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2400670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90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724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62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2638796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09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43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8125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00150"/>
            <a:ext cx="8943975" cy="18668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543300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314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42950"/>
            <a:ext cx="3809999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7337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5750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956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419100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419100"/>
          <a:ext cx="1798959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18097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4767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0075"/>
            <a:ext cx="3248024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9532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007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00075"/>
            <a:ext cx="92392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600075"/>
          <a:ext cx="922138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654248"/>
                <a:gridCol w="267890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001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724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62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105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438400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581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905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5146995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86075"/>
          <a:ext cx="1770233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2195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457700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14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47849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18668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933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267075"/>
            <a:ext cx="8943975" cy="18668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5276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7647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9620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954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228850"/>
            <a:ext cx="8943975" cy="18954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4482106" cy="18764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009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432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814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859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