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>
                <a:latin typeface="Arial"/>
              </a:rPr>
              <a:t>This slide demonstrates comprehensive inline formatting capabilities. Key points to cover: </a:t>
            </a:r>
            <a:r>
              <a:rPr b="1">
                <a:latin typeface="Arial"/>
              </a:rPr>
              <a:t>bold</a:t>
            </a:r>
            <a:r>
              <a:rPr>
                <a:latin typeface="Arial"/>
              </a:rPr>
              <a:t>/</a:t>
            </a:r>
            <a:r>
              <a:rPr i="1">
                <a:latin typeface="Arial"/>
              </a:rPr>
              <a:t>italic</a:t>
            </a:r>
            <a:r>
              <a:rPr>
                <a:latin typeface="Arial"/>
              </a:rPr>
              <a:t> basics, </a:t>
            </a:r>
            <a:r>
              <a:rPr>
                <a:solidFill>
                  <a:srgbClr val="FF0000"/>
                </a:solidFill>
                <a:latin typeface="Arial"/>
              </a:rPr>
              <a:t>color customization</a:t>
            </a:r>
            <a:r>
              <a:rPr>
                <a:latin typeface="Arial"/>
              </a:rPr>
              <a:t>, various </a:t>
            </a:r>
            <a:r>
              <a:rPr>
                <a:latin typeface="Arial"/>
              </a:rPr>
              <a:t>underline styles</a:t>
            </a:r>
            <a:r>
              <a:rPr>
                <a:latin typeface="Arial"/>
              </a:rPr>
              <a:t>, and </a:t>
            </a:r>
            <a:r>
              <a:rPr b="1">
                <a:solidFill>
                  <a:srgbClr val="FFCC00"/>
                </a:solidFill>
                <a:latin typeface="Arial"/>
              </a:rPr>
              <a:t>highlighting</a:t>
            </a:r>
            <a:r>
              <a:rPr>
                <a:latin typeface="Arial"/>
              </a:rPr>
              <a:t> for emphasis.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>
                <a:latin typeface="Arial"/>
              </a:rPr>
              <a:t>Template variables in speaker notes also work: 95.0% success rate. Remember to emphasize the speaker notes functionality capabilities and mention the TechCorp Solutions achievements. This slide showcases both speaker notes and template variable parsing working together seamlessly.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35508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Cell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690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11890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index</a:t>
            </a:r>
            <a:r>
              <a:rPr sz="1000">
                <a:solidFill>
                  <a:srgbClr val="E0E0E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052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82d4320c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5610224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28479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314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5715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34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cf449663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0100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67725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6963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8924925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68198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939164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939164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56794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🎤 Advanced Demo - Speaker Notes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</a:t>
            </a:r>
            <a:r>
              <a:rPr b="1" sz="1000">
                <a:solidFill>
                  <a:srgbClr val="E0E0E0"/>
                </a:solidFill>
                <a:latin typeface="Arial"/>
              </a:rPr>
              <a:t>speaker notes functionality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i="1" sz="1000">
                <a:solidFill>
                  <a:srgbClr val="E0E0E0"/>
                </a:solidFill>
                <a:latin typeface="Arial"/>
              </a:rPr>
              <a:t>various styling</a:t>
            </a:r>
            <a:r>
              <a:rPr sz="1000">
                <a:solidFill>
                  <a:srgbClr val="E0E0E0"/>
                </a:solidFill>
                <a:latin typeface="Arial"/>
              </a:rPr>
              <a:t> and template integration.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Key features to highlight: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001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Template variables</a:t>
            </a:r>
            <a:r>
              <a:rPr sz="1000">
                <a:solidFill>
                  <a:srgbClr val="E0E0E0"/>
                </a:solidFill>
                <a:latin typeface="Arial"/>
              </a:rPr>
              <a:t> work with speaker notes: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emphasis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points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Links to documentation for 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420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TechCorp Solutions team has achieved excellent results this quarter.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cf449663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8343900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Quarterly sales performance vs targets showing steady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85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08d054bf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10800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0344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06013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3263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Row styling</a:t>
            </a:r>
            <a:r>
              <a:rPr sz="1000">
                <a:solidFill>
                  <a:srgbClr val="E0E0E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401583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Column styling</a:t>
            </a:r>
            <a:r>
              <a:rPr sz="1000">
                <a:solidFill>
                  <a:srgbClr val="E0E0E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E0E0E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4442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Lambda rules</a:t>
            </a:r>
            <a:r>
              <a:rPr sz="1000">
                <a:solidFill>
                  <a:srgbClr val="E0E0E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E0E0E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