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This is </a:t>
            </a:r>
            <a:r>
              <a:rPr b="1"/>
              <a:t>bold text</a:t>
            </a:r>
            <a:r>
              <a:t>bold text</a:t>
            </a:r>
            <a:r>
              <a:t> and </a:t>
            </a:r>
            <a:r>
              <a:rPr i="1"/>
              <a:t>italic text</a:t>
            </a:r>
            <a:r>
              <a:t> and </a:t>
            </a:r>
            <a:r>
              <a:rPr>
                <a:solidFill>
                  <a:srgbClr val="FFFF00"/>
                </a:solidFill>
              </a:rPr>
              <a:t>highlighted text</a:t>
            </a:r>
            <a: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Markdown Parsing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