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11890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index</a:t>
            </a:r>
            <a:r>
              <a:rPr sz="1000">
                <a:solidFill>
                  <a:srgbClr val="00000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33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41289bc7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56102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305300"/>
            <a:ext cx="56102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438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8742a85f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9625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4210049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44196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629150"/>
            <a:ext cx="8896350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57150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809625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809625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43840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8742a85f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33849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Quarterly sales performance vs targets showing steady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2671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720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fb67b5a0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57600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90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05765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3263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Row styling</a:t>
            </a:r>
            <a:r>
              <a:rPr sz="1000">
                <a:solidFill>
                  <a:srgbClr val="00000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401583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Column styling</a:t>
            </a:r>
            <a:r>
              <a:rPr sz="1000">
                <a:solidFill>
                  <a:srgbClr val="00000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00000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44420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Lambda rules</a:t>
            </a:r>
            <a:r>
              <a:rPr sz="1000">
                <a:solidFill>
                  <a:srgbClr val="00000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00000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35508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Cell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975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