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00000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of the </a:t>
            </a:r>
            <a:r>
              <a:rPr i="1" sz="1000">
                <a:solidFill>
                  <a:srgbClr val="000000"/>
                </a:solidFill>
                <a:latin typeface="Arial"/>
              </a:rPr>
              <a:t>Slide Generator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000000"/>
                </a:solidFill>
                <a:latin typeface="Arial"/>
              </a:rPr>
              <a:t> including </a:t>
            </a:r>
            <a:r>
              <a:rPr sz="800">
                <a:solidFill>
                  <a:srgbClr val="333333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4193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650807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953452"/>
                <a:gridCol w="481965"/>
                <a:gridCol w="12153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00000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 overlaps</a:t>
            </a:r>
            <a:r>
              <a:rPr sz="1000">
                <a:solidFill>
                  <a:srgbClr val="00000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00000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adherence</a:t>
            </a:r>
            <a:r>
              <a:rPr sz="1000">
                <a:solidFill>
                  <a:srgbClr val="00000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Columns distributed equally regardless of content
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Before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Age</a:t>
            </a:r>
            <a:r>
              <a:rPr sz="1000">
                <a:solidFill>
                  <a:srgbClr val="00000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333333"/>
                </a:solidFill>
                <a:latin typeface="Courier New"/>
              </a:rPr>
              <a:t>Ag\ne</a:t>
            </a:r>
            <a:r>
              <a:rPr sz="1000">
                <a:solidFill>
                  <a:srgbClr val="000000"/>
                </a:solidFill>
                <a:latin typeface="Arial"/>
              </a:rPr>
              <a:t> due to equal distribution
</a:t>
            </a:r>
            <a:r>
              <a:rPr b="1" sz="1000">
                <a:solidFill>
                  <a:srgbClr val="000000"/>
                </a:solidFill>
                <a:latin typeface="Arial"/>
              </a:rPr>
              <a:t>After</a:t>
            </a:r>
            <a:r>
              <a:rPr sz="1000">
                <a:solidFill>
                  <a:srgbClr val="00000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477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525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invisible on dark background
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81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Dark Theme</a:t>
            </a:r>
            <a:r>
              <a:rPr sz="1000">
                <a:solidFill>
                  <a:srgbClr val="00000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#e0e0e0</a:t>
            </a:r>
            <a:r>
              <a:rPr sz="1000">
                <a:solidFill>
                  <a:srgbClr val="000000"/>
                </a:solidFill>
                <a:latin typeface="Arial"/>
              </a:rPr>
              <a:t>) for visibility
</a:t>
            </a:r>
            <a:r>
              <a:rPr b="1" sz="1000">
                <a:solidFill>
                  <a:srgbClr val="000000"/>
                </a:solidFill>
                <a:latin typeface="Arial"/>
              </a:rPr>
              <a:t>Default Theme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#000</a:t>
            </a:r>
            <a:r>
              <a:rPr sz="1000">
                <a:solidFill>
                  <a:srgbClr val="00000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65747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91274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59155"/>
                <a:gridCol w="1016317"/>
                <a:gridCol w="103727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Zero overlaps</a:t>
            </a:r>
            <a:r>
              <a:rPr sz="1000">
                <a:solidFill>
                  <a:srgbClr val="00000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800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00000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00000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00000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support</a:t>
            </a:r>
            <a:r>
              <a:rPr sz="1000">
                <a:solidFill>
                  <a:srgbClr val="00000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Quality assurance</a:t>
            </a:r>
            <a:r>
              <a:rPr sz="1000">
                <a:solidFill>
                  <a:srgbClr val="00000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5811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859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production-ready</a:t>
            </a:r>
            <a:r>
              <a:rPr sz="1000">
                <a:solidFill>
                  <a:srgbClr val="00000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114550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🚀 </a:t>
            </a:r>
            <a:r>
              <a:rPr b="1" sz="1000">
                <a:solidFill>
                  <a:srgbClr val="000000"/>
                </a:solidFill>
                <a:latin typeface="Arial"/>
              </a:rPr>
              <a:t>High performance</a:t>
            </a:r>
            <a:r>
              <a:rPr sz="1000">
                <a:solidFill>
                  <a:srgbClr val="00000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🎯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00000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🎨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00000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🔧 </a:t>
            </a:r>
            <a:r>
              <a:rPr b="1" sz="1000">
                <a:solidFill>
                  <a:srgbClr val="00000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00000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Extensive testing</a:t>
            </a:r>
            <a:r>
              <a:rPr sz="1000">
                <a:solidFill>
                  <a:srgbClr val="00000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800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Thank you</a:t>
            </a:r>
            <a:r>
              <a:rPr sz="1000">
                <a:solidFill>
                  <a:srgbClr val="00000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43000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52775"/>
            <a:ext cx="8943975" cy="5810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Themes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"default"</a:t>
            </a:r>
            <a:r>
              <a:rPr sz="1000">
                <a:solidFill>
                  <a:srgbClr val="000000"/>
                </a:solidFill>
                <a:latin typeface="Arial"/>
              </a:rPr>
              <a:t>, </a:t>
            </a:r>
            <a:r>
              <a:rPr sz="800">
                <a:solidFill>
                  <a:srgbClr val="333333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Debug mode</a:t>
            </a:r>
            <a:r>
              <a:rPr sz="1000">
                <a:solidFill>
                  <a:srgbClr val="00000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Output formats</a:t>
            </a:r>
            <a:r>
              <a:rPr sz="1000">
                <a:solidFill>
                  <a:srgbClr val="00000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 styling</a:t>
            </a:r>
            <a:r>
              <a:rPr sz="1000">
                <a:solidFill>
                  <a:srgbClr val="00000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7337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00000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956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467100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724274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724274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0575" y="3486150"/>
            <a:ext cx="45434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0575" y="3743325"/>
            <a:ext cx="4543425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4499" y="666750"/>
            <a:ext cx="36194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0575" y="571500"/>
            <a:ext cx="94297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0575" y="571500"/>
          <a:ext cx="1026794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22947"/>
                <a:gridCol w="303847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71500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28675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28675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4499" y="590549"/>
            <a:ext cx="36194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499" y="847724"/>
            <a:ext cx="36194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00000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  <a:r>
              <a:rPr sz="1000">
                <a:solidFill>
                  <a:srgbClr val="00000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00000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33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333333"/>
                </a:solidFill>
                <a:latin typeface="Courier New"/>
              </a:rPr>
              <a:t>Inline code</a:t>
            </a:r>
            <a:r>
              <a:rPr sz="1000">
                <a:solidFill>
                  <a:srgbClr val="00000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71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0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000000"/>
                </a:solidFill>
                <a:latin typeface="Arial"/>
              </a:rPr>
              <a:t>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00000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28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deleted text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57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00000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714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00000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52775"/>
            <a:ext cx="8943975" cy="6953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00000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i="1" sz="1000">
                <a:solidFill>
                  <a:srgbClr val="00000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Underlined with </a:t>
            </a:r>
            <a:r>
              <a:rPr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sz="1000">
                <a:solidFill>
                  <a:srgbClr val="00000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00000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7528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057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00000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000000"/>
                </a:solidFill>
                <a:latin typeface="Arial"/>
              </a:rPr>
              <a:t>powerful API</a:t>
            </a:r>
            <a:r>
              <a:rPr sz="1000">
                <a:solidFill>
                  <a:srgbClr val="00000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000000"/>
                </a:solidFill>
                <a:latin typeface="Arial"/>
              </a:rPr>
              <a:t>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2957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Call </a:t>
            </a:r>
            <a:r>
              <a:rPr sz="800">
                <a:solidFill>
                  <a:srgbClr val="333333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000000"/>
                </a:solidFill>
                <a:latin typeface="Arial"/>
              </a:rPr>
              <a:t> where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solidFill>
                  <a:srgbClr val="000000"/>
                </a:solidFill>
                <a:latin typeface="Arial"/>
              </a:rPr>
              <a:t> is the </a:t>
            </a:r>
            <a:r>
              <a:rPr u="sng" sz="1000">
                <a:solidFill>
                  <a:srgbClr val="000000"/>
                </a:solidFill>
                <a:latin typeface="Arial"/>
              </a:rPr>
              <a:t>final result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71500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28675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28675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14550" y="590549"/>
            <a:ext cx="70294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4550" y="847724"/>
            <a:ext cx="70294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51911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5699759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393507"/>
                <a:gridCol w="880110"/>
                <a:gridCol w="1613535"/>
                <a:gridCol w="181260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180022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09875"/>
          <a:ext cx="1969769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471487"/>
                <a:gridCol w="377190"/>
                <a:gridCol w="534352"/>
                <a:gridCol w="586740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43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71975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HTML auto-width</a:t>
            </a:r>
            <a:r>
              <a:rPr sz="1000">
                <a:solidFill>
                  <a:srgbClr val="00000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00000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00000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background</a:t>
            </a:r>
            <a:r>
              <a:rPr sz="1000">
                <a:solidFill>
                  <a:srgbClr val="00000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Black borders</a:t>
            </a:r>
            <a:r>
              <a:rPr sz="1000">
                <a:solidFill>
                  <a:srgbClr val="00000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00000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High contrast</a:t>
            </a:r>
            <a:r>
              <a:rPr sz="1000">
                <a:solidFill>
                  <a:srgbClr val="00000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3525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57350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Dark background</a:t>
            </a:r>
            <a:r>
              <a:rPr sz="1000">
                <a:solidFill>
                  <a:srgbClr val="00000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00000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White text</a:t>
            </a:r>
            <a:r>
              <a:rPr sz="1000">
                <a:solidFill>
                  <a:srgbClr val="00000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00000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5812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86075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910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143125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809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Primary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Full markdown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Secondary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Inline styling within lists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Nested items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indentation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000000"/>
                </a:solidFill>
                <a:latin typeface="Arial"/>
              </a:rPr>
              <a:t> in list items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Tertiary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5906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95474"/>
            <a:ext cx="8943975" cy="1504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Setup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333333"/>
                </a:solidFill>
                <a:latin typeface="Courier New"/>
              </a:rPr>
              <a:t>pip install -r requirements.txt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Configure environment variables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Initialize database schema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Development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Write </a:t>
            </a:r>
            <a:r>
              <a:rPr b="1" sz="10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Add comprehensive </a:t>
            </a:r>
            <a:r>
              <a:rPr i="1" sz="1000">
                <a:solidFill>
                  <a:srgbClr val="000000"/>
                </a:solidFill>
                <a:latin typeface="Arial"/>
              </a:rPr>
              <a:t>unit tests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Document </a:t>
            </a:r>
            <a:r>
              <a:rPr b="1" sz="1000">
                <a:solidFill>
                  <a:srgbClr val="000000"/>
                </a:solidFill>
                <a:latin typeface="Arial"/>
              </a:rPr>
              <a:t>public APIs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Deployment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Run </a:t>
            </a:r>
            <a:r>
              <a:rPr sz="800">
                <a:solidFill>
                  <a:srgbClr val="333333"/>
                </a:solidFill>
                <a:latin typeface="Courier New"/>
              </a:rPr>
              <a:t>pytest</a:t>
            </a:r>
            <a:r>
              <a:rPr sz="1000">
                <a:solidFill>
                  <a:srgbClr val="000000"/>
                </a:solidFill>
                <a:latin typeface="Arial"/>
              </a:rPr>
              <a:t> for quality assurance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Deploy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Monitor </a:t>
            </a:r>
            <a:r>
              <a:rPr i="1" sz="1000">
                <a:solidFill>
                  <a:srgbClr val="00000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4495799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4934902" cy="1981200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026795"/>
                <a:gridCol w="1634490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146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194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48049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 Input</a:t>
            </a:r>
            <a:r>
              <a:rPr sz="1000">
                <a:solidFill>
                  <a:srgbClr val="00000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HTML Generation</a:t>
            </a:r>
            <a:r>
              <a:rPr sz="1000">
                <a:solidFill>
                  <a:srgbClr val="00000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 Layout</a:t>
            </a:r>
            <a:r>
              <a:rPr sz="1000">
                <a:solidFill>
                  <a:srgbClr val="00000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4. </a:t>
            </a:r>
            <a:r>
              <a:rPr b="1" sz="1000">
                <a:solidFill>
                  <a:srgbClr val="000000"/>
                </a:solidFill>
                <a:latin typeface="Arial"/>
              </a:rPr>
              <a:t>Block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5. </a:t>
            </a:r>
            <a:r>
              <a:rPr b="1" sz="1000">
                <a:solidFill>
                  <a:srgbClr val="000000"/>
                </a:solidFill>
                <a:latin typeface="Arial"/>
              </a:rPr>
              <a:t>PowerPoint Output</a:t>
            </a:r>
            <a:r>
              <a:rPr sz="1000">
                <a:solidFill>
                  <a:srgbClr val="00000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00000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00000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00000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00000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breaks</a:t>
            </a:r>
            <a:r>
              <a:rPr sz="1000">
                <a:solidFill>
                  <a:srgbClr val="00000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811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885950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00000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Responsive design</a:t>
            </a:r>
            <a:r>
              <a:rPr sz="1000">
                <a:solidFill>
                  <a:srgbClr val="00000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