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07873" y="508000"/>
            <a:ext cx="11173206" cy="533399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sz="2800" b="1">
                <a:solidFill>
                  <a:srgbClr val="000000"/>
                </a:solidFill>
              </a:defRPr>
            </a:pPr>
            <a:r>
              <a:t>Welcome to Slide Generator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7873" y="1295399"/>
            <a:ext cx="11173206" cy="3175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sz="1400">
                <a:solidFill>
                  <a:srgbClr val="000000"/>
                </a:solidFill>
              </a:defRPr>
            </a:pPr>
            <a:r>
              <a:t>This is a demo presentation created from markdown.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7873" y="1904999"/>
            <a:ext cx="11173206" cy="4064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sz="2200" b="1">
                <a:solidFill>
                  <a:srgbClr val="000000"/>
                </a:solidFill>
              </a:defRPr>
            </a:pPr>
            <a:r>
              <a:t>Features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1809" y="2540000"/>
            <a:ext cx="10919269" cy="11557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sz="1400">
                <a:solidFill>
                  <a:srgbClr val="000000"/>
                </a:solidFill>
              </a:defRPr>
            </a:pPr>
            <a:r>
              <a:t>• Converts markdown to PowerPoint</a:t>
            </a:r>
            <a:br/>
            <a:r>
              <a:t>• Automatic layout and formatting</a:t>
            </a:r>
            <a:br/>
            <a:r>
              <a:t>• Multiple slide support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07873" y="508000"/>
            <a:ext cx="11173206" cy="533399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sz="2800" b="1">
                <a:solidFill>
                  <a:srgbClr val="000000"/>
                </a:solidFill>
              </a:defRPr>
            </a:pPr>
            <a:r>
              <a:t>Second Slide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7873" y="1295399"/>
            <a:ext cx="11173206" cy="3175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sz="1400">
                <a:solidFill>
                  <a:srgbClr val="000000"/>
                </a:solidFill>
              </a:defRPr>
            </a:pPr>
            <a:r>
              <a:t>This content will be on a separate slide.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7873" y="1904999"/>
            <a:ext cx="11173206" cy="4064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sz="2200" b="1">
                <a:solidFill>
                  <a:srgbClr val="000000"/>
                </a:solidFill>
              </a:defRPr>
            </a:pPr>
            <a:r>
              <a:t>Code Example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7873" y="2501900"/>
            <a:ext cx="11173206" cy="863600"/>
          </a:xfrm>
          <a:prstGeom prst="rect">
            <a:avLst/>
          </a:prstGeom>
          <a:solidFill>
            <a:srgbClr val="F4F4F4"/>
          </a:solidFill>
        </p:spPr>
        <p:txBody>
          <a:bodyPr wrap="square" lIns="0" rIns="0" tIns="0" bIns="0">
            <a:spAutoFit/>
          </a:bodyPr>
          <a:lstStyle/>
          <a:p>
            <a:pPr algn="l">
              <a:defRPr sz="1200">
                <a:solidFill>
                  <a:srgbClr val="000000"/>
                </a:solidFill>
                <a:latin typeface="Courier New"/>
              </a:defRPr>
            </a:pPr>
            <a:r>
              <a:t>def hello_world():</a:t>
            </a:r>
            <a:br/>
            <a:r>
              <a:t>    print("Hello, World!")</a:t>
            </a:r>
            <a:br/>
            <a:r>
              <a:t>    return "Success"</a:t>
            </a:r>
            <a:br/>
          </a:p>
        </p:txBody>
      </p:sp>
      <p:sp>
        <p:nvSpPr>
          <p:cNvPr id="6" name="TextBox 5"/>
          <p:cNvSpPr txBox="1"/>
          <p:nvPr/>
        </p:nvSpPr>
        <p:spPr>
          <a:xfrm>
            <a:off x="507873" y="3657600"/>
            <a:ext cx="11173206" cy="4064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sz="2200" b="1">
                <a:solidFill>
                  <a:srgbClr val="000000"/>
                </a:solidFill>
              </a:defRPr>
            </a:pPr>
            <a:r>
              <a:t>Lists Work Too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1809" y="4292599"/>
            <a:ext cx="10919269" cy="11557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sz="1400">
                <a:solidFill>
                  <a:srgbClr val="000000"/>
                </a:solidFill>
              </a:defRPr>
            </a:pPr>
            <a:r>
              <a:t>1. First item</a:t>
            </a:r>
            <a:br/>
            <a:r>
              <a:t>2. Second item</a:t>
            </a:r>
            <a:br/>
            <a:r>
              <a:t>3. Third item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07873" y="508000"/>
            <a:ext cx="11173206" cy="533399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sz="2800" b="1">
                <a:solidFill>
                  <a:srgbClr val="000000"/>
                </a:solidFill>
              </a:defRPr>
            </a:pPr>
            <a:r>
              <a:t>Final Slide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7873" y="1295399"/>
            <a:ext cx="11173206" cy="3175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sz="1400">
                <a:solidFill>
                  <a:srgbClr val="000000"/>
                </a:solidFill>
              </a:defRPr>
            </a:pPr>
            <a:r>
              <a:t>Thank you for using Slide Generator!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7873" y="1892299"/>
            <a:ext cx="11173206" cy="3302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sz="1800" b="1">
                <a:solidFill>
                  <a:srgbClr val="000000"/>
                </a:solidFill>
              </a:defRPr>
            </a:pPr>
            <a:r>
              <a:t>Questions?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7873" y="2451100"/>
            <a:ext cx="11173206" cy="3175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sz="1400">
                <a:solidFill>
                  <a:srgbClr val="000000"/>
                </a:solidFill>
              </a:defRPr>
            </a:pPr>
            <a:r>
              <a:t>Feel free to reach out for support.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