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CLI Test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is a test presentation created via command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922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Features Tested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682" y="25400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Command line argument parsing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9682" y="2959099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File reading and writing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9682" y="33782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Multiple slide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 via CLI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content demonstrates that page breaks work correctly.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790700"/>
            <a:ext cx="11173206" cy="4445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ourier New"/>
              </a:defRPr>
            </a:pPr>
            <a:r>
              <a:t>python -m slide_generator.generator examples/sample.md output/cli_demo.pptx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507873" y="2540000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Lists and More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9682" y="3174999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First numbered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9682" y="35941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2. Second numbered item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9682" y="41402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3. </a:t>
            </a:r>
            <a:br/>
            <a:r>
              <a:t>Third numbered item</a:t>
            </a:r>
            <a:br/>
          </a:p>
        </p:txBody>
      </p:sp>
      <p:sp>
        <p:nvSpPr>
          <p:cNvPr id="9" name="TextBox 8"/>
          <p:cNvSpPr txBox="1"/>
          <p:nvPr/>
        </p:nvSpPr>
        <p:spPr>
          <a:xfrm>
            <a:off x="1269682" y="46990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4. </a:t>
            </a:r>
            <a:br/>
            <a:r>
              <a:t>Bullet point one</a:t>
            </a:r>
            <a:br/>
          </a:p>
        </p:txBody>
      </p:sp>
      <p:sp>
        <p:nvSpPr>
          <p:cNvPr id="10" name="TextBox 9"/>
          <p:cNvSpPr txBox="1"/>
          <p:nvPr/>
        </p:nvSpPr>
        <p:spPr>
          <a:xfrm>
            <a:off x="1269682" y="5206999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5. Bullet point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9682" y="56261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6. Bullet point three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Final CLI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Successfully generated from command line!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288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Thank you for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