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CLI Test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test presentation created via command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922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Features Tested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5400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Command line argument parsing</a:t>
            </a:r>
            <a:br/>
            <a:r>
              <a:t>File reading and writing</a:t>
            </a:r>
            <a:br/>
            <a:r>
              <a:t>Multiple slide generation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 via CLI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content demonstrates that page breaks work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790700"/>
            <a:ext cx="11173206" cy="4445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ourier New"/>
              </a:defRPr>
            </a:pPr>
            <a:r>
              <a:t>python -m slide_generator.generator examples/sample.md output/cli_demo.pptx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507873" y="2540000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Lists and More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09" y="3174999"/>
            <a:ext cx="10919269" cy="2768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First numbered item</a:t>
            </a:r>
            <a:br/>
            <a:r>
              <a:t>Second numbered item</a:t>
            </a:r>
            <a:br/>
            <a:br/>
            <a:r>
              <a:t>Third numbered item</a:t>
            </a:r>
            <a:br/>
            <a:br/>
            <a:br/>
            <a:r>
              <a:t>Bullet point one</a:t>
            </a:r>
            <a:br/>
            <a:br/>
            <a:r>
              <a:t>Bullet point two</a:t>
            </a:r>
            <a:br/>
            <a:r>
              <a:t>Bullet point three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Final CLI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Successfully generated from command line!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288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Thank you for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