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This is the first line of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This is the second line of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This is the third line of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