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07873" y="508000"/>
            <a:ext cx="11173206" cy="5207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2800" b="1">
                <a:solidFill>
                  <a:srgbClr val="000000"/>
                </a:solidFill>
              </a:defRPr>
            </a:pPr>
            <a:r>
              <a:t>Test Slide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7873" y="1282700"/>
            <a:ext cx="11173206" cy="317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This is a test slide with enhanced features.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873" y="1892299"/>
            <a:ext cx="11173206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2200" b="1">
                <a:solidFill>
                  <a:srgbClr val="000000"/>
                </a:solidFill>
              </a:defRPr>
            </a:pPr>
            <a:r>
              <a:t>Markdown Features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1809" y="2540000"/>
            <a:ext cx="10919269" cy="11557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br/>
            <a:pPr algn="l">
              <a:defRPr sz="1400">
                <a:solidFill>
                  <a:srgbClr val="000000"/>
                </a:solidFill>
              </a:defRPr>
            </a:pPr>
            <a:r>
              <a:t>Bold text</a:t>
            </a:r>
            <a:br/>
            <a:r>
              <a:t>Italic text  </a:t>
            </a:r>
            <a:br/>
            <a:r>
              <a:t>inline code</a:t>
            </a:r>
            <a:b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07873" y="508000"/>
            <a:ext cx="11173206" cy="5207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2800" b="1">
                <a:solidFill>
                  <a:srgbClr val="000000"/>
                </a:solidFill>
              </a:defRPr>
            </a:pPr>
            <a:r>
              <a:t>Second Slide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7873" y="1282700"/>
            <a:ext cx="11173206" cy="317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More content here: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1809" y="1828800"/>
            <a:ext cx="10919269" cy="11557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br/>
            <a:pPr algn="l">
              <a:defRPr sz="1400">
                <a:solidFill>
                  <a:srgbClr val="000000"/>
                </a:solidFill>
              </a:defRPr>
            </a:pPr>
            <a:r>
              <a:t>First numbered item</a:t>
            </a:r>
            <a:br/>
            <a:r>
              <a:t>Second numbered item</a:t>
            </a:r>
            <a:br/>
            <a:r>
              <a:t>Third numbered item</a:t>
            </a:r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