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Line Break Test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This slide demonstrates proper list formatting.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9049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Ordered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09" y="2540000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First numbered item</a:t>
            </a:r>
            <a:br/>
            <a:r>
              <a:t>2. Second numbered item</a:t>
            </a:r>
            <a:br/>
            <a:r>
              <a:t>3. Third numbered item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873" y="39877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Unordered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809" y="4622800"/>
            <a:ext cx="10919269" cy="11557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First bullet point</a:t>
            </a:r>
            <a:br/>
            <a:r>
              <a:t>• Second bullet point</a:t>
            </a:r>
            <a:br/>
            <a:r>
              <a:t>• Third bullet point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507873" y="508000"/>
            <a:ext cx="11173206" cy="5333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800" b="1">
                <a:solidFill>
                  <a:srgbClr val="000000"/>
                </a:solidFill>
              </a:defRPr>
            </a:pPr>
            <a:r>
              <a:t>Second Slide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7873" y="1295399"/>
            <a:ext cx="11173206" cy="3175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Another test with different lists.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7873" y="1904999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Short List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1809" y="2540000"/>
            <a:ext cx="10919269" cy="736599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1. Item A</a:t>
            </a:r>
            <a:br/>
            <a:r>
              <a:t>2. Item B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07873" y="3568700"/>
            <a:ext cx="11173206" cy="4064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2200" b="1">
                <a:solidFill>
                  <a:srgbClr val="000000"/>
                </a:solidFill>
              </a:defRPr>
            </a:pPr>
            <a:r>
              <a:t>Longer List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1809" y="4203700"/>
            <a:ext cx="10919269" cy="15748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>
              <a:defRPr sz="1400">
                <a:solidFill>
                  <a:srgbClr val="000000"/>
                </a:solidFill>
              </a:defRPr>
            </a:pPr>
            <a:r>
              <a:t>• Alpha</a:t>
            </a:r>
            <a:br/>
            <a:r>
              <a:t>• Beta</a:t>
            </a:r>
            <a:br/>
            <a:r>
              <a:t>• Gamma</a:t>
            </a:r>
            <a:br/>
            <a:r>
              <a:t>• Delta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