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CLI Test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is a test presentation created via command line.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Features Tested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69682" y="2540000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Command line argument parsing • File reading and writing • Multiple slide generation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 via CLI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content demonstrates that page breaks work correctly.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03400"/>
            <a:ext cx="11173206" cy="45720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ourier New"/>
              </a:defRPr>
            </a:pPr>
            <a:r>
              <a:t>python -m slide_generator.generator examples/sample.md output/cli_demo.pptx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507873" y="2552700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Lists and More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69682" y="3187699"/>
            <a:ext cx="1041139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First numbered item 2. Second numbered item 3. Third numbered item • Bullet point one • Bullet point two • Bullet point three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Final CLI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Successfully generated from command line!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841500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Thank you for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