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Markdown-it-py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95399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This slide demonstrates the improved markdown-it-py parser.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904999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Properly Separated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873" y="25400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Ordered list: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9682" y="3086100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1. First numbered item 2. Second numbered item 3. Third numbered item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873" y="44704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Unordered list: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9682" y="5016500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• First bullet point • Second bullet point • Third bullet 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Second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95399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More content with proper list separation.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8415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Another ordered list: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9682" y="2387600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1. New first item 2. New second item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873" y="33528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And another unordered list: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9682" y="3898899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• New bullet one • New bullet two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