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5080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52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1274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3164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3644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6504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7943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527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404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671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24274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24274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0575" y="3486150"/>
            <a:ext cx="45434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0575" y="3743325"/>
            <a:ext cx="454342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499" y="666750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0575" y="571500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0575" y="571500"/>
          <a:ext cx="1026794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4499" y="590549"/>
            <a:ext cx="36194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499" y="847724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52775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8143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8623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243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71500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590549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4550" y="847724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99759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09875"/>
          <a:ext cx="196976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43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71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640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812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86075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910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4902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4804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878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926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