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7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of the </a:t>
            </a:r>
            <a:r>
              <a:rPr i="1" sz="7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7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7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7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No overlaps</a:t>
            </a:r>
            <a:r>
              <a:rPr sz="7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7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7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Columns distributed equally regardless of content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Before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7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700">
                <a:solidFill>
                  <a:srgbClr val="E0E0E0"/>
                </a:solidFill>
                <a:latin typeface="Arial"/>
              </a:rPr>
              <a:t> due to equal distribution
</a:t>
            </a:r>
            <a:r>
              <a:rPr b="1" sz="700">
                <a:solidFill>
                  <a:srgbClr val="E0E0E0"/>
                </a:solidFill>
                <a:latin typeface="Arial"/>
              </a:rPr>
              <a:t>After</a:t>
            </a:r>
            <a:r>
              <a:rPr sz="7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668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invisible on dark background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Dark Theme</a:t>
            </a:r>
            <a:r>
              <a:rPr sz="7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700">
                <a:solidFill>
                  <a:srgbClr val="E0E0E0"/>
                </a:solidFill>
                <a:latin typeface="Arial"/>
              </a:rPr>
              <a:t>) for visibility
</a:t>
            </a:r>
            <a:r>
              <a:rPr b="1" sz="700">
                <a:solidFill>
                  <a:srgbClr val="E0E0E0"/>
                </a:solidFill>
                <a:latin typeface="Arial"/>
              </a:rPr>
              <a:t>Default Theme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7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Zero overlaps</a:t>
            </a:r>
            <a:r>
              <a:rPr sz="7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7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7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7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 support</a:t>
            </a:r>
            <a:r>
              <a:rPr sz="7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7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764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7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7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050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🚀 </a:t>
            </a:r>
            <a:r>
              <a:rPr b="1" sz="7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7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🎯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7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🎨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7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🔧 </a:t>
            </a:r>
            <a:r>
              <a:rPr b="1" sz="7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7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7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908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Thank you</a:t>
            </a:r>
            <a:r>
              <a:rPr sz="7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7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Themes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7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Debug mode</a:t>
            </a:r>
            <a:r>
              <a:rPr sz="7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Output formats</a:t>
            </a:r>
            <a:r>
              <a:rPr sz="7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Custom styling</a:t>
            </a:r>
            <a:r>
              <a:rPr sz="7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29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- </a:t>
            </a:r>
            <a:r>
              <a:rPr b="1" sz="7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7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6048375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385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052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05224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457575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724274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638175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561974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819149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Bold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7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700">
                <a:solidFill>
                  <a:srgbClr val="E0E0E0"/>
                </a:solidFill>
                <a:latin typeface="Arial"/>
              </a:rPr>
              <a:t>Italic text</a:t>
            </a:r>
            <a:r>
              <a:rPr sz="7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7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7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81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7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9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7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7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383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trike="sngStrike" sz="7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700">
                <a:solidFill>
                  <a:srgbClr val="E0E0E0"/>
                </a:solidFill>
                <a:latin typeface="Arial"/>
              </a:rPr>
              <a:t>deleted text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66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wavy" sz="7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7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95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7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7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24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FF0000"/>
                </a:solidFill>
                <a:latin typeface="Arial"/>
              </a:rPr>
              <a:t>Colorful text</a:t>
            </a:r>
            <a:r>
              <a:rPr sz="7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57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723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7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7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sz="7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7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00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7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700">
                <a:solidFill>
                  <a:srgbClr val="E0E0E0"/>
                </a:solidFill>
                <a:latin typeface="Arial"/>
              </a:rPr>
              <a:t>powerful API</a:t>
            </a:r>
            <a:r>
              <a:rPr sz="7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to </a:t>
            </a:r>
            <a:r>
              <a:rPr b="1" sz="7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700">
                <a:solidFill>
                  <a:srgbClr val="E0E0E0"/>
                </a:solidFill>
                <a:latin typeface="Arial"/>
              </a:rPr>
              <a:t> with </a:t>
            </a:r>
            <a:r>
              <a:rPr u="sng" sz="7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1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700">
                <a:solidFill>
                  <a:srgbClr val="E0E0E0"/>
                </a:solidFill>
                <a:latin typeface="Arial"/>
              </a:rPr>
              <a:t> where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700">
                <a:solidFill>
                  <a:srgbClr val="FFCC00"/>
                </a:solidFill>
                <a:latin typeface="Arial"/>
              </a:rPr>
              <a:t>output.pptx</a:t>
            </a:r>
            <a:r>
              <a:rPr sz="7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700">
                <a:solidFill>
                  <a:srgbClr val="E0E0E0"/>
                </a:solidFill>
                <a:latin typeface="Arial"/>
              </a:rPr>
              <a:t>final result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561974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819149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7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7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7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7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Black borders</a:t>
            </a:r>
            <a:r>
              <a:rPr sz="7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7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High contrast</a:t>
            </a:r>
            <a:r>
              <a:rPr sz="7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23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382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7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7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White text</a:t>
            </a:r>
            <a:r>
              <a:rPr sz="7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7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38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7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7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Nested items</a:t>
            </a:r>
            <a:r>
              <a:rPr sz="7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7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7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14525"/>
            <a:ext cx="8943975" cy="1571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Write </a:t>
            </a:r>
            <a:r>
              <a:rPr b="1" sz="7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7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7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7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7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Monitor </a:t>
            </a:r>
            <a:r>
              <a:rPr i="1" sz="7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764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432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766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 Input</a:t>
            </a:r>
            <a:r>
              <a:rPr sz="7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7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 Layout</a:t>
            </a:r>
            <a:r>
              <a:rPr sz="7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4. </a:t>
            </a:r>
            <a:r>
              <a:rPr b="1" sz="7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7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5. </a:t>
            </a:r>
            <a:r>
              <a:rPr b="1" sz="7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7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7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7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7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7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breaks</a:t>
            </a:r>
            <a:r>
              <a:rPr sz="7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764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7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7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7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7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