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7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700">
                <a:solidFill>
                  <a:srgbClr val="000000"/>
                </a:solidFill>
                <a:latin typeface="Arial"/>
              </a:rPr>
              <a:t> of the </a:t>
            </a:r>
            <a:r>
              <a:rPr i="1" sz="7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7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7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7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7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640738" cy="15716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7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No overlaps</a:t>
            </a:r>
            <a:r>
              <a:rPr sz="7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7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7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7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000000"/>
                </a:solidFill>
                <a:latin typeface="Arial"/>
              </a:rPr>
              <a:t>Problem</a:t>
            </a:r>
            <a:r>
              <a:rPr sz="700">
                <a:solidFill>
                  <a:srgbClr val="000000"/>
                </a:solidFill>
                <a:latin typeface="Arial"/>
              </a:rPr>
              <a:t>: Columns distributed equally regardless of content
</a:t>
            </a:r>
            <a:r>
              <a:rPr b="1" sz="700">
                <a:solidFill>
                  <a:srgbClr val="000000"/>
                </a:solidFill>
                <a:latin typeface="Arial"/>
              </a:rPr>
              <a:t>Solution</a:t>
            </a:r>
            <a:r>
              <a:rPr sz="7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000000"/>
                </a:solidFill>
                <a:latin typeface="Arial"/>
              </a:rPr>
              <a:t>Before</a:t>
            </a:r>
            <a:r>
              <a:rPr sz="7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7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700">
                <a:solidFill>
                  <a:srgbClr val="000000"/>
                </a:solidFill>
                <a:latin typeface="Arial"/>
              </a:rPr>
              <a:t> due to equal distribution
</a:t>
            </a:r>
            <a:r>
              <a:rPr b="1" sz="700">
                <a:solidFill>
                  <a:srgbClr val="000000"/>
                </a:solidFill>
                <a:latin typeface="Arial"/>
              </a:rPr>
              <a:t>After</a:t>
            </a:r>
            <a:r>
              <a:rPr sz="7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62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000000"/>
                </a:solidFill>
                <a:latin typeface="Arial"/>
              </a:rPr>
              <a:t>Problem</a:t>
            </a:r>
            <a:r>
              <a:rPr sz="700">
                <a:solidFill>
                  <a:srgbClr val="000000"/>
                </a:solidFill>
                <a:latin typeface="Arial"/>
              </a:rPr>
              <a:t>: Black borders invisible on dark background
</a:t>
            </a:r>
            <a:r>
              <a:rPr b="1" sz="700">
                <a:solidFill>
                  <a:srgbClr val="000000"/>
                </a:solidFill>
                <a:latin typeface="Arial"/>
              </a:rPr>
              <a:t>Solution</a:t>
            </a:r>
            <a:r>
              <a:rPr sz="7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90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000000"/>
                </a:solidFill>
                <a:latin typeface="Arial"/>
              </a:rPr>
              <a:t>Dark Theme</a:t>
            </a:r>
            <a:r>
              <a:rPr sz="7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700">
                <a:solidFill>
                  <a:srgbClr val="000000"/>
                </a:solidFill>
                <a:latin typeface="Arial"/>
              </a:rPr>
              <a:t>) for visibility
</a:t>
            </a:r>
            <a:r>
              <a:rPr b="1" sz="700">
                <a:solidFill>
                  <a:srgbClr val="000000"/>
                </a:solidFill>
                <a:latin typeface="Arial"/>
              </a:rPr>
              <a:t>Default Theme</a:t>
            </a:r>
            <a:r>
              <a:rPr sz="7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7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902675" cy="15716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7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Zero overlaps</a:t>
            </a:r>
            <a:r>
              <a:rPr sz="7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7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7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7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7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7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7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Theme support</a:t>
            </a:r>
            <a:r>
              <a:rPr sz="7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7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811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954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7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7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124075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🚀 </a:t>
            </a:r>
            <a:r>
              <a:rPr b="1" sz="7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7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🎯 </a:t>
            </a:r>
            <a:r>
              <a:rPr b="1" sz="7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7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🎨 </a:t>
            </a:r>
            <a:r>
              <a:rPr b="1" sz="7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7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🔧 </a:t>
            </a:r>
            <a:r>
              <a:rPr b="1" sz="7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7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7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809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000000"/>
                </a:solidFill>
                <a:latin typeface="Arial"/>
              </a:rPr>
              <a:t>Thank you</a:t>
            </a:r>
            <a:r>
              <a:rPr sz="7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7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7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43000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solidFill>
                  <a:srgbClr val="333333"/>
                </a:solidFill>
                <a:latin typeface="Courier New"/>
              </a:rPr>
              <a:t>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5810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Themes</a:t>
            </a:r>
            <a:r>
              <a:rPr sz="7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7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Debug mode</a:t>
            </a:r>
            <a:r>
              <a:rPr sz="7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Output formats</a:t>
            </a:r>
            <a:r>
              <a:rPr sz="7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Custom styling</a:t>
            </a:r>
            <a:r>
              <a:rPr sz="7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09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700">
                <a:solidFill>
                  <a:srgbClr val="000000"/>
                </a:solidFill>
                <a:latin typeface="Arial"/>
              </a:rPr>
              <a:t> - </a:t>
            </a:r>
            <a:r>
              <a:rPr b="1" sz="7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7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6048375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671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72427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724274"/>
          <a:ext cx="1978854" cy="15716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3486150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743325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666750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571500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571500"/>
          <a:ext cx="1014352" cy="1285872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715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38200"/>
          <a:ext cx="1978854" cy="15716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590549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857250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000000"/>
                </a:solidFill>
                <a:latin typeface="Arial"/>
              </a:rPr>
              <a:t>Bold text</a:t>
            </a:r>
            <a:r>
              <a:rPr sz="7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7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i="1" sz="700">
                <a:solidFill>
                  <a:srgbClr val="000000"/>
                </a:solidFill>
                <a:latin typeface="Arial"/>
              </a:rPr>
              <a:t>Italic text</a:t>
            </a:r>
            <a:r>
              <a:rPr sz="7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7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7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7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7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u="sng" sz="7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7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7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trike="sngStrike" sz="7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7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700">
                <a:solidFill>
                  <a:srgbClr val="000000"/>
                </a:solidFill>
                <a:latin typeface="Arial"/>
              </a:rPr>
              <a:t>deleted text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u="wavy" sz="7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sz="7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7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7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7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FF0000"/>
                </a:solidFill>
                <a:latin typeface="Arial"/>
              </a:rPr>
              <a:t>Colorful text</a:t>
            </a:r>
            <a:r>
              <a:rPr sz="7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62299"/>
            <a:ext cx="8943975" cy="6953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7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7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i="1" sz="7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7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7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7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7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Underlined with </a:t>
            </a:r>
            <a:r>
              <a:rPr b="1" sz="700">
                <a:solidFill>
                  <a:srgbClr val="000000"/>
                </a:solidFill>
                <a:latin typeface="Arial"/>
              </a:rPr>
              <a:t>bold inside</a:t>
            </a:r>
            <a:r>
              <a:rPr sz="7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7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7623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067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7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700">
                <a:solidFill>
                  <a:srgbClr val="000000"/>
                </a:solidFill>
                <a:latin typeface="Arial"/>
              </a:rPr>
              <a:t>powerful API</a:t>
            </a:r>
            <a:r>
              <a:rPr sz="7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700">
                <a:solidFill>
                  <a:srgbClr val="000000"/>
                </a:solidFill>
                <a:latin typeface="Arial"/>
              </a:rPr>
              <a:t>markdown</a:t>
            </a:r>
            <a:r>
              <a:rPr sz="700">
                <a:solidFill>
                  <a:srgbClr val="000000"/>
                </a:solidFill>
                <a:latin typeface="Arial"/>
              </a:rPr>
              <a:t> to </a:t>
            </a:r>
            <a:r>
              <a:rPr b="1" sz="7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700">
                <a:solidFill>
                  <a:srgbClr val="000000"/>
                </a:solidFill>
                <a:latin typeface="Arial"/>
              </a:rPr>
              <a:t> with </a:t>
            </a:r>
            <a:r>
              <a:rPr u="sng" sz="7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3053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700">
                <a:solidFill>
                  <a:srgbClr val="000000"/>
                </a:solidFill>
                <a:latin typeface="Arial"/>
              </a:rPr>
              <a:t> where </a:t>
            </a:r>
            <a:r>
              <a:rPr b="1" sz="700">
                <a:solidFill>
                  <a:srgbClr val="000000"/>
                </a:solidFill>
                <a:latin typeface="Arial"/>
              </a:rPr>
              <a:t>markdown</a:t>
            </a:r>
            <a:r>
              <a:rPr sz="7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700">
                <a:solidFill>
                  <a:srgbClr val="FF8C00"/>
                </a:solidFill>
                <a:latin typeface="Arial"/>
              </a:rPr>
              <a:t>output.pptx</a:t>
            </a:r>
            <a:r>
              <a:rPr sz="700">
                <a:solidFill>
                  <a:srgbClr val="000000"/>
                </a:solidFill>
                <a:latin typeface="Arial"/>
              </a:rPr>
              <a:t> is the </a:t>
            </a:r>
            <a:r>
              <a:rPr u="sng" sz="700">
                <a:solidFill>
                  <a:srgbClr val="000000"/>
                </a:solidFill>
                <a:latin typeface="Arial"/>
              </a:rPr>
              <a:t>final result</a:t>
            </a:r>
            <a:r>
              <a:rPr sz="70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715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382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38200"/>
          <a:ext cx="1978854" cy="15716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200" y="590549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857250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61695" cy="15716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19399"/>
          <a:ext cx="1947258" cy="1285872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52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81499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7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7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7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7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Black borders</a:t>
            </a:r>
            <a:r>
              <a:rPr sz="7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7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High contrast</a:t>
            </a:r>
            <a:r>
              <a:rPr sz="7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525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6687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7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7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White text</a:t>
            </a:r>
            <a:r>
              <a:rPr sz="7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7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solidFill>
                  <a:srgbClr val="333333"/>
                </a:solidFill>
                <a:latin typeface="Courier New"/>
              </a:rPr>
              <a:t>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479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6227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solidFill>
                  <a:srgbClr val="333333"/>
                </a:solidFill>
                <a:latin typeface="Courier New"/>
              </a:rPr>
              <a:t>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33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solidFill>
                  <a:srgbClr val="333333"/>
                </a:solidFill>
                <a:latin typeface="Courier New"/>
              </a:rPr>
              <a:t>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809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Primary feature</a:t>
            </a:r>
            <a:r>
              <a:rPr sz="700">
                <a:solidFill>
                  <a:srgbClr val="000000"/>
                </a:solidFill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Secondary feature</a:t>
            </a:r>
            <a:r>
              <a:rPr sz="700">
                <a:solidFill>
                  <a:srgbClr val="000000"/>
                </a:solidFill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i="1" sz="700">
                <a:solidFill>
                  <a:srgbClr val="000000"/>
                </a:solidFill>
                <a:latin typeface="Arial"/>
              </a:rPr>
              <a:t>Nested items</a:t>
            </a:r>
            <a:r>
              <a:rPr sz="7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7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7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Tertiary feature</a:t>
            </a:r>
            <a:r>
              <a:rPr sz="700">
                <a:solidFill>
                  <a:srgbClr val="00000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906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904999"/>
            <a:ext cx="8943975" cy="1504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1. </a:t>
            </a:r>
            <a:r>
              <a:rPr b="1" sz="700">
                <a:solidFill>
                  <a:srgbClr val="000000"/>
                </a:solidFill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1. </a:t>
            </a:r>
            <a:r>
              <a:rPr sz="7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2. </a:t>
            </a:r>
            <a:r>
              <a:rPr sz="7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3. </a:t>
            </a:r>
            <a:r>
              <a:rPr sz="700">
                <a:solidFill>
                  <a:srgbClr val="000000"/>
                </a:solidFill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2. </a:t>
            </a:r>
            <a:r>
              <a:rPr b="1" sz="700">
                <a:solidFill>
                  <a:srgbClr val="000000"/>
                </a:solidFill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1. </a:t>
            </a:r>
            <a:r>
              <a:rPr sz="700">
                <a:solidFill>
                  <a:srgbClr val="000000"/>
                </a:solidFill>
                <a:latin typeface="Arial"/>
              </a:rPr>
              <a:t>Write </a:t>
            </a:r>
            <a:r>
              <a:rPr b="1" sz="7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2. </a:t>
            </a:r>
            <a:r>
              <a:rPr sz="700">
                <a:solidFill>
                  <a:srgbClr val="000000"/>
                </a:solidFill>
                <a:latin typeface="Arial"/>
              </a:rPr>
              <a:t>Add comprehensive </a:t>
            </a:r>
            <a:r>
              <a:rPr i="1" sz="700">
                <a:solidFill>
                  <a:srgbClr val="000000"/>
                </a:solidFill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3. </a:t>
            </a:r>
            <a:r>
              <a:rPr sz="700">
                <a:solidFill>
                  <a:srgbClr val="000000"/>
                </a:solidFill>
                <a:latin typeface="Arial"/>
              </a:rPr>
              <a:t>Document </a:t>
            </a:r>
            <a:r>
              <a:rPr b="1" sz="700">
                <a:solidFill>
                  <a:srgbClr val="000000"/>
                </a:solidFill>
                <a:latin typeface="Arial"/>
              </a:rPr>
              <a:t>public APIs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3. </a:t>
            </a:r>
            <a:r>
              <a:rPr b="1" sz="700">
                <a:solidFill>
                  <a:srgbClr val="000000"/>
                </a:solidFill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1. </a:t>
            </a:r>
            <a:r>
              <a:rPr sz="700">
                <a:solidFill>
                  <a:srgbClr val="000000"/>
                </a:solidFill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700">
                <a:solidFill>
                  <a:srgbClr val="000000"/>
                </a:solidFill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2. </a:t>
            </a:r>
            <a:r>
              <a:rPr sz="700">
                <a:solidFill>
                  <a:srgbClr val="000000"/>
                </a:solidFill>
                <a:latin typeface="Arial"/>
              </a:rPr>
              <a:t>Deploy to </a:t>
            </a:r>
            <a:r>
              <a:rPr b="1" sz="7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3. </a:t>
            </a:r>
            <a:r>
              <a:rPr sz="700">
                <a:solidFill>
                  <a:srgbClr val="000000"/>
                </a:solidFill>
                <a:latin typeface="Arial"/>
              </a:rPr>
              <a:t>Monitor </a:t>
            </a:r>
            <a:r>
              <a:rPr i="1" sz="700">
                <a:solidFill>
                  <a:srgbClr val="00000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4930317" cy="198120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146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57575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1. </a:t>
            </a:r>
            <a:r>
              <a:rPr b="1" sz="700">
                <a:solidFill>
                  <a:srgbClr val="000000"/>
                </a:solidFill>
                <a:latin typeface="Arial"/>
              </a:rPr>
              <a:t>Markdown Input</a:t>
            </a:r>
            <a:r>
              <a:rPr sz="7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2. </a:t>
            </a:r>
            <a:r>
              <a:rPr b="1" sz="7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7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3. </a:t>
            </a:r>
            <a:r>
              <a:rPr b="1" sz="700">
                <a:solidFill>
                  <a:srgbClr val="000000"/>
                </a:solidFill>
                <a:latin typeface="Arial"/>
              </a:rPr>
              <a:t>Browser Layout</a:t>
            </a:r>
            <a:r>
              <a:rPr sz="7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4. </a:t>
            </a:r>
            <a:r>
              <a:rPr b="1" sz="7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7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5. </a:t>
            </a:r>
            <a:r>
              <a:rPr b="1" sz="7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7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7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7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7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7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7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sz="700">
                <a:solidFill>
                  <a:srgbClr val="000000"/>
                </a:solidFill>
                <a:latin typeface="Arial"/>
              </a:rPr>
              <a:t>✅ </a:t>
            </a:r>
            <a:r>
              <a:rPr b="1" sz="700">
                <a:solidFill>
                  <a:srgbClr val="000000"/>
                </a:solidFill>
                <a:latin typeface="Arial"/>
              </a:rPr>
              <a:t>Smart breaks</a:t>
            </a:r>
            <a:r>
              <a:rPr sz="7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811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89547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7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7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7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>
                <a:solidFill>
                  <a:srgbClr val="000000"/>
                </a:solidFill>
                <a:latin typeface="Arial"/>
              </a:rPr>
              <a:t>• </a:t>
            </a:r>
            <a:r>
              <a:rPr b="1" sz="7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7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