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0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783" autoAdjust="0"/>
  </p:normalViewPr>
  <p:slideViewPr>
    <p:cSldViewPr snapToGrid="0">
      <p:cViewPr>
        <p:scale>
          <a:sx n="75" d="100"/>
          <a:sy n="75" d="100"/>
        </p:scale>
        <p:origin x="32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Bing" userId="3139e7ec-0e74-4a21-89e9-58759bf59bbe" providerId="ADAL" clId="{DF7526F4-F4B1-43B4-BD7D-93CA1D6CA10A}"/>
    <pc:docChg chg="undo custSel addSld delSld modSld sldOrd">
      <pc:chgData name="Liu, Bing" userId="3139e7ec-0e74-4a21-89e9-58759bf59bbe" providerId="ADAL" clId="{DF7526F4-F4B1-43B4-BD7D-93CA1D6CA10A}" dt="2024-05-24T14:59:31.466" v="3385" actId="20577"/>
      <pc:docMkLst>
        <pc:docMk/>
      </pc:docMkLst>
      <pc:sldChg chg="modSp del mod">
        <pc:chgData name="Liu, Bing" userId="3139e7ec-0e74-4a21-89e9-58759bf59bbe" providerId="ADAL" clId="{DF7526F4-F4B1-43B4-BD7D-93CA1D6CA10A}" dt="2024-05-24T12:32:12.422" v="62" actId="47"/>
        <pc:sldMkLst>
          <pc:docMk/>
          <pc:sldMk cId="2299873436" sldId="258"/>
        </pc:sldMkLst>
        <pc:spChg chg="mod">
          <ac:chgData name="Liu, Bing" userId="3139e7ec-0e74-4a21-89e9-58759bf59bbe" providerId="ADAL" clId="{DF7526F4-F4B1-43B4-BD7D-93CA1D6CA10A}" dt="2024-05-24T12:32:07.125" v="61" actId="27636"/>
          <ac:spMkLst>
            <pc:docMk/>
            <pc:sldMk cId="2299873436" sldId="258"/>
            <ac:spMk id="3" creationId="{189CBB9D-201A-8315-D857-3C45DF38B315}"/>
          </ac:spMkLst>
        </pc:spChg>
      </pc:sldChg>
      <pc:sldChg chg="addSp delSp modSp del mod ord">
        <pc:chgData name="Liu, Bing" userId="3139e7ec-0e74-4a21-89e9-58759bf59bbe" providerId="ADAL" clId="{DF7526F4-F4B1-43B4-BD7D-93CA1D6CA10A}" dt="2024-05-24T14:25:45.976" v="3375" actId="47"/>
        <pc:sldMkLst>
          <pc:docMk/>
          <pc:sldMk cId="629119650" sldId="259"/>
        </pc:sldMkLst>
        <pc:spChg chg="add del">
          <ac:chgData name="Liu, Bing" userId="3139e7ec-0e74-4a21-89e9-58759bf59bbe" providerId="ADAL" clId="{DF7526F4-F4B1-43B4-BD7D-93CA1D6CA10A}" dt="2024-05-24T12:47:09.128" v="197" actId="478"/>
          <ac:spMkLst>
            <pc:docMk/>
            <pc:sldMk cId="629119650" sldId="259"/>
            <ac:spMk id="3" creationId="{92B50D2A-A4A2-ED7C-F78F-59B6FB682B12}"/>
          </ac:spMkLst>
        </pc:spChg>
        <pc:spChg chg="add del mod">
          <ac:chgData name="Liu, Bing" userId="3139e7ec-0e74-4a21-89e9-58759bf59bbe" providerId="ADAL" clId="{DF7526F4-F4B1-43B4-BD7D-93CA1D6CA10A}" dt="2024-05-24T12:54:50.061" v="306" actId="478"/>
          <ac:spMkLst>
            <pc:docMk/>
            <pc:sldMk cId="629119650" sldId="259"/>
            <ac:spMk id="12" creationId="{13B5D70A-60B6-5769-6A8E-2CAAB0F64A78}"/>
          </ac:spMkLst>
        </pc:spChg>
        <pc:spChg chg="add mod">
          <ac:chgData name="Liu, Bing" userId="3139e7ec-0e74-4a21-89e9-58759bf59bbe" providerId="ADAL" clId="{DF7526F4-F4B1-43B4-BD7D-93CA1D6CA10A}" dt="2024-05-24T12:55:32.684" v="322" actId="20577"/>
          <ac:spMkLst>
            <pc:docMk/>
            <pc:sldMk cId="629119650" sldId="259"/>
            <ac:spMk id="13" creationId="{84835B4A-B8AA-75E1-7E50-0261587B1C70}"/>
          </ac:spMkLst>
        </pc:spChg>
        <pc:graphicFrameChg chg="add mod">
          <ac:chgData name="Liu, Bing" userId="3139e7ec-0e74-4a21-89e9-58759bf59bbe" providerId="ADAL" clId="{DF7526F4-F4B1-43B4-BD7D-93CA1D6CA10A}" dt="2024-05-24T12:47:03.973" v="194"/>
          <ac:graphicFrameMkLst>
            <pc:docMk/>
            <pc:sldMk cId="629119650" sldId="259"/>
            <ac:graphicFrameMk id="6" creationId="{B030E379-7CCE-0C5F-2159-8A00F8E590DD}"/>
          </ac:graphicFrameMkLst>
        </pc:graphicFrameChg>
        <pc:graphicFrameChg chg="add mod">
          <ac:chgData name="Liu, Bing" userId="3139e7ec-0e74-4a21-89e9-58759bf59bbe" providerId="ADAL" clId="{DF7526F4-F4B1-43B4-BD7D-93CA1D6CA10A}" dt="2024-05-24T12:47:06.797" v="196"/>
          <ac:graphicFrameMkLst>
            <pc:docMk/>
            <pc:sldMk cId="629119650" sldId="259"/>
            <ac:graphicFrameMk id="7" creationId="{1C991C69-3B2B-0FEB-C2E2-7C66DED868BE}"/>
          </ac:graphicFrameMkLst>
        </pc:graphicFrameChg>
        <pc:picChg chg="add del mod">
          <ac:chgData name="Liu, Bing" userId="3139e7ec-0e74-4a21-89e9-58759bf59bbe" providerId="ADAL" clId="{DF7526F4-F4B1-43B4-BD7D-93CA1D6CA10A}" dt="2024-05-24T12:54:59.962" v="309" actId="478"/>
          <ac:picMkLst>
            <pc:docMk/>
            <pc:sldMk cId="629119650" sldId="259"/>
            <ac:picMk id="9" creationId="{D1E6E6E4-8C2F-4196-E011-5C70266D0593}"/>
          </ac:picMkLst>
        </pc:picChg>
        <pc:picChg chg="add mod">
          <ac:chgData name="Liu, Bing" userId="3139e7ec-0e74-4a21-89e9-58759bf59bbe" providerId="ADAL" clId="{DF7526F4-F4B1-43B4-BD7D-93CA1D6CA10A}" dt="2024-05-24T12:55:07.307" v="312" actId="1076"/>
          <ac:picMkLst>
            <pc:docMk/>
            <pc:sldMk cId="629119650" sldId="259"/>
            <ac:picMk id="11" creationId="{9424A06A-84BD-64E1-0BA1-B9030280A44B}"/>
          </ac:picMkLst>
        </pc:picChg>
      </pc:sldChg>
      <pc:sldChg chg="addSp delSp modSp mod setBg">
        <pc:chgData name="Liu, Bing" userId="3139e7ec-0e74-4a21-89e9-58759bf59bbe" providerId="ADAL" clId="{DF7526F4-F4B1-43B4-BD7D-93CA1D6CA10A}" dt="2024-05-24T12:59:42.479" v="351" actId="207"/>
        <pc:sldMkLst>
          <pc:docMk/>
          <pc:sldMk cId="4217316245" sldId="260"/>
        </pc:sldMkLst>
        <pc:spChg chg="mod">
          <ac:chgData name="Liu, Bing" userId="3139e7ec-0e74-4a21-89e9-58759bf59bbe" providerId="ADAL" clId="{DF7526F4-F4B1-43B4-BD7D-93CA1D6CA10A}" dt="2024-05-24T12:57:04.768" v="343" actId="26606"/>
          <ac:spMkLst>
            <pc:docMk/>
            <pc:sldMk cId="4217316245" sldId="260"/>
            <ac:spMk id="2" creationId="{98C91681-8F2A-7EE1-062F-0873710D0A90}"/>
          </ac:spMkLst>
        </pc:spChg>
        <pc:spChg chg="add del mod">
          <ac:chgData name="Liu, Bing" userId="3139e7ec-0e74-4a21-89e9-58759bf59bbe" providerId="ADAL" clId="{DF7526F4-F4B1-43B4-BD7D-93CA1D6CA10A}" dt="2024-05-24T12:57:11.703" v="346" actId="26606"/>
          <ac:spMkLst>
            <pc:docMk/>
            <pc:sldMk cId="4217316245" sldId="260"/>
            <ac:spMk id="3" creationId="{189CBB9D-201A-8315-D857-3C45DF38B315}"/>
          </ac:spMkLst>
        </pc:spChg>
        <pc:spChg chg="mod">
          <ac:chgData name="Liu, Bing" userId="3139e7ec-0e74-4a21-89e9-58759bf59bbe" providerId="ADAL" clId="{DF7526F4-F4B1-43B4-BD7D-93CA1D6CA10A}" dt="2024-05-24T12:59:42.479" v="351" actId="207"/>
          <ac:spMkLst>
            <pc:docMk/>
            <pc:sldMk cId="4217316245" sldId="260"/>
            <ac:spMk id="6" creationId="{3CE24F5B-3634-C05E-C7A4-71B1C3F48468}"/>
          </ac:spMkLst>
        </pc:spChg>
        <pc:spChg chg="mod">
          <ac:chgData name="Liu, Bing" userId="3139e7ec-0e74-4a21-89e9-58759bf59bbe" providerId="ADAL" clId="{DF7526F4-F4B1-43B4-BD7D-93CA1D6CA10A}" dt="2024-05-24T12:58:56.260" v="349" actId="18245"/>
          <ac:spMkLst>
            <pc:docMk/>
            <pc:sldMk cId="4217316245" sldId="260"/>
            <ac:spMk id="7" creationId="{2B74A5F2-B9B9-7A4F-DEE5-3B72CC5DB2C0}"/>
          </ac:spMkLst>
        </pc:spChg>
        <pc:spChg chg="mod">
          <ac:chgData name="Liu, Bing" userId="3139e7ec-0e74-4a21-89e9-58759bf59bbe" providerId="ADAL" clId="{DF7526F4-F4B1-43B4-BD7D-93CA1D6CA10A}" dt="2024-05-24T12:58:56.260" v="349" actId="18245"/>
          <ac:spMkLst>
            <pc:docMk/>
            <pc:sldMk cId="4217316245" sldId="260"/>
            <ac:spMk id="8" creationId="{6954DFC3-F2B3-7CDE-5171-47F74C02D225}"/>
          </ac:spMkLst>
        </pc:spChg>
        <pc:spChg chg="add del">
          <ac:chgData name="Liu, Bing" userId="3139e7ec-0e74-4a21-89e9-58759bf59bbe" providerId="ADAL" clId="{DF7526F4-F4B1-43B4-BD7D-93CA1D6CA10A}" dt="2024-05-24T12:57:04.768" v="343" actId="26606"/>
          <ac:spMkLst>
            <pc:docMk/>
            <pc:sldMk cId="4217316245" sldId="260"/>
            <ac:spMk id="9" creationId="{A9F95C5C-FBE3-42CB-A029-C907B401BD99}"/>
          </ac:spMkLst>
        </pc:spChg>
        <pc:spChg chg="mod">
          <ac:chgData name="Liu, Bing" userId="3139e7ec-0e74-4a21-89e9-58759bf59bbe" providerId="ADAL" clId="{DF7526F4-F4B1-43B4-BD7D-93CA1D6CA10A}" dt="2024-05-24T12:58:56.260" v="349" actId="18245"/>
          <ac:spMkLst>
            <pc:docMk/>
            <pc:sldMk cId="4217316245" sldId="260"/>
            <ac:spMk id="10" creationId="{5422C01D-1DC2-4EC2-43A6-D486A6AE8A77}"/>
          </ac:spMkLst>
        </pc:spChg>
        <pc:spChg chg="add del">
          <ac:chgData name="Liu, Bing" userId="3139e7ec-0e74-4a21-89e9-58759bf59bbe" providerId="ADAL" clId="{DF7526F4-F4B1-43B4-BD7D-93CA1D6CA10A}" dt="2024-05-24T12:57:04.768" v="343" actId="26606"/>
          <ac:spMkLst>
            <pc:docMk/>
            <pc:sldMk cId="4217316245" sldId="260"/>
            <ac:spMk id="11" creationId="{A15F4668-AC50-40D9-9F1B-B23CB6D828CA}"/>
          </ac:spMkLst>
        </pc:spChg>
        <pc:spChg chg="mod">
          <ac:chgData name="Liu, Bing" userId="3139e7ec-0e74-4a21-89e9-58759bf59bbe" providerId="ADAL" clId="{DF7526F4-F4B1-43B4-BD7D-93CA1D6CA10A}" dt="2024-05-24T12:58:56.260" v="349" actId="18245"/>
          <ac:spMkLst>
            <pc:docMk/>
            <pc:sldMk cId="4217316245" sldId="260"/>
            <ac:spMk id="12" creationId="{ADB9D0E2-D343-D50E-3BBF-E92470F5972F}"/>
          </ac:spMkLst>
        </pc:spChg>
        <pc:spChg chg="add del">
          <ac:chgData name="Liu, Bing" userId="3139e7ec-0e74-4a21-89e9-58759bf59bbe" providerId="ADAL" clId="{DF7526F4-F4B1-43B4-BD7D-93CA1D6CA10A}" dt="2024-05-24T12:57:04.768" v="343" actId="26606"/>
          <ac:spMkLst>
            <pc:docMk/>
            <pc:sldMk cId="4217316245" sldId="260"/>
            <ac:spMk id="13" creationId="{B09B1BDA-9F0D-4681-9831-A7BD4C62EB22}"/>
          </ac:spMkLst>
        </pc:spChg>
        <pc:spChg chg="mod">
          <ac:chgData name="Liu, Bing" userId="3139e7ec-0e74-4a21-89e9-58759bf59bbe" providerId="ADAL" clId="{DF7526F4-F4B1-43B4-BD7D-93CA1D6CA10A}" dt="2024-05-24T12:58:56.260" v="349" actId="18245"/>
          <ac:spMkLst>
            <pc:docMk/>
            <pc:sldMk cId="4217316245" sldId="260"/>
            <ac:spMk id="14" creationId="{7719C415-912A-46E8-3B3A-F9BC4CFDBA2B}"/>
          </ac:spMkLst>
        </pc:spChg>
        <pc:spChg chg="add del">
          <ac:chgData name="Liu, Bing" userId="3139e7ec-0e74-4a21-89e9-58759bf59bbe" providerId="ADAL" clId="{DF7526F4-F4B1-43B4-BD7D-93CA1D6CA10A}" dt="2024-05-24T12:57:04.768" v="343" actId="26606"/>
          <ac:spMkLst>
            <pc:docMk/>
            <pc:sldMk cId="4217316245" sldId="260"/>
            <ac:spMk id="15" creationId="{7A2130C3-47F5-4671-95BC-A16BCFEAB4B5}"/>
          </ac:spMkLst>
        </pc:spChg>
        <pc:grpChg chg="mod">
          <ac:chgData name="Liu, Bing" userId="3139e7ec-0e74-4a21-89e9-58759bf59bbe" providerId="ADAL" clId="{DF7526F4-F4B1-43B4-BD7D-93CA1D6CA10A}" dt="2024-05-24T12:58:56.260" v="349" actId="18245"/>
          <ac:grpSpMkLst>
            <pc:docMk/>
            <pc:sldMk cId="4217316245" sldId="260"/>
            <ac:grpSpMk id="4" creationId="{C2AC9D5E-F1DD-E6F0-86E9-0B7BAE804E63}"/>
          </ac:grpSpMkLst>
        </pc:grpChg>
        <pc:graphicFrameChg chg="add del">
          <ac:chgData name="Liu, Bing" userId="3139e7ec-0e74-4a21-89e9-58759bf59bbe" providerId="ADAL" clId="{DF7526F4-F4B1-43B4-BD7D-93CA1D6CA10A}" dt="2024-05-24T12:57:04.768" v="343" actId="26606"/>
          <ac:graphicFrameMkLst>
            <pc:docMk/>
            <pc:sldMk cId="4217316245" sldId="260"/>
            <ac:graphicFrameMk id="5" creationId="{A7EC2581-9101-421C-3CB9-32B34D737E82}"/>
          </ac:graphicFrameMkLst>
        </pc:graphicFrameChg>
        <pc:graphicFrameChg chg="add del">
          <ac:chgData name="Liu, Bing" userId="3139e7ec-0e74-4a21-89e9-58759bf59bbe" providerId="ADAL" clId="{DF7526F4-F4B1-43B4-BD7D-93CA1D6CA10A}" dt="2024-05-24T12:57:11.685" v="345" actId="26606"/>
          <ac:graphicFrameMkLst>
            <pc:docMk/>
            <pc:sldMk cId="4217316245" sldId="260"/>
            <ac:graphicFrameMk id="17" creationId="{86838AE0-5650-92B5-46EB-D71DA21469C4}"/>
          </ac:graphicFrameMkLst>
        </pc:graphicFrameChg>
        <pc:graphicFrameChg chg="add del">
          <ac:chgData name="Liu, Bing" userId="3139e7ec-0e74-4a21-89e9-58759bf59bbe" providerId="ADAL" clId="{DF7526F4-F4B1-43B4-BD7D-93CA1D6CA10A}" dt="2024-05-24T12:58:56.260" v="349" actId="18245"/>
          <ac:graphicFrameMkLst>
            <pc:docMk/>
            <pc:sldMk cId="4217316245" sldId="260"/>
            <ac:graphicFrameMk id="19" creationId="{06D9F9B1-E388-5C68-16B5-CE91E367A84E}"/>
          </ac:graphicFrameMkLst>
        </pc:graphicFrameChg>
      </pc:sldChg>
      <pc:sldChg chg="modSp add del mod">
        <pc:chgData name="Liu, Bing" userId="3139e7ec-0e74-4a21-89e9-58759bf59bbe" providerId="ADAL" clId="{DF7526F4-F4B1-43B4-BD7D-93CA1D6CA10A}" dt="2024-05-24T12:33:50.859" v="85" actId="47"/>
        <pc:sldMkLst>
          <pc:docMk/>
          <pc:sldMk cId="2881299847" sldId="261"/>
        </pc:sldMkLst>
        <pc:spChg chg="mod">
          <ac:chgData name="Liu, Bing" userId="3139e7ec-0e74-4a21-89e9-58759bf59bbe" providerId="ADAL" clId="{DF7526F4-F4B1-43B4-BD7D-93CA1D6CA10A}" dt="2024-05-24T12:33:22.469" v="84" actId="20577"/>
          <ac:spMkLst>
            <pc:docMk/>
            <pc:sldMk cId="2881299847" sldId="261"/>
            <ac:spMk id="3" creationId="{189CBB9D-201A-8315-D857-3C45DF38B315}"/>
          </ac:spMkLst>
        </pc:spChg>
      </pc:sldChg>
      <pc:sldChg chg="add">
        <pc:chgData name="Liu, Bing" userId="3139e7ec-0e74-4a21-89e9-58759bf59bbe" providerId="ADAL" clId="{DF7526F4-F4B1-43B4-BD7D-93CA1D6CA10A}" dt="2024-05-24T12:32:59.655" v="63"/>
        <pc:sldMkLst>
          <pc:docMk/>
          <pc:sldMk cId="93273556" sldId="262"/>
        </pc:sldMkLst>
      </pc:sldChg>
      <pc:sldChg chg="add del">
        <pc:chgData name="Liu, Bing" userId="3139e7ec-0e74-4a21-89e9-58759bf59bbe" providerId="ADAL" clId="{DF7526F4-F4B1-43B4-BD7D-93CA1D6CA10A}" dt="2024-05-24T12:51:49.080" v="213" actId="47"/>
        <pc:sldMkLst>
          <pc:docMk/>
          <pc:sldMk cId="927897414" sldId="263"/>
        </pc:sldMkLst>
      </pc:sldChg>
      <pc:sldChg chg="addSp delSp modSp add mod ord setBg">
        <pc:chgData name="Liu, Bing" userId="3139e7ec-0e74-4a21-89e9-58759bf59bbe" providerId="ADAL" clId="{DF7526F4-F4B1-43B4-BD7D-93CA1D6CA10A}" dt="2024-05-24T12:57:50.581" v="348"/>
        <pc:sldMkLst>
          <pc:docMk/>
          <pc:sldMk cId="1863371975" sldId="263"/>
        </pc:sldMkLst>
        <pc:spChg chg="mod">
          <ac:chgData name="Liu, Bing" userId="3139e7ec-0e74-4a21-89e9-58759bf59bbe" providerId="ADAL" clId="{DF7526F4-F4B1-43B4-BD7D-93CA1D6CA10A}" dt="2024-05-24T12:53:17.671" v="287" actId="26606"/>
          <ac:spMkLst>
            <pc:docMk/>
            <pc:sldMk cId="1863371975" sldId="263"/>
            <ac:spMk id="2" creationId="{98C91681-8F2A-7EE1-062F-0873710D0A90}"/>
          </ac:spMkLst>
        </pc:spChg>
        <pc:spChg chg="add del mod">
          <ac:chgData name="Liu, Bing" userId="3139e7ec-0e74-4a21-89e9-58759bf59bbe" providerId="ADAL" clId="{DF7526F4-F4B1-43B4-BD7D-93CA1D6CA10A}" dt="2024-05-24T12:53:22.257" v="290" actId="26606"/>
          <ac:spMkLst>
            <pc:docMk/>
            <pc:sldMk cId="1863371975" sldId="263"/>
            <ac:spMk id="3" creationId="{189CBB9D-201A-8315-D857-3C45DF38B315}"/>
          </ac:spMkLst>
        </pc:spChg>
        <pc:spChg chg="add del">
          <ac:chgData name="Liu, Bing" userId="3139e7ec-0e74-4a21-89e9-58759bf59bbe" providerId="ADAL" clId="{DF7526F4-F4B1-43B4-BD7D-93CA1D6CA10A}" dt="2024-05-24T12:53:17.671" v="287" actId="26606"/>
          <ac:spMkLst>
            <pc:docMk/>
            <pc:sldMk cId="1863371975" sldId="263"/>
            <ac:spMk id="9" creationId="{A9F95C5C-FBE3-42CB-A029-C907B401BD99}"/>
          </ac:spMkLst>
        </pc:spChg>
        <pc:spChg chg="add del">
          <ac:chgData name="Liu, Bing" userId="3139e7ec-0e74-4a21-89e9-58759bf59bbe" providerId="ADAL" clId="{DF7526F4-F4B1-43B4-BD7D-93CA1D6CA10A}" dt="2024-05-24T12:53:17.671" v="287" actId="26606"/>
          <ac:spMkLst>
            <pc:docMk/>
            <pc:sldMk cId="1863371975" sldId="263"/>
            <ac:spMk id="11" creationId="{A15F4668-AC50-40D9-9F1B-B23CB6D828CA}"/>
          </ac:spMkLst>
        </pc:spChg>
        <pc:spChg chg="add del">
          <ac:chgData name="Liu, Bing" userId="3139e7ec-0e74-4a21-89e9-58759bf59bbe" providerId="ADAL" clId="{DF7526F4-F4B1-43B4-BD7D-93CA1D6CA10A}" dt="2024-05-24T12:53:17.671" v="287" actId="26606"/>
          <ac:spMkLst>
            <pc:docMk/>
            <pc:sldMk cId="1863371975" sldId="263"/>
            <ac:spMk id="13" creationId="{B09B1BDA-9F0D-4681-9831-A7BD4C62EB22}"/>
          </ac:spMkLst>
        </pc:spChg>
        <pc:spChg chg="add del">
          <ac:chgData name="Liu, Bing" userId="3139e7ec-0e74-4a21-89e9-58759bf59bbe" providerId="ADAL" clId="{DF7526F4-F4B1-43B4-BD7D-93CA1D6CA10A}" dt="2024-05-24T12:53:17.671" v="287" actId="26606"/>
          <ac:spMkLst>
            <pc:docMk/>
            <pc:sldMk cId="1863371975" sldId="263"/>
            <ac:spMk id="15" creationId="{7A2130C3-47F5-4671-95BC-A16BCFEAB4B5}"/>
          </ac:spMkLst>
        </pc:spChg>
        <pc:graphicFrameChg chg="add del">
          <ac:chgData name="Liu, Bing" userId="3139e7ec-0e74-4a21-89e9-58759bf59bbe" providerId="ADAL" clId="{DF7526F4-F4B1-43B4-BD7D-93CA1D6CA10A}" dt="2024-05-24T12:53:17.671" v="287" actId="26606"/>
          <ac:graphicFrameMkLst>
            <pc:docMk/>
            <pc:sldMk cId="1863371975" sldId="263"/>
            <ac:graphicFrameMk id="5" creationId="{50658629-EC00-8C61-F300-72A5C4389FFB}"/>
          </ac:graphicFrameMkLst>
        </pc:graphicFrameChg>
        <pc:graphicFrameChg chg="add del">
          <ac:chgData name="Liu, Bing" userId="3139e7ec-0e74-4a21-89e9-58759bf59bbe" providerId="ADAL" clId="{DF7526F4-F4B1-43B4-BD7D-93CA1D6CA10A}" dt="2024-05-24T12:53:22.236" v="289" actId="26606"/>
          <ac:graphicFrameMkLst>
            <pc:docMk/>
            <pc:sldMk cId="1863371975" sldId="263"/>
            <ac:graphicFrameMk id="17" creationId="{38C8564C-87A3-AD0A-91E6-8840A56B9207}"/>
          </ac:graphicFrameMkLst>
        </pc:graphicFrameChg>
        <pc:graphicFrameChg chg="add">
          <ac:chgData name="Liu, Bing" userId="3139e7ec-0e74-4a21-89e9-58759bf59bbe" providerId="ADAL" clId="{DF7526F4-F4B1-43B4-BD7D-93CA1D6CA10A}" dt="2024-05-24T12:53:22.257" v="290" actId="26606"/>
          <ac:graphicFrameMkLst>
            <pc:docMk/>
            <pc:sldMk cId="1863371975" sldId="263"/>
            <ac:graphicFrameMk id="19" creationId="{077F35FE-CFCC-9E2D-4B12-70249E9FF6FB}"/>
          </ac:graphicFrameMkLst>
        </pc:graphicFrameChg>
      </pc:sldChg>
      <pc:sldChg chg="modSp add del mod">
        <pc:chgData name="Liu, Bing" userId="3139e7ec-0e74-4a21-89e9-58759bf59bbe" providerId="ADAL" clId="{DF7526F4-F4B1-43B4-BD7D-93CA1D6CA10A}" dt="2024-05-24T14:25:47.152" v="3376" actId="47"/>
        <pc:sldMkLst>
          <pc:docMk/>
          <pc:sldMk cId="838197688" sldId="264"/>
        </pc:sldMkLst>
        <pc:spChg chg="mod">
          <ac:chgData name="Liu, Bing" userId="3139e7ec-0e74-4a21-89e9-58759bf59bbe" providerId="ADAL" clId="{DF7526F4-F4B1-43B4-BD7D-93CA1D6CA10A}" dt="2024-05-24T12:56:06.884" v="341" actId="20577"/>
          <ac:spMkLst>
            <pc:docMk/>
            <pc:sldMk cId="838197688" sldId="264"/>
            <ac:spMk id="13" creationId="{84835B4A-B8AA-75E1-7E50-0261587B1C70}"/>
          </ac:spMkLst>
        </pc:spChg>
      </pc:sldChg>
      <pc:sldChg chg="modSp add mod">
        <pc:chgData name="Liu, Bing" userId="3139e7ec-0e74-4a21-89e9-58759bf59bbe" providerId="ADAL" clId="{DF7526F4-F4B1-43B4-BD7D-93CA1D6CA10A}" dt="2024-05-24T13:10:01.316" v="560" actId="20577"/>
        <pc:sldMkLst>
          <pc:docMk/>
          <pc:sldMk cId="2067837480" sldId="265"/>
        </pc:sldMkLst>
        <pc:spChg chg="mod">
          <ac:chgData name="Liu, Bing" userId="3139e7ec-0e74-4a21-89e9-58759bf59bbe" providerId="ADAL" clId="{DF7526F4-F4B1-43B4-BD7D-93CA1D6CA10A}" dt="2024-05-24T13:10:01.316" v="560" actId="20577"/>
          <ac:spMkLst>
            <pc:docMk/>
            <pc:sldMk cId="2067837480" sldId="265"/>
            <ac:spMk id="6" creationId="{3CE24F5B-3634-C05E-C7A4-71B1C3F48468}"/>
          </ac:spMkLst>
        </pc:spChg>
        <pc:spChg chg="mod">
          <ac:chgData name="Liu, Bing" userId="3139e7ec-0e74-4a21-89e9-58759bf59bbe" providerId="ADAL" clId="{DF7526F4-F4B1-43B4-BD7D-93CA1D6CA10A}" dt="2024-05-24T13:07:07.203" v="478" actId="207"/>
          <ac:spMkLst>
            <pc:docMk/>
            <pc:sldMk cId="2067837480" sldId="265"/>
            <ac:spMk id="12" creationId="{ADB9D0E2-D343-D50E-3BBF-E92470F5972F}"/>
          </ac:spMkLst>
        </pc:spChg>
        <pc:spChg chg="mod">
          <ac:chgData name="Liu, Bing" userId="3139e7ec-0e74-4a21-89e9-58759bf59bbe" providerId="ADAL" clId="{DF7526F4-F4B1-43B4-BD7D-93CA1D6CA10A}" dt="2024-05-24T13:07:07.203" v="478" actId="207"/>
          <ac:spMkLst>
            <pc:docMk/>
            <pc:sldMk cId="2067837480" sldId="265"/>
            <ac:spMk id="14" creationId="{7719C415-912A-46E8-3B3A-F9BC4CFDBA2B}"/>
          </ac:spMkLst>
        </pc:spChg>
      </pc:sldChg>
      <pc:sldChg chg="addSp modSp add mod modNotesTx">
        <pc:chgData name="Liu, Bing" userId="3139e7ec-0e74-4a21-89e9-58759bf59bbe" providerId="ADAL" clId="{DF7526F4-F4B1-43B4-BD7D-93CA1D6CA10A}" dt="2024-05-24T13:33:13.060" v="906" actId="20577"/>
        <pc:sldMkLst>
          <pc:docMk/>
          <pc:sldMk cId="204123709" sldId="266"/>
        </pc:sldMkLst>
        <pc:spChg chg="add mod">
          <ac:chgData name="Liu, Bing" userId="3139e7ec-0e74-4a21-89e9-58759bf59bbe" providerId="ADAL" clId="{DF7526F4-F4B1-43B4-BD7D-93CA1D6CA10A}" dt="2024-05-24T13:31:40.484" v="819"/>
          <ac:spMkLst>
            <pc:docMk/>
            <pc:sldMk cId="204123709" sldId="266"/>
            <ac:spMk id="3" creationId="{72CC7A69-6A8D-3FD6-3661-0D8A419E88AC}"/>
          </ac:spMkLst>
        </pc:spChg>
        <pc:spChg chg="mod">
          <ac:chgData name="Liu, Bing" userId="3139e7ec-0e74-4a21-89e9-58759bf59bbe" providerId="ADAL" clId="{DF7526F4-F4B1-43B4-BD7D-93CA1D6CA10A}" dt="2024-05-24T13:10:19.402" v="572" actId="20577"/>
          <ac:spMkLst>
            <pc:docMk/>
            <pc:sldMk cId="204123709" sldId="266"/>
            <ac:spMk id="6" creationId="{3CE24F5B-3634-C05E-C7A4-71B1C3F48468}"/>
          </ac:spMkLst>
        </pc:spChg>
        <pc:spChg chg="mod">
          <ac:chgData name="Liu, Bing" userId="3139e7ec-0e74-4a21-89e9-58759bf59bbe" providerId="ADAL" clId="{DF7526F4-F4B1-43B4-BD7D-93CA1D6CA10A}" dt="2024-05-24T13:32:08.467" v="846" actId="20577"/>
          <ac:spMkLst>
            <pc:docMk/>
            <pc:sldMk cId="204123709" sldId="266"/>
            <ac:spMk id="12" creationId="{ADB9D0E2-D343-D50E-3BBF-E92470F5972F}"/>
          </ac:spMkLst>
        </pc:spChg>
        <pc:spChg chg="mod">
          <ac:chgData name="Liu, Bing" userId="3139e7ec-0e74-4a21-89e9-58759bf59bbe" providerId="ADAL" clId="{DF7526F4-F4B1-43B4-BD7D-93CA1D6CA10A}" dt="2024-05-24T13:33:13.060" v="906" actId="20577"/>
          <ac:spMkLst>
            <pc:docMk/>
            <pc:sldMk cId="204123709" sldId="266"/>
            <ac:spMk id="14" creationId="{7719C415-912A-46E8-3B3A-F9BC4CFDBA2B}"/>
          </ac:spMkLst>
        </pc:spChg>
      </pc:sldChg>
      <pc:sldChg chg="modSp add del mod">
        <pc:chgData name="Liu, Bing" userId="3139e7ec-0e74-4a21-89e9-58759bf59bbe" providerId="ADAL" clId="{DF7526F4-F4B1-43B4-BD7D-93CA1D6CA10A}" dt="2024-05-24T13:05:05.731" v="447" actId="47"/>
        <pc:sldMkLst>
          <pc:docMk/>
          <pc:sldMk cId="3029111877" sldId="266"/>
        </pc:sldMkLst>
        <pc:spChg chg="mod">
          <ac:chgData name="Liu, Bing" userId="3139e7ec-0e74-4a21-89e9-58759bf59bbe" providerId="ADAL" clId="{DF7526F4-F4B1-43B4-BD7D-93CA1D6CA10A}" dt="2024-05-24T13:03:23.983" v="443" actId="20577"/>
          <ac:spMkLst>
            <pc:docMk/>
            <pc:sldMk cId="3029111877" sldId="266"/>
            <ac:spMk id="6" creationId="{3CE24F5B-3634-C05E-C7A4-71B1C3F48468}"/>
          </ac:spMkLst>
        </pc:spChg>
        <pc:spChg chg="mod">
          <ac:chgData name="Liu, Bing" userId="3139e7ec-0e74-4a21-89e9-58759bf59bbe" providerId="ADAL" clId="{DF7526F4-F4B1-43B4-BD7D-93CA1D6CA10A}" dt="2024-05-24T13:03:51.063" v="444" actId="20577"/>
          <ac:spMkLst>
            <pc:docMk/>
            <pc:sldMk cId="3029111877" sldId="266"/>
            <ac:spMk id="7" creationId="{2B74A5F2-B9B9-7A4F-DEE5-3B72CC5DB2C0}"/>
          </ac:spMkLst>
        </pc:spChg>
        <pc:spChg chg="mod">
          <ac:chgData name="Liu, Bing" userId="3139e7ec-0e74-4a21-89e9-58759bf59bbe" providerId="ADAL" clId="{DF7526F4-F4B1-43B4-BD7D-93CA1D6CA10A}" dt="2024-05-24T13:04:22.539" v="446" actId="207"/>
          <ac:spMkLst>
            <pc:docMk/>
            <pc:sldMk cId="3029111877" sldId="266"/>
            <ac:spMk id="12" creationId="{ADB9D0E2-D343-D50E-3BBF-E92470F5972F}"/>
          </ac:spMkLst>
        </pc:spChg>
        <pc:spChg chg="mod">
          <ac:chgData name="Liu, Bing" userId="3139e7ec-0e74-4a21-89e9-58759bf59bbe" providerId="ADAL" clId="{DF7526F4-F4B1-43B4-BD7D-93CA1D6CA10A}" dt="2024-05-24T13:04:22.539" v="446" actId="207"/>
          <ac:spMkLst>
            <pc:docMk/>
            <pc:sldMk cId="3029111877" sldId="266"/>
            <ac:spMk id="14" creationId="{7719C415-912A-46E8-3B3A-F9BC4CFDBA2B}"/>
          </ac:spMkLst>
        </pc:spChg>
      </pc:sldChg>
      <pc:sldChg chg="addSp delSp modSp add mod setBg modNotesTx">
        <pc:chgData name="Liu, Bing" userId="3139e7ec-0e74-4a21-89e9-58759bf59bbe" providerId="ADAL" clId="{DF7526F4-F4B1-43B4-BD7D-93CA1D6CA10A}" dt="2024-05-24T14:16:52.153" v="2820" actId="478"/>
        <pc:sldMkLst>
          <pc:docMk/>
          <pc:sldMk cId="180017508" sldId="267"/>
        </pc:sldMkLst>
        <pc:spChg chg="mod">
          <ac:chgData name="Liu, Bing" userId="3139e7ec-0e74-4a21-89e9-58759bf59bbe" providerId="ADAL" clId="{DF7526F4-F4B1-43B4-BD7D-93CA1D6CA10A}" dt="2024-05-24T13:56:10.734" v="1925" actId="26606"/>
          <ac:spMkLst>
            <pc:docMk/>
            <pc:sldMk cId="180017508" sldId="267"/>
            <ac:spMk id="2" creationId="{98C91681-8F2A-7EE1-062F-0873710D0A90}"/>
          </ac:spMkLst>
        </pc:spChg>
        <pc:spChg chg="add mod ord">
          <ac:chgData name="Liu, Bing" userId="3139e7ec-0e74-4a21-89e9-58759bf59bbe" providerId="ADAL" clId="{DF7526F4-F4B1-43B4-BD7D-93CA1D6CA10A}" dt="2024-05-24T13:57:55.147" v="1960" actId="1076"/>
          <ac:spMkLst>
            <pc:docMk/>
            <pc:sldMk cId="180017508" sldId="267"/>
            <ac:spMk id="3" creationId="{3413F805-E5FB-A96E-628C-0D9E5AC0DB44}"/>
          </ac:spMkLst>
        </pc:spChg>
        <pc:spChg chg="add del mod">
          <ac:chgData name="Liu, Bing" userId="3139e7ec-0e74-4a21-89e9-58759bf59bbe" providerId="ADAL" clId="{DF7526F4-F4B1-43B4-BD7D-93CA1D6CA10A}" dt="2024-05-24T13:56:47.795" v="1941" actId="26606"/>
          <ac:spMkLst>
            <pc:docMk/>
            <pc:sldMk cId="180017508" sldId="267"/>
            <ac:spMk id="5" creationId="{5E528DCF-ED44-3DEF-46A8-86B04FC4172E}"/>
          </ac:spMkLst>
        </pc:spChg>
        <pc:spChg chg="add del">
          <ac:chgData name="Liu, Bing" userId="3139e7ec-0e74-4a21-89e9-58759bf59bbe" providerId="ADAL" clId="{DF7526F4-F4B1-43B4-BD7D-93CA1D6CA10A}" dt="2024-05-24T13:56:10.734" v="1925" actId="26606"/>
          <ac:spMkLst>
            <pc:docMk/>
            <pc:sldMk cId="180017508" sldId="267"/>
            <ac:spMk id="10" creationId="{7A08E557-10DB-421A-876E-1AE58F8E07C4}"/>
          </ac:spMkLst>
        </pc:spChg>
        <pc:spChg chg="add del">
          <ac:chgData name="Liu, Bing" userId="3139e7ec-0e74-4a21-89e9-58759bf59bbe" providerId="ADAL" clId="{DF7526F4-F4B1-43B4-BD7D-93CA1D6CA10A}" dt="2024-05-24T13:56:10.734" v="1925" actId="26606"/>
          <ac:spMkLst>
            <pc:docMk/>
            <pc:sldMk cId="180017508" sldId="267"/>
            <ac:spMk id="12" creationId="{E2F0BB0A-8DF3-4107-815E-1A34A0ED8599}"/>
          </ac:spMkLst>
        </pc:spChg>
        <pc:spChg chg="mod topLvl">
          <ac:chgData name="Liu, Bing" userId="3139e7ec-0e74-4a21-89e9-58759bf59bbe" providerId="ADAL" clId="{DF7526F4-F4B1-43B4-BD7D-93CA1D6CA10A}" dt="2024-05-24T14:00:54.830" v="2037" actId="1076"/>
          <ac:spMkLst>
            <pc:docMk/>
            <pc:sldMk cId="180017508" sldId="267"/>
            <ac:spMk id="13" creationId="{1B92C0D9-7899-8462-97C1-517192D3A17B}"/>
          </ac:spMkLst>
        </pc:spChg>
        <pc:spChg chg="add del">
          <ac:chgData name="Liu, Bing" userId="3139e7ec-0e74-4a21-89e9-58759bf59bbe" providerId="ADAL" clId="{DF7526F4-F4B1-43B4-BD7D-93CA1D6CA10A}" dt="2024-05-24T13:56:10.734" v="1925" actId="26606"/>
          <ac:spMkLst>
            <pc:docMk/>
            <pc:sldMk cId="180017508" sldId="267"/>
            <ac:spMk id="14" creationId="{8999347E-C53E-49B7-9685-F4B751637C1C}"/>
          </ac:spMkLst>
        </pc:spChg>
        <pc:spChg chg="del mod topLvl">
          <ac:chgData name="Liu, Bing" userId="3139e7ec-0e74-4a21-89e9-58759bf59bbe" providerId="ADAL" clId="{DF7526F4-F4B1-43B4-BD7D-93CA1D6CA10A}" dt="2024-05-24T13:58:18.531" v="1966" actId="478"/>
          <ac:spMkLst>
            <pc:docMk/>
            <pc:sldMk cId="180017508" sldId="267"/>
            <ac:spMk id="15" creationId="{160ADEDC-4FEB-B926-AC09-EFC8ED7E0F5E}"/>
          </ac:spMkLst>
        </pc:spChg>
        <pc:spChg chg="add del">
          <ac:chgData name="Liu, Bing" userId="3139e7ec-0e74-4a21-89e9-58759bf59bbe" providerId="ADAL" clId="{DF7526F4-F4B1-43B4-BD7D-93CA1D6CA10A}" dt="2024-05-24T13:56:10.734" v="1925" actId="26606"/>
          <ac:spMkLst>
            <pc:docMk/>
            <pc:sldMk cId="180017508" sldId="267"/>
            <ac:spMk id="16" creationId="{66D27865-C8D3-44FD-BA1E-B122FD5F8C0E}"/>
          </ac:spMkLst>
        </pc:spChg>
        <pc:spChg chg="del mod topLvl">
          <ac:chgData name="Liu, Bing" userId="3139e7ec-0e74-4a21-89e9-58759bf59bbe" providerId="ADAL" clId="{DF7526F4-F4B1-43B4-BD7D-93CA1D6CA10A}" dt="2024-05-24T13:58:33.713" v="1974" actId="478"/>
          <ac:spMkLst>
            <pc:docMk/>
            <pc:sldMk cId="180017508" sldId="267"/>
            <ac:spMk id="17" creationId="{A1B4CFED-74EE-3491-9E89-F9325237196B}"/>
          </ac:spMkLst>
        </pc:spChg>
        <pc:spChg chg="mod topLvl">
          <ac:chgData name="Liu, Bing" userId="3139e7ec-0e74-4a21-89e9-58759bf59bbe" providerId="ADAL" clId="{DF7526F4-F4B1-43B4-BD7D-93CA1D6CA10A}" dt="2024-05-24T13:57:52.206" v="1959" actId="1076"/>
          <ac:spMkLst>
            <pc:docMk/>
            <pc:sldMk cId="180017508" sldId="267"/>
            <ac:spMk id="18" creationId="{723CFD5D-C8B2-DB79-A383-5D53B8437C4A}"/>
          </ac:spMkLst>
        </pc:spChg>
        <pc:spChg chg="add mod">
          <ac:chgData name="Liu, Bing" userId="3139e7ec-0e74-4a21-89e9-58759bf59bbe" providerId="ADAL" clId="{DF7526F4-F4B1-43B4-BD7D-93CA1D6CA10A}" dt="2024-05-24T14:00:54.830" v="2037" actId="1076"/>
          <ac:spMkLst>
            <pc:docMk/>
            <pc:sldMk cId="180017508" sldId="267"/>
            <ac:spMk id="19" creationId="{9150E782-6F21-8625-701B-3266FB649214}"/>
          </ac:spMkLst>
        </pc:spChg>
        <pc:spChg chg="add del mod">
          <ac:chgData name="Liu, Bing" userId="3139e7ec-0e74-4a21-89e9-58759bf59bbe" providerId="ADAL" clId="{DF7526F4-F4B1-43B4-BD7D-93CA1D6CA10A}" dt="2024-05-24T14:16:49.302" v="2819" actId="478"/>
          <ac:spMkLst>
            <pc:docMk/>
            <pc:sldMk cId="180017508" sldId="267"/>
            <ac:spMk id="20" creationId="{3EC2F6CE-0B6B-9D12-6E40-97092CFD8D96}"/>
          </ac:spMkLst>
        </pc:spChg>
        <pc:spChg chg="add del mod">
          <ac:chgData name="Liu, Bing" userId="3139e7ec-0e74-4a21-89e9-58759bf59bbe" providerId="ADAL" clId="{DF7526F4-F4B1-43B4-BD7D-93CA1D6CA10A}" dt="2024-05-24T14:16:52.153" v="2820" actId="478"/>
          <ac:spMkLst>
            <pc:docMk/>
            <pc:sldMk cId="180017508" sldId="267"/>
            <ac:spMk id="21" creationId="{77FC003B-2203-4911-A0AF-2E39A2C9225B}"/>
          </ac:spMkLst>
        </pc:spChg>
        <pc:grpChg chg="del">
          <ac:chgData name="Liu, Bing" userId="3139e7ec-0e74-4a21-89e9-58759bf59bbe" providerId="ADAL" clId="{DF7526F4-F4B1-43B4-BD7D-93CA1D6CA10A}" dt="2024-05-24T13:34:04.729" v="922" actId="478"/>
          <ac:grpSpMkLst>
            <pc:docMk/>
            <pc:sldMk cId="180017508" sldId="267"/>
            <ac:grpSpMk id="4" creationId="{C2AC9D5E-F1DD-E6F0-86E9-0B7BAE804E63}"/>
          </ac:grpSpMkLst>
        </pc:grpChg>
        <pc:grpChg chg="del mod">
          <ac:chgData name="Liu, Bing" userId="3139e7ec-0e74-4a21-89e9-58759bf59bbe" providerId="ADAL" clId="{DF7526F4-F4B1-43B4-BD7D-93CA1D6CA10A}" dt="2024-05-24T13:57:38.089" v="1955" actId="165"/>
          <ac:grpSpMkLst>
            <pc:docMk/>
            <pc:sldMk cId="180017508" sldId="267"/>
            <ac:grpSpMk id="11" creationId="{3DDA422C-21F6-A5E3-0AFF-594136894A3E}"/>
          </ac:grpSpMkLst>
        </pc:grpChg>
        <pc:graphicFrameChg chg="add del">
          <ac:chgData name="Liu, Bing" userId="3139e7ec-0e74-4a21-89e9-58759bf59bbe" providerId="ADAL" clId="{DF7526F4-F4B1-43B4-BD7D-93CA1D6CA10A}" dt="2024-05-24T13:56:47.780" v="1940" actId="26606"/>
          <ac:graphicFrameMkLst>
            <pc:docMk/>
            <pc:sldMk cId="180017508" sldId="267"/>
            <ac:graphicFrameMk id="7" creationId="{64737506-C7D6-51F1-4CED-57578BEEC351}"/>
          </ac:graphicFrameMkLst>
        </pc:graphicFrameChg>
        <pc:graphicFrameChg chg="add del">
          <ac:chgData name="Liu, Bing" userId="3139e7ec-0e74-4a21-89e9-58759bf59bbe" providerId="ADAL" clId="{DF7526F4-F4B1-43B4-BD7D-93CA1D6CA10A}" dt="2024-05-24T13:57:06.562" v="1942" actId="18245"/>
          <ac:graphicFrameMkLst>
            <pc:docMk/>
            <pc:sldMk cId="180017508" sldId="267"/>
            <ac:graphicFrameMk id="9" creationId="{E84DE84A-47AB-7BB7-9F6F-3F760A3E9ADF}"/>
          </ac:graphicFrameMkLst>
        </pc:graphicFrameChg>
      </pc:sldChg>
      <pc:sldChg chg="add">
        <pc:chgData name="Liu, Bing" userId="3139e7ec-0e74-4a21-89e9-58759bf59bbe" providerId="ADAL" clId="{DF7526F4-F4B1-43B4-BD7D-93CA1D6CA10A}" dt="2024-05-24T14:16:46.039" v="2818"/>
        <pc:sldMkLst>
          <pc:docMk/>
          <pc:sldMk cId="153772754" sldId="268"/>
        </pc:sldMkLst>
      </pc:sldChg>
      <pc:sldChg chg="delSp modSp add mod">
        <pc:chgData name="Liu, Bing" userId="3139e7ec-0e74-4a21-89e9-58759bf59bbe" providerId="ADAL" clId="{DF7526F4-F4B1-43B4-BD7D-93CA1D6CA10A}" dt="2024-05-24T14:59:31.466" v="3385" actId="20577"/>
        <pc:sldMkLst>
          <pc:docMk/>
          <pc:sldMk cId="3179328396" sldId="269"/>
        </pc:sldMkLst>
        <pc:spChg chg="mod">
          <ac:chgData name="Liu, Bing" userId="3139e7ec-0e74-4a21-89e9-58759bf59bbe" providerId="ADAL" clId="{DF7526F4-F4B1-43B4-BD7D-93CA1D6CA10A}" dt="2024-05-24T14:17:41.832" v="2856" actId="20577"/>
          <ac:spMkLst>
            <pc:docMk/>
            <pc:sldMk cId="3179328396" sldId="269"/>
            <ac:spMk id="2" creationId="{98C91681-8F2A-7EE1-062F-0873710D0A90}"/>
          </ac:spMkLst>
        </pc:spChg>
        <pc:spChg chg="mod">
          <ac:chgData name="Liu, Bing" userId="3139e7ec-0e74-4a21-89e9-58759bf59bbe" providerId="ADAL" clId="{DF7526F4-F4B1-43B4-BD7D-93CA1D6CA10A}" dt="2024-05-24T14:59:31.466" v="3385" actId="20577"/>
          <ac:spMkLst>
            <pc:docMk/>
            <pc:sldMk cId="3179328396" sldId="269"/>
            <ac:spMk id="3" creationId="{3413F805-E5FB-A96E-628C-0D9E5AC0DB44}"/>
          </ac:spMkLst>
        </pc:spChg>
        <pc:spChg chg="mod">
          <ac:chgData name="Liu, Bing" userId="3139e7ec-0e74-4a21-89e9-58759bf59bbe" providerId="ADAL" clId="{DF7526F4-F4B1-43B4-BD7D-93CA1D6CA10A}" dt="2024-05-24T14:21:47.587" v="3067" actId="20577"/>
          <ac:spMkLst>
            <pc:docMk/>
            <pc:sldMk cId="3179328396" sldId="269"/>
            <ac:spMk id="19" creationId="{9150E782-6F21-8625-701B-3266FB649214}"/>
          </ac:spMkLst>
        </pc:spChg>
        <pc:spChg chg="del">
          <ac:chgData name="Liu, Bing" userId="3139e7ec-0e74-4a21-89e9-58759bf59bbe" providerId="ADAL" clId="{DF7526F4-F4B1-43B4-BD7D-93CA1D6CA10A}" dt="2024-05-24T14:20:02.302" v="3009" actId="478"/>
          <ac:spMkLst>
            <pc:docMk/>
            <pc:sldMk cId="3179328396" sldId="269"/>
            <ac:spMk id="20" creationId="{3EC2F6CE-0B6B-9D12-6E40-97092CFD8D96}"/>
          </ac:spMkLst>
        </pc:spChg>
        <pc:spChg chg="del mod">
          <ac:chgData name="Liu, Bing" userId="3139e7ec-0e74-4a21-89e9-58759bf59bbe" providerId="ADAL" clId="{DF7526F4-F4B1-43B4-BD7D-93CA1D6CA10A}" dt="2024-05-24T14:19:56.483" v="3008"/>
          <ac:spMkLst>
            <pc:docMk/>
            <pc:sldMk cId="3179328396" sldId="269"/>
            <ac:spMk id="21" creationId="{77FC003B-2203-4911-A0AF-2E39A2C9225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5326F3-9CD9-490D-8AD1-5A170325FE9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4C4CC0-6583-4A4B-BDC6-E6D7D9472E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Application Level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R codes  </a:t>
          </a:r>
        </a:p>
      </dgm:t>
    </dgm:pt>
    <dgm:pt modelId="{DD2A5AA9-B24C-4C5D-B1C8-C431BA8E093A}" type="parTrans" cxnId="{BB3D7910-7A1A-4695-A3A2-2CE88FF2B633}">
      <dgm:prSet/>
      <dgm:spPr/>
      <dgm:t>
        <a:bodyPr/>
        <a:lstStyle/>
        <a:p>
          <a:endParaRPr lang="en-US"/>
        </a:p>
      </dgm:t>
    </dgm:pt>
    <dgm:pt modelId="{C5CA4B1F-0D86-4A7B-8FDB-81A0E963640B}" type="sibTrans" cxnId="{BB3D7910-7A1A-4695-A3A2-2CE88FF2B633}">
      <dgm:prSet/>
      <dgm:spPr/>
      <dgm:t>
        <a:bodyPr/>
        <a:lstStyle/>
        <a:p>
          <a:endParaRPr lang="en-US"/>
        </a:p>
      </dgm:t>
    </dgm:pt>
    <dgm:pt modelId="{A9E6598F-C3B1-48A0-9624-3733E0375D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Methodology Level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Internship project</a:t>
          </a:r>
        </a:p>
      </dgm:t>
    </dgm:pt>
    <dgm:pt modelId="{023C74BA-9CAE-4326-A0AC-8C30B09D6145}" type="parTrans" cxnId="{1B5FA1AF-A8B5-4ED2-AC0F-22B37AB7116F}">
      <dgm:prSet/>
      <dgm:spPr/>
      <dgm:t>
        <a:bodyPr/>
        <a:lstStyle/>
        <a:p>
          <a:endParaRPr lang="en-US"/>
        </a:p>
      </dgm:t>
    </dgm:pt>
    <dgm:pt modelId="{8F123FE4-A9B5-4857-BD30-2E54CB4CD3F5}" type="sibTrans" cxnId="{1B5FA1AF-A8B5-4ED2-AC0F-22B37AB7116F}">
      <dgm:prSet/>
      <dgm:spPr/>
      <dgm:t>
        <a:bodyPr/>
        <a:lstStyle/>
        <a:p>
          <a:endParaRPr lang="en-US"/>
        </a:p>
      </dgm:t>
    </dgm:pt>
    <dgm:pt modelId="{AA824A28-C1BB-4EB9-B9DB-11B2C735F1CA}" type="pres">
      <dgm:prSet presAssocID="{755326F3-9CD9-490D-8AD1-5A170325FE9E}" presName="root" presStyleCnt="0">
        <dgm:presLayoutVars>
          <dgm:dir/>
          <dgm:resizeHandles val="exact"/>
        </dgm:presLayoutVars>
      </dgm:prSet>
      <dgm:spPr/>
    </dgm:pt>
    <dgm:pt modelId="{2BF05F20-004A-4E95-A3EF-049C92B73CC6}" type="pres">
      <dgm:prSet presAssocID="{B54C4CC0-6583-4A4B-BDC6-E6D7D9472EBD}" presName="compNode" presStyleCnt="0"/>
      <dgm:spPr/>
    </dgm:pt>
    <dgm:pt modelId="{3FA68592-B934-424E-ACFE-531F2C5EDF0F}" type="pres">
      <dgm:prSet presAssocID="{B54C4CC0-6583-4A4B-BDC6-E6D7D9472EBD}" presName="iconBgRect" presStyleLbl="bgShp" presStyleIdx="0" presStyleCnt="2"/>
      <dgm:spPr/>
    </dgm:pt>
    <dgm:pt modelId="{125CDEAE-E8F0-4FC7-BAB0-B9D91B201BA4}" type="pres">
      <dgm:prSet presAssocID="{B54C4CC0-6583-4A4B-BDC6-E6D7D9472EB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D67609A-DD73-4530-BC28-4E842FD79836}" type="pres">
      <dgm:prSet presAssocID="{B54C4CC0-6583-4A4B-BDC6-E6D7D9472EBD}" presName="spaceRect" presStyleCnt="0"/>
      <dgm:spPr/>
    </dgm:pt>
    <dgm:pt modelId="{DD3DE56E-A4EC-4DB6-9D03-D521220268AC}" type="pres">
      <dgm:prSet presAssocID="{B54C4CC0-6583-4A4B-BDC6-E6D7D9472EBD}" presName="textRect" presStyleLbl="revTx" presStyleIdx="0" presStyleCnt="2">
        <dgm:presLayoutVars>
          <dgm:chMax val="1"/>
          <dgm:chPref val="1"/>
        </dgm:presLayoutVars>
      </dgm:prSet>
      <dgm:spPr/>
    </dgm:pt>
    <dgm:pt modelId="{F738450F-5B5D-4865-9E1B-3CC6941BD3DA}" type="pres">
      <dgm:prSet presAssocID="{C5CA4B1F-0D86-4A7B-8FDB-81A0E963640B}" presName="sibTrans" presStyleCnt="0"/>
      <dgm:spPr/>
    </dgm:pt>
    <dgm:pt modelId="{6AB3024C-7207-4E0E-BE0A-8FE779395A21}" type="pres">
      <dgm:prSet presAssocID="{A9E6598F-C3B1-48A0-9624-3733E0375DC0}" presName="compNode" presStyleCnt="0"/>
      <dgm:spPr/>
    </dgm:pt>
    <dgm:pt modelId="{D04F7959-3B5C-4FF1-8DEC-20A1EEE515F4}" type="pres">
      <dgm:prSet presAssocID="{A9E6598F-C3B1-48A0-9624-3733E0375DC0}" presName="iconBgRect" presStyleLbl="bgShp" presStyleIdx="1" presStyleCnt="2"/>
      <dgm:spPr/>
    </dgm:pt>
    <dgm:pt modelId="{EB18042F-D778-4939-820D-99CC2E349BB0}" type="pres">
      <dgm:prSet presAssocID="{A9E6598F-C3B1-48A0-9624-3733E0375DC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D447795-0B69-4E9B-9430-F3407786667E}" type="pres">
      <dgm:prSet presAssocID="{A9E6598F-C3B1-48A0-9624-3733E0375DC0}" presName="spaceRect" presStyleCnt="0"/>
      <dgm:spPr/>
    </dgm:pt>
    <dgm:pt modelId="{713D6EDA-8D63-4DAB-868A-8EB52477A0ED}" type="pres">
      <dgm:prSet presAssocID="{A9E6598F-C3B1-48A0-9624-3733E0375DC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B3D7910-7A1A-4695-A3A2-2CE88FF2B633}" srcId="{755326F3-9CD9-490D-8AD1-5A170325FE9E}" destId="{B54C4CC0-6583-4A4B-BDC6-E6D7D9472EBD}" srcOrd="0" destOrd="0" parTransId="{DD2A5AA9-B24C-4C5D-B1C8-C431BA8E093A}" sibTransId="{C5CA4B1F-0D86-4A7B-8FDB-81A0E963640B}"/>
    <dgm:cxn modelId="{972FC1A8-CC0C-4269-B75A-5B8C268CA2D9}" type="presOf" srcId="{A9E6598F-C3B1-48A0-9624-3733E0375DC0}" destId="{713D6EDA-8D63-4DAB-868A-8EB52477A0ED}" srcOrd="0" destOrd="0" presId="urn:microsoft.com/office/officeart/2018/5/layout/IconCircleLabelList"/>
    <dgm:cxn modelId="{1B5FA1AF-A8B5-4ED2-AC0F-22B37AB7116F}" srcId="{755326F3-9CD9-490D-8AD1-5A170325FE9E}" destId="{A9E6598F-C3B1-48A0-9624-3733E0375DC0}" srcOrd="1" destOrd="0" parTransId="{023C74BA-9CAE-4326-A0AC-8C30B09D6145}" sibTransId="{8F123FE4-A9B5-4857-BD30-2E54CB4CD3F5}"/>
    <dgm:cxn modelId="{3B3104B0-32C7-4C72-B0CF-7DA3316B165D}" type="presOf" srcId="{B54C4CC0-6583-4A4B-BDC6-E6D7D9472EBD}" destId="{DD3DE56E-A4EC-4DB6-9D03-D521220268AC}" srcOrd="0" destOrd="0" presId="urn:microsoft.com/office/officeart/2018/5/layout/IconCircleLabelList"/>
    <dgm:cxn modelId="{178C6AB9-31F9-4A99-A405-9E900735D520}" type="presOf" srcId="{755326F3-9CD9-490D-8AD1-5A170325FE9E}" destId="{AA824A28-C1BB-4EB9-B9DB-11B2C735F1CA}" srcOrd="0" destOrd="0" presId="urn:microsoft.com/office/officeart/2018/5/layout/IconCircleLabelList"/>
    <dgm:cxn modelId="{0FBC322D-B89E-4F14-B003-EA2DF8B2F399}" type="presParOf" srcId="{AA824A28-C1BB-4EB9-B9DB-11B2C735F1CA}" destId="{2BF05F20-004A-4E95-A3EF-049C92B73CC6}" srcOrd="0" destOrd="0" presId="urn:microsoft.com/office/officeart/2018/5/layout/IconCircleLabelList"/>
    <dgm:cxn modelId="{27DD45C2-9FC6-4B6B-A991-E8045A92F6A1}" type="presParOf" srcId="{2BF05F20-004A-4E95-A3EF-049C92B73CC6}" destId="{3FA68592-B934-424E-ACFE-531F2C5EDF0F}" srcOrd="0" destOrd="0" presId="urn:microsoft.com/office/officeart/2018/5/layout/IconCircleLabelList"/>
    <dgm:cxn modelId="{A06EDED0-BC46-4FF3-9683-3600911163CE}" type="presParOf" srcId="{2BF05F20-004A-4E95-A3EF-049C92B73CC6}" destId="{125CDEAE-E8F0-4FC7-BAB0-B9D91B201BA4}" srcOrd="1" destOrd="0" presId="urn:microsoft.com/office/officeart/2018/5/layout/IconCircleLabelList"/>
    <dgm:cxn modelId="{2796D174-E357-4ECA-95B3-F2DE92D4362A}" type="presParOf" srcId="{2BF05F20-004A-4E95-A3EF-049C92B73CC6}" destId="{CD67609A-DD73-4530-BC28-4E842FD79836}" srcOrd="2" destOrd="0" presId="urn:microsoft.com/office/officeart/2018/5/layout/IconCircleLabelList"/>
    <dgm:cxn modelId="{93BEFDFC-AC83-4820-950B-5100A3C8353A}" type="presParOf" srcId="{2BF05F20-004A-4E95-A3EF-049C92B73CC6}" destId="{DD3DE56E-A4EC-4DB6-9D03-D521220268AC}" srcOrd="3" destOrd="0" presId="urn:microsoft.com/office/officeart/2018/5/layout/IconCircleLabelList"/>
    <dgm:cxn modelId="{3EFB7D54-1162-4034-9C33-EDB120D911F0}" type="presParOf" srcId="{AA824A28-C1BB-4EB9-B9DB-11B2C735F1CA}" destId="{F738450F-5B5D-4865-9E1B-3CC6941BD3DA}" srcOrd="1" destOrd="0" presId="urn:microsoft.com/office/officeart/2018/5/layout/IconCircleLabelList"/>
    <dgm:cxn modelId="{65234001-07C8-4DAE-90BE-1E5BF27575A1}" type="presParOf" srcId="{AA824A28-C1BB-4EB9-B9DB-11B2C735F1CA}" destId="{6AB3024C-7207-4E0E-BE0A-8FE779395A21}" srcOrd="2" destOrd="0" presId="urn:microsoft.com/office/officeart/2018/5/layout/IconCircleLabelList"/>
    <dgm:cxn modelId="{31F196D4-24DD-40AE-91B6-E48BDF5E3F2B}" type="presParOf" srcId="{6AB3024C-7207-4E0E-BE0A-8FE779395A21}" destId="{D04F7959-3B5C-4FF1-8DEC-20A1EEE515F4}" srcOrd="0" destOrd="0" presId="urn:microsoft.com/office/officeart/2018/5/layout/IconCircleLabelList"/>
    <dgm:cxn modelId="{EDB53DA4-BB09-44C8-AE9B-07F366AEE533}" type="presParOf" srcId="{6AB3024C-7207-4E0E-BE0A-8FE779395A21}" destId="{EB18042F-D778-4939-820D-99CC2E349BB0}" srcOrd="1" destOrd="0" presId="urn:microsoft.com/office/officeart/2018/5/layout/IconCircleLabelList"/>
    <dgm:cxn modelId="{F870A81D-7943-411B-BBDB-646C654A83AC}" type="presParOf" srcId="{6AB3024C-7207-4E0E-BE0A-8FE779395A21}" destId="{AD447795-0B69-4E9B-9430-F3407786667E}" srcOrd="2" destOrd="0" presId="urn:microsoft.com/office/officeart/2018/5/layout/IconCircleLabelList"/>
    <dgm:cxn modelId="{772F0E65-572C-4B42-8F69-06F6A157E643}" type="presParOf" srcId="{6AB3024C-7207-4E0E-BE0A-8FE779395A21}" destId="{713D6EDA-8D63-4DAB-868A-8EB52477A0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68592-B934-424E-ACFE-531F2C5EDF0F}">
      <dsp:nvSpPr>
        <dsp:cNvPr id="0" name=""/>
        <dsp:cNvSpPr/>
      </dsp:nvSpPr>
      <dsp:spPr>
        <a:xfrm>
          <a:off x="1744429" y="303403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CDEAE-E8F0-4FC7-BAB0-B9D91B201BA4}">
      <dsp:nvSpPr>
        <dsp:cNvPr id="0" name=""/>
        <dsp:cNvSpPr/>
      </dsp:nvSpPr>
      <dsp:spPr>
        <a:xfrm>
          <a:off x="2212429" y="771403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DE56E-A4EC-4DB6-9D03-D521220268AC}">
      <dsp:nvSpPr>
        <dsp:cNvPr id="0" name=""/>
        <dsp:cNvSpPr/>
      </dsp:nvSpPr>
      <dsp:spPr>
        <a:xfrm>
          <a:off x="1042429" y="3183404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Application Level </a:t>
          </a:r>
          <a:r>
            <a:rPr lang="en-US" sz="2300" kern="1200">
              <a:sym typeface="Wingdings" panose="05000000000000000000" pitchFamily="2" charset="2"/>
            </a:rPr>
            <a:t></a:t>
          </a:r>
          <a:r>
            <a:rPr lang="en-US" sz="2300" kern="1200"/>
            <a:t> R codes  </a:t>
          </a:r>
        </a:p>
      </dsp:txBody>
      <dsp:txXfrm>
        <a:off x="1042429" y="3183404"/>
        <a:ext cx="3600000" cy="720000"/>
      </dsp:txXfrm>
    </dsp:sp>
    <dsp:sp modelId="{D04F7959-3B5C-4FF1-8DEC-20A1EEE515F4}">
      <dsp:nvSpPr>
        <dsp:cNvPr id="0" name=""/>
        <dsp:cNvSpPr/>
      </dsp:nvSpPr>
      <dsp:spPr>
        <a:xfrm>
          <a:off x="5974430" y="303403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8042F-D778-4939-820D-99CC2E349BB0}">
      <dsp:nvSpPr>
        <dsp:cNvPr id="0" name=""/>
        <dsp:cNvSpPr/>
      </dsp:nvSpPr>
      <dsp:spPr>
        <a:xfrm>
          <a:off x="6442430" y="771403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D6EDA-8D63-4DAB-868A-8EB52477A0ED}">
      <dsp:nvSpPr>
        <dsp:cNvPr id="0" name=""/>
        <dsp:cNvSpPr/>
      </dsp:nvSpPr>
      <dsp:spPr>
        <a:xfrm>
          <a:off x="5272430" y="3183404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Methodology Level </a:t>
          </a:r>
          <a:r>
            <a:rPr lang="en-US" sz="2300" kern="1200">
              <a:sym typeface="Wingdings" panose="05000000000000000000" pitchFamily="2" charset="2"/>
            </a:rPr>
            <a:t></a:t>
          </a:r>
          <a:r>
            <a:rPr lang="en-US" sz="2300" kern="1200"/>
            <a:t> Internship project</a:t>
          </a:r>
        </a:p>
      </dsp:txBody>
      <dsp:txXfrm>
        <a:off x="5272430" y="3183404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BA28B-0FDA-447A-B7CB-434BD31A3EF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B28B0-609C-4C66-A15D-584F81ECA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1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this is the first time that all of us get together and talk about this </a:t>
            </a:r>
            <a:r>
              <a:rPr lang="en-US" dirty="0" err="1"/>
              <a:t>pss</a:t>
            </a:r>
            <a:r>
              <a:rPr lang="en-US" dirty="0"/>
              <a:t> project, I would call it a kick off meeting.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B28B0-609C-4C66-A15D-584F81ECA7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35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B28B0-609C-4C66-A15D-584F81ECA7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25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B28B0-609C-4C66-A15D-584F81ECA7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27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B28B0-609C-4C66-A15D-584F81ECA7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3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been searching and reviewing most recent papers relating to the 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B28B0-609C-4C66-A15D-584F81ECA7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2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Competition – papers are growing rapidly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B28B0-609C-4C66-A15D-584F81ECA7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78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Competition – papers are growing rapidly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B28B0-609C-4C66-A15D-584F81ECA7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70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Competition – papers are growing rapidly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B28B0-609C-4C66-A15D-584F81ECA7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7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5/23/2024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2EE7-E623-3071-CE48-B90944FB5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231" y="1347637"/>
            <a:ext cx="8504275" cy="1970415"/>
          </a:xfrm>
        </p:spPr>
        <p:txBody>
          <a:bodyPr/>
          <a:lstStyle/>
          <a:p>
            <a:r>
              <a:rPr lang="en-US" dirty="0"/>
              <a:t>PSS Project KOM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9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1681-8F2A-7EE1-062F-0873710D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3F805-E5FB-A96E-628C-0D9E5AC0DB44}"/>
              </a:ext>
            </a:extLst>
          </p:cNvPr>
          <p:cNvSpPr txBox="1"/>
          <p:nvPr/>
        </p:nvSpPr>
        <p:spPr>
          <a:xfrm>
            <a:off x="1234761" y="2480310"/>
            <a:ext cx="10004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 to complete: </a:t>
            </a:r>
          </a:p>
          <a:p>
            <a:pPr marL="285750" indent="-285750">
              <a:buFontTx/>
              <a:buChar char="-"/>
            </a:pPr>
            <a:r>
              <a:rPr lang="en-US" dirty="0"/>
              <a:t>Methodology section part, draft ready (assumption part, identifiability part, etc.)</a:t>
            </a:r>
          </a:p>
          <a:p>
            <a:pPr marL="285750" indent="-285750">
              <a:buFontTx/>
              <a:buChar char="-"/>
            </a:pPr>
            <a:r>
              <a:rPr lang="en-US" dirty="0"/>
              <a:t>Main code ready (-- should have a functional program to compute ACE for each strata for N simulations)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B92C0D9-7899-8462-97C1-517192D3A17B}"/>
              </a:ext>
            </a:extLst>
          </p:cNvPr>
          <p:cNvSpPr/>
          <p:nvPr/>
        </p:nvSpPr>
        <p:spPr>
          <a:xfrm>
            <a:off x="1234761" y="3790729"/>
            <a:ext cx="8296239" cy="455715"/>
          </a:xfrm>
          <a:custGeom>
            <a:avLst/>
            <a:gdLst>
              <a:gd name="connsiteX0" fmla="*/ 0 w 8296239"/>
              <a:gd name="connsiteY0" fmla="*/ 75954 h 455715"/>
              <a:gd name="connsiteX1" fmla="*/ 75954 w 8296239"/>
              <a:gd name="connsiteY1" fmla="*/ 0 h 455715"/>
              <a:gd name="connsiteX2" fmla="*/ 8220285 w 8296239"/>
              <a:gd name="connsiteY2" fmla="*/ 0 h 455715"/>
              <a:gd name="connsiteX3" fmla="*/ 8296239 w 8296239"/>
              <a:gd name="connsiteY3" fmla="*/ 75954 h 455715"/>
              <a:gd name="connsiteX4" fmla="*/ 8296239 w 8296239"/>
              <a:gd name="connsiteY4" fmla="*/ 379761 h 455715"/>
              <a:gd name="connsiteX5" fmla="*/ 8220285 w 8296239"/>
              <a:gd name="connsiteY5" fmla="*/ 455715 h 455715"/>
              <a:gd name="connsiteX6" fmla="*/ 75954 w 8296239"/>
              <a:gd name="connsiteY6" fmla="*/ 455715 h 455715"/>
              <a:gd name="connsiteX7" fmla="*/ 0 w 8296239"/>
              <a:gd name="connsiteY7" fmla="*/ 379761 h 455715"/>
              <a:gd name="connsiteX8" fmla="*/ 0 w 8296239"/>
              <a:gd name="connsiteY8" fmla="*/ 75954 h 455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96239" h="455715">
                <a:moveTo>
                  <a:pt x="0" y="75954"/>
                </a:moveTo>
                <a:cubicBezTo>
                  <a:pt x="0" y="34006"/>
                  <a:pt x="34006" y="0"/>
                  <a:pt x="75954" y="0"/>
                </a:cubicBezTo>
                <a:lnTo>
                  <a:pt x="8220285" y="0"/>
                </a:lnTo>
                <a:cubicBezTo>
                  <a:pt x="8262233" y="0"/>
                  <a:pt x="8296239" y="34006"/>
                  <a:pt x="8296239" y="75954"/>
                </a:cubicBezTo>
                <a:lnTo>
                  <a:pt x="8296239" y="379761"/>
                </a:lnTo>
                <a:cubicBezTo>
                  <a:pt x="8296239" y="421709"/>
                  <a:pt x="8262233" y="455715"/>
                  <a:pt x="8220285" y="455715"/>
                </a:cubicBezTo>
                <a:lnTo>
                  <a:pt x="75954" y="455715"/>
                </a:lnTo>
                <a:cubicBezTo>
                  <a:pt x="34006" y="455715"/>
                  <a:pt x="0" y="421709"/>
                  <a:pt x="0" y="379761"/>
                </a:cubicBezTo>
                <a:lnTo>
                  <a:pt x="0" y="7595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636" tIns="94636" rIns="94636" bIns="94636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kern="1200" dirty="0"/>
              <a:t>Non-methodology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23CFD5D-C8B2-DB79-A383-5D53B8437C4A}"/>
              </a:ext>
            </a:extLst>
          </p:cNvPr>
          <p:cNvSpPr/>
          <p:nvPr/>
        </p:nvSpPr>
        <p:spPr>
          <a:xfrm>
            <a:off x="1234761" y="1919672"/>
            <a:ext cx="8296239" cy="455715"/>
          </a:xfrm>
          <a:custGeom>
            <a:avLst/>
            <a:gdLst>
              <a:gd name="connsiteX0" fmla="*/ 0 w 8296239"/>
              <a:gd name="connsiteY0" fmla="*/ 75954 h 455715"/>
              <a:gd name="connsiteX1" fmla="*/ 75954 w 8296239"/>
              <a:gd name="connsiteY1" fmla="*/ 0 h 455715"/>
              <a:gd name="connsiteX2" fmla="*/ 8220285 w 8296239"/>
              <a:gd name="connsiteY2" fmla="*/ 0 h 455715"/>
              <a:gd name="connsiteX3" fmla="*/ 8296239 w 8296239"/>
              <a:gd name="connsiteY3" fmla="*/ 75954 h 455715"/>
              <a:gd name="connsiteX4" fmla="*/ 8296239 w 8296239"/>
              <a:gd name="connsiteY4" fmla="*/ 379761 h 455715"/>
              <a:gd name="connsiteX5" fmla="*/ 8220285 w 8296239"/>
              <a:gd name="connsiteY5" fmla="*/ 455715 h 455715"/>
              <a:gd name="connsiteX6" fmla="*/ 75954 w 8296239"/>
              <a:gd name="connsiteY6" fmla="*/ 455715 h 455715"/>
              <a:gd name="connsiteX7" fmla="*/ 0 w 8296239"/>
              <a:gd name="connsiteY7" fmla="*/ 379761 h 455715"/>
              <a:gd name="connsiteX8" fmla="*/ 0 w 8296239"/>
              <a:gd name="connsiteY8" fmla="*/ 75954 h 455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96239" h="455715">
                <a:moveTo>
                  <a:pt x="0" y="75954"/>
                </a:moveTo>
                <a:cubicBezTo>
                  <a:pt x="0" y="34006"/>
                  <a:pt x="34006" y="0"/>
                  <a:pt x="75954" y="0"/>
                </a:cubicBezTo>
                <a:lnTo>
                  <a:pt x="8220285" y="0"/>
                </a:lnTo>
                <a:cubicBezTo>
                  <a:pt x="8262233" y="0"/>
                  <a:pt x="8296239" y="34006"/>
                  <a:pt x="8296239" y="75954"/>
                </a:cubicBezTo>
                <a:lnTo>
                  <a:pt x="8296239" y="379761"/>
                </a:lnTo>
                <a:cubicBezTo>
                  <a:pt x="8296239" y="421709"/>
                  <a:pt x="8262233" y="455715"/>
                  <a:pt x="8220285" y="455715"/>
                </a:cubicBezTo>
                <a:lnTo>
                  <a:pt x="75954" y="455715"/>
                </a:lnTo>
                <a:cubicBezTo>
                  <a:pt x="34006" y="455715"/>
                  <a:pt x="0" y="421709"/>
                  <a:pt x="0" y="379761"/>
                </a:cubicBezTo>
                <a:lnTo>
                  <a:pt x="0" y="7595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636" tIns="94636" rIns="94636" bIns="94636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kern="1200" dirty="0"/>
              <a:t>Methodology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50E782-6F21-8625-701B-3266FB649214}"/>
              </a:ext>
            </a:extLst>
          </p:cNvPr>
          <p:cNvSpPr txBox="1"/>
          <p:nvPr/>
        </p:nvSpPr>
        <p:spPr>
          <a:xfrm>
            <a:off x="1234761" y="4377690"/>
            <a:ext cx="84807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 to complete : Paper outline + Most coding work </a:t>
            </a:r>
          </a:p>
          <a:p>
            <a:pPr marL="285750" indent="-285750">
              <a:buFontTx/>
              <a:buChar char="-"/>
            </a:pPr>
            <a:r>
              <a:rPr lang="en-US" dirty="0"/>
              <a:t>main codes ready</a:t>
            </a:r>
          </a:p>
          <a:p>
            <a:pPr marL="285750" indent="-285750">
              <a:buFontTx/>
              <a:buChar char="-"/>
            </a:pPr>
            <a:r>
              <a:rPr lang="en-US" dirty="0"/>
              <a:t>tables ready for 100 simulations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graphs ready for 100 simulations)</a:t>
            </a:r>
          </a:p>
          <a:p>
            <a:endParaRPr lang="en-US" sz="1800" kern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2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591-080B-A438-7B06-13D0FDB4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F106-9AB1-3870-2F14-5C88BF0C6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Directions</a:t>
            </a:r>
          </a:p>
          <a:p>
            <a:r>
              <a:rPr lang="en-US" dirty="0"/>
              <a:t>Expectation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1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1681-8F2A-7EE1-062F-0873710D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CBB9D-201A-8315-D857-3C45DF38B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ICH E9(R1) Addendum introduces five strategies that can be used alone or in combination to address different intercurrent events.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Treatment Policy </a:t>
            </a:r>
            <a:r>
              <a:rPr lang="en-US" sz="2400" kern="100" dirty="0">
                <a:solidFill>
                  <a:srgbClr val="A5C9EB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[ignoring IE]</a:t>
            </a:r>
            <a:endParaRPr lang="en-US" sz="24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Hypothetical </a:t>
            </a:r>
            <a:r>
              <a:rPr lang="en-US" sz="2400" kern="100" dirty="0">
                <a:solidFill>
                  <a:srgbClr val="A5C9EB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[imputed from model]</a:t>
            </a:r>
            <a:endParaRPr lang="en-US" sz="24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Composite </a:t>
            </a:r>
            <a:r>
              <a:rPr lang="en-US" sz="2400" kern="100" dirty="0">
                <a:solidFill>
                  <a:srgbClr val="A5C9EB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[imputed by incorporating the IE result]</a:t>
            </a:r>
            <a:endParaRPr lang="en-US" sz="24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While-on-Treatment </a:t>
            </a:r>
            <a:r>
              <a:rPr lang="en-US" sz="2400" kern="100" dirty="0">
                <a:solidFill>
                  <a:srgbClr val="A5C9EB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[using last result before IE]</a:t>
            </a:r>
            <a:endParaRPr lang="en-US" sz="24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Principal Stratum Strategy (PSS) </a:t>
            </a:r>
            <a:r>
              <a:rPr lang="en-US" sz="2400" b="1" u="sng" kern="100" dirty="0">
                <a:solidFill>
                  <a:srgbClr val="A5C9EB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[stratifying population based on potential IE outcome]</a:t>
            </a:r>
            <a:endParaRPr lang="en-US" sz="24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27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1681-8F2A-7EE1-062F-0873710D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77F35FE-CFCC-9E2D-4B12-70249E9FF6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1919673"/>
          <a:ext cx="9914860" cy="4206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337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1681-8F2A-7EE1-062F-0873710D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C9D5E-F1DD-E6F0-86E9-0B7BAE804E63}"/>
              </a:ext>
            </a:extLst>
          </p:cNvPr>
          <p:cNvGrpSpPr/>
          <p:nvPr/>
        </p:nvGrpSpPr>
        <p:grpSpPr>
          <a:xfrm>
            <a:off x="914400" y="2009121"/>
            <a:ext cx="9914859" cy="4027911"/>
            <a:chOff x="914400" y="2009121"/>
            <a:chExt cx="9914859" cy="402791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CE24F5B-3634-C05E-C7A4-71B1C3F48468}"/>
                </a:ext>
              </a:extLst>
            </p:cNvPr>
            <p:cNvSpPr/>
            <p:nvPr/>
          </p:nvSpPr>
          <p:spPr>
            <a:xfrm>
              <a:off x="914400" y="2009121"/>
              <a:ext cx="3098393" cy="1859036"/>
            </a:xfrm>
            <a:custGeom>
              <a:avLst/>
              <a:gdLst>
                <a:gd name="connsiteX0" fmla="*/ 0 w 3098393"/>
                <a:gd name="connsiteY0" fmla="*/ 0 h 1859036"/>
                <a:gd name="connsiteX1" fmla="*/ 3098393 w 3098393"/>
                <a:gd name="connsiteY1" fmla="*/ 0 h 1859036"/>
                <a:gd name="connsiteX2" fmla="*/ 3098393 w 3098393"/>
                <a:gd name="connsiteY2" fmla="*/ 1859036 h 1859036"/>
                <a:gd name="connsiteX3" fmla="*/ 0 w 3098393"/>
                <a:gd name="connsiteY3" fmla="*/ 1859036 h 1859036"/>
                <a:gd name="connsiteX4" fmla="*/ 0 w 3098393"/>
                <a:gd name="connsiteY4" fmla="*/ 0 h 185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393" h="1859036">
                  <a:moveTo>
                    <a:pt x="0" y="0"/>
                  </a:moveTo>
                  <a:lnTo>
                    <a:pt x="3098393" y="0"/>
                  </a:lnTo>
                  <a:lnTo>
                    <a:pt x="3098393" y="1859036"/>
                  </a:lnTo>
                  <a:lnTo>
                    <a:pt x="0" y="1859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>
                  <a:solidFill>
                    <a:schemeClr val="tx1"/>
                  </a:solidFill>
                </a:rPr>
                <a:t>R codes  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B74A5F2-B9B9-7A4F-DEE5-3B72CC5DB2C0}"/>
                </a:ext>
              </a:extLst>
            </p:cNvPr>
            <p:cNvSpPr/>
            <p:nvPr/>
          </p:nvSpPr>
          <p:spPr>
            <a:xfrm>
              <a:off x="4322633" y="2009121"/>
              <a:ext cx="3098393" cy="1859036"/>
            </a:xfrm>
            <a:custGeom>
              <a:avLst/>
              <a:gdLst>
                <a:gd name="connsiteX0" fmla="*/ 0 w 3098393"/>
                <a:gd name="connsiteY0" fmla="*/ 0 h 1859036"/>
                <a:gd name="connsiteX1" fmla="*/ 3098393 w 3098393"/>
                <a:gd name="connsiteY1" fmla="*/ 0 h 1859036"/>
                <a:gd name="connsiteX2" fmla="*/ 3098393 w 3098393"/>
                <a:gd name="connsiteY2" fmla="*/ 1859036 h 1859036"/>
                <a:gd name="connsiteX3" fmla="*/ 0 w 3098393"/>
                <a:gd name="connsiteY3" fmla="*/ 1859036 h 1859036"/>
                <a:gd name="connsiteX4" fmla="*/ 0 w 3098393"/>
                <a:gd name="connsiteY4" fmla="*/ 0 h 185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393" h="1859036">
                  <a:moveTo>
                    <a:pt x="0" y="0"/>
                  </a:moveTo>
                  <a:lnTo>
                    <a:pt x="3098393" y="0"/>
                  </a:lnTo>
                  <a:lnTo>
                    <a:pt x="3098393" y="1859036"/>
                  </a:lnTo>
                  <a:lnTo>
                    <a:pt x="0" y="18590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/>
                <a:t>Bayesian [Magnusson] (R codes for continuous)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954DFC3-F2B3-7CDE-5171-47F74C02D225}"/>
                </a:ext>
              </a:extLst>
            </p:cNvPr>
            <p:cNvSpPr/>
            <p:nvPr/>
          </p:nvSpPr>
          <p:spPr>
            <a:xfrm>
              <a:off x="7730866" y="2009121"/>
              <a:ext cx="3098393" cy="1859036"/>
            </a:xfrm>
            <a:custGeom>
              <a:avLst/>
              <a:gdLst>
                <a:gd name="connsiteX0" fmla="*/ 0 w 3098393"/>
                <a:gd name="connsiteY0" fmla="*/ 0 h 1859036"/>
                <a:gd name="connsiteX1" fmla="*/ 3098393 w 3098393"/>
                <a:gd name="connsiteY1" fmla="*/ 0 h 1859036"/>
                <a:gd name="connsiteX2" fmla="*/ 3098393 w 3098393"/>
                <a:gd name="connsiteY2" fmla="*/ 1859036 h 1859036"/>
                <a:gd name="connsiteX3" fmla="*/ 0 w 3098393"/>
                <a:gd name="connsiteY3" fmla="*/ 1859036 h 1859036"/>
                <a:gd name="connsiteX4" fmla="*/ 0 w 3098393"/>
                <a:gd name="connsiteY4" fmla="*/ 0 h 185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393" h="1859036">
                  <a:moveTo>
                    <a:pt x="0" y="0"/>
                  </a:moveTo>
                  <a:lnTo>
                    <a:pt x="3098393" y="0"/>
                  </a:lnTo>
                  <a:lnTo>
                    <a:pt x="3098393" y="1859036"/>
                  </a:lnTo>
                  <a:lnTo>
                    <a:pt x="0" y="18590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/>
                <a:t>Bayesian [Craig Wang] (R codes for continuous,binary, tte )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422C01D-1DC2-4EC2-43A6-D486A6AE8A77}"/>
                </a:ext>
              </a:extLst>
            </p:cNvPr>
            <p:cNvSpPr/>
            <p:nvPr/>
          </p:nvSpPr>
          <p:spPr>
            <a:xfrm>
              <a:off x="914400" y="4177996"/>
              <a:ext cx="3098393" cy="1859036"/>
            </a:xfrm>
            <a:custGeom>
              <a:avLst/>
              <a:gdLst>
                <a:gd name="connsiteX0" fmla="*/ 0 w 3098393"/>
                <a:gd name="connsiteY0" fmla="*/ 0 h 1859036"/>
                <a:gd name="connsiteX1" fmla="*/ 3098393 w 3098393"/>
                <a:gd name="connsiteY1" fmla="*/ 0 h 1859036"/>
                <a:gd name="connsiteX2" fmla="*/ 3098393 w 3098393"/>
                <a:gd name="connsiteY2" fmla="*/ 1859036 h 1859036"/>
                <a:gd name="connsiteX3" fmla="*/ 0 w 3098393"/>
                <a:gd name="connsiteY3" fmla="*/ 1859036 h 1859036"/>
                <a:gd name="connsiteX4" fmla="*/ 0 w 3098393"/>
                <a:gd name="connsiteY4" fmla="*/ 0 h 185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393" h="1859036">
                  <a:moveTo>
                    <a:pt x="0" y="0"/>
                  </a:moveTo>
                  <a:lnTo>
                    <a:pt x="3098393" y="0"/>
                  </a:lnTo>
                  <a:lnTo>
                    <a:pt x="3098393" y="1859036"/>
                  </a:lnTo>
                  <a:lnTo>
                    <a:pt x="0" y="18590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/>
                <a:t>PS (R codes for continuous)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DB9D0E2-D343-D50E-3BBF-E92470F5972F}"/>
                </a:ext>
              </a:extLst>
            </p:cNvPr>
            <p:cNvSpPr/>
            <p:nvPr/>
          </p:nvSpPr>
          <p:spPr>
            <a:xfrm>
              <a:off x="4322633" y="4177996"/>
              <a:ext cx="3098393" cy="1859036"/>
            </a:xfrm>
            <a:custGeom>
              <a:avLst/>
              <a:gdLst>
                <a:gd name="connsiteX0" fmla="*/ 0 w 3098393"/>
                <a:gd name="connsiteY0" fmla="*/ 0 h 1859036"/>
                <a:gd name="connsiteX1" fmla="*/ 3098393 w 3098393"/>
                <a:gd name="connsiteY1" fmla="*/ 0 h 1859036"/>
                <a:gd name="connsiteX2" fmla="*/ 3098393 w 3098393"/>
                <a:gd name="connsiteY2" fmla="*/ 1859036 h 1859036"/>
                <a:gd name="connsiteX3" fmla="*/ 0 w 3098393"/>
                <a:gd name="connsiteY3" fmla="*/ 1859036 h 1859036"/>
                <a:gd name="connsiteX4" fmla="*/ 0 w 3098393"/>
                <a:gd name="connsiteY4" fmla="*/ 0 h 185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393" h="1859036">
                  <a:moveTo>
                    <a:pt x="0" y="0"/>
                  </a:moveTo>
                  <a:lnTo>
                    <a:pt x="3098393" y="0"/>
                  </a:lnTo>
                  <a:lnTo>
                    <a:pt x="3098393" y="1859036"/>
                  </a:lnTo>
                  <a:lnTo>
                    <a:pt x="0" y="18590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/>
                <a:t>AdACE (R package for continuous, source codes maybe too)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719C415-912A-46E8-3B3A-F9BC4CFDBA2B}"/>
                </a:ext>
              </a:extLst>
            </p:cNvPr>
            <p:cNvSpPr/>
            <p:nvPr/>
          </p:nvSpPr>
          <p:spPr>
            <a:xfrm>
              <a:off x="7730866" y="4177996"/>
              <a:ext cx="3098393" cy="1859036"/>
            </a:xfrm>
            <a:custGeom>
              <a:avLst/>
              <a:gdLst>
                <a:gd name="connsiteX0" fmla="*/ 0 w 3098393"/>
                <a:gd name="connsiteY0" fmla="*/ 0 h 1859036"/>
                <a:gd name="connsiteX1" fmla="*/ 3098393 w 3098393"/>
                <a:gd name="connsiteY1" fmla="*/ 0 h 1859036"/>
                <a:gd name="connsiteX2" fmla="*/ 3098393 w 3098393"/>
                <a:gd name="connsiteY2" fmla="*/ 1859036 h 1859036"/>
                <a:gd name="connsiteX3" fmla="*/ 0 w 3098393"/>
                <a:gd name="connsiteY3" fmla="*/ 1859036 h 1859036"/>
                <a:gd name="connsiteX4" fmla="*/ 0 w 3098393"/>
                <a:gd name="connsiteY4" fmla="*/ 0 h 185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393" h="1859036">
                  <a:moveTo>
                    <a:pt x="0" y="0"/>
                  </a:moveTo>
                  <a:lnTo>
                    <a:pt x="3098393" y="0"/>
                  </a:lnTo>
                  <a:lnTo>
                    <a:pt x="3098393" y="1859036"/>
                  </a:lnTo>
                  <a:lnTo>
                    <a:pt x="0" y="18590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/>
                <a:t>Multiple Imputation (SAS) (R codes maybe)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731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1681-8F2A-7EE1-062F-0873710D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C9D5E-F1DD-E6F0-86E9-0B7BAE804E63}"/>
              </a:ext>
            </a:extLst>
          </p:cNvPr>
          <p:cNvGrpSpPr/>
          <p:nvPr/>
        </p:nvGrpSpPr>
        <p:grpSpPr>
          <a:xfrm>
            <a:off x="914400" y="2009121"/>
            <a:ext cx="9914859" cy="4027911"/>
            <a:chOff x="914400" y="2009121"/>
            <a:chExt cx="9914859" cy="402791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CE24F5B-3634-C05E-C7A4-71B1C3F48468}"/>
                </a:ext>
              </a:extLst>
            </p:cNvPr>
            <p:cNvSpPr/>
            <p:nvPr/>
          </p:nvSpPr>
          <p:spPr>
            <a:xfrm>
              <a:off x="914400" y="2009121"/>
              <a:ext cx="3098393" cy="1859036"/>
            </a:xfrm>
            <a:custGeom>
              <a:avLst/>
              <a:gdLst>
                <a:gd name="connsiteX0" fmla="*/ 0 w 3098393"/>
                <a:gd name="connsiteY0" fmla="*/ 0 h 1859036"/>
                <a:gd name="connsiteX1" fmla="*/ 3098393 w 3098393"/>
                <a:gd name="connsiteY1" fmla="*/ 0 h 1859036"/>
                <a:gd name="connsiteX2" fmla="*/ 3098393 w 3098393"/>
                <a:gd name="connsiteY2" fmla="*/ 1859036 h 1859036"/>
                <a:gd name="connsiteX3" fmla="*/ 0 w 3098393"/>
                <a:gd name="connsiteY3" fmla="*/ 1859036 h 1859036"/>
                <a:gd name="connsiteX4" fmla="*/ 0 w 3098393"/>
                <a:gd name="connsiteY4" fmla="*/ 0 h 185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393" h="1859036">
                  <a:moveTo>
                    <a:pt x="0" y="0"/>
                  </a:moveTo>
                  <a:lnTo>
                    <a:pt x="3098393" y="0"/>
                  </a:lnTo>
                  <a:lnTo>
                    <a:pt x="3098393" y="1859036"/>
                  </a:lnTo>
                  <a:lnTo>
                    <a:pt x="0" y="1859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>
                  <a:solidFill>
                    <a:schemeClr val="tx1"/>
                  </a:solidFill>
                </a:rPr>
                <a:t>Methodology Development       (To start with)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B74A5F2-B9B9-7A4F-DEE5-3B72CC5DB2C0}"/>
                </a:ext>
              </a:extLst>
            </p:cNvPr>
            <p:cNvSpPr/>
            <p:nvPr/>
          </p:nvSpPr>
          <p:spPr>
            <a:xfrm>
              <a:off x="4322633" y="2009121"/>
              <a:ext cx="3098393" cy="1859036"/>
            </a:xfrm>
            <a:custGeom>
              <a:avLst/>
              <a:gdLst>
                <a:gd name="connsiteX0" fmla="*/ 0 w 3098393"/>
                <a:gd name="connsiteY0" fmla="*/ 0 h 1859036"/>
                <a:gd name="connsiteX1" fmla="*/ 3098393 w 3098393"/>
                <a:gd name="connsiteY1" fmla="*/ 0 h 1859036"/>
                <a:gd name="connsiteX2" fmla="*/ 3098393 w 3098393"/>
                <a:gd name="connsiteY2" fmla="*/ 1859036 h 1859036"/>
                <a:gd name="connsiteX3" fmla="*/ 0 w 3098393"/>
                <a:gd name="connsiteY3" fmla="*/ 1859036 h 1859036"/>
                <a:gd name="connsiteX4" fmla="*/ 0 w 3098393"/>
                <a:gd name="connsiteY4" fmla="*/ 0 h 185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393" h="1859036">
                  <a:moveTo>
                    <a:pt x="0" y="0"/>
                  </a:moveTo>
                  <a:lnTo>
                    <a:pt x="3098393" y="0"/>
                  </a:lnTo>
                  <a:lnTo>
                    <a:pt x="3098393" y="1859036"/>
                  </a:lnTo>
                  <a:lnTo>
                    <a:pt x="0" y="18590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Bayesian [Magnusson] (R codes for continuous)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954DFC3-F2B3-7CDE-5171-47F74C02D225}"/>
                </a:ext>
              </a:extLst>
            </p:cNvPr>
            <p:cNvSpPr/>
            <p:nvPr/>
          </p:nvSpPr>
          <p:spPr>
            <a:xfrm>
              <a:off x="7730866" y="2009121"/>
              <a:ext cx="3098393" cy="1859036"/>
            </a:xfrm>
            <a:custGeom>
              <a:avLst/>
              <a:gdLst>
                <a:gd name="connsiteX0" fmla="*/ 0 w 3098393"/>
                <a:gd name="connsiteY0" fmla="*/ 0 h 1859036"/>
                <a:gd name="connsiteX1" fmla="*/ 3098393 w 3098393"/>
                <a:gd name="connsiteY1" fmla="*/ 0 h 1859036"/>
                <a:gd name="connsiteX2" fmla="*/ 3098393 w 3098393"/>
                <a:gd name="connsiteY2" fmla="*/ 1859036 h 1859036"/>
                <a:gd name="connsiteX3" fmla="*/ 0 w 3098393"/>
                <a:gd name="connsiteY3" fmla="*/ 1859036 h 1859036"/>
                <a:gd name="connsiteX4" fmla="*/ 0 w 3098393"/>
                <a:gd name="connsiteY4" fmla="*/ 0 h 185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393" h="1859036">
                  <a:moveTo>
                    <a:pt x="0" y="0"/>
                  </a:moveTo>
                  <a:lnTo>
                    <a:pt x="3098393" y="0"/>
                  </a:lnTo>
                  <a:lnTo>
                    <a:pt x="3098393" y="1859036"/>
                  </a:lnTo>
                  <a:lnTo>
                    <a:pt x="0" y="18590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/>
                <a:t>Bayesian [Craig Wang] (R codes for continuous,binary, tte )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422C01D-1DC2-4EC2-43A6-D486A6AE8A77}"/>
                </a:ext>
              </a:extLst>
            </p:cNvPr>
            <p:cNvSpPr/>
            <p:nvPr/>
          </p:nvSpPr>
          <p:spPr>
            <a:xfrm>
              <a:off x="914400" y="4177996"/>
              <a:ext cx="3098393" cy="1859036"/>
            </a:xfrm>
            <a:custGeom>
              <a:avLst/>
              <a:gdLst>
                <a:gd name="connsiteX0" fmla="*/ 0 w 3098393"/>
                <a:gd name="connsiteY0" fmla="*/ 0 h 1859036"/>
                <a:gd name="connsiteX1" fmla="*/ 3098393 w 3098393"/>
                <a:gd name="connsiteY1" fmla="*/ 0 h 1859036"/>
                <a:gd name="connsiteX2" fmla="*/ 3098393 w 3098393"/>
                <a:gd name="connsiteY2" fmla="*/ 1859036 h 1859036"/>
                <a:gd name="connsiteX3" fmla="*/ 0 w 3098393"/>
                <a:gd name="connsiteY3" fmla="*/ 1859036 h 1859036"/>
                <a:gd name="connsiteX4" fmla="*/ 0 w 3098393"/>
                <a:gd name="connsiteY4" fmla="*/ 0 h 185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393" h="1859036">
                  <a:moveTo>
                    <a:pt x="0" y="0"/>
                  </a:moveTo>
                  <a:lnTo>
                    <a:pt x="3098393" y="0"/>
                  </a:lnTo>
                  <a:lnTo>
                    <a:pt x="3098393" y="1859036"/>
                  </a:lnTo>
                  <a:lnTo>
                    <a:pt x="0" y="18590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/>
                <a:t>PS (R codes for continuous)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DB9D0E2-D343-D50E-3BBF-E92470F5972F}"/>
                </a:ext>
              </a:extLst>
            </p:cNvPr>
            <p:cNvSpPr/>
            <p:nvPr/>
          </p:nvSpPr>
          <p:spPr>
            <a:xfrm>
              <a:off x="4322633" y="4177996"/>
              <a:ext cx="3098393" cy="1859036"/>
            </a:xfrm>
            <a:custGeom>
              <a:avLst/>
              <a:gdLst>
                <a:gd name="connsiteX0" fmla="*/ 0 w 3098393"/>
                <a:gd name="connsiteY0" fmla="*/ 0 h 1859036"/>
                <a:gd name="connsiteX1" fmla="*/ 3098393 w 3098393"/>
                <a:gd name="connsiteY1" fmla="*/ 0 h 1859036"/>
                <a:gd name="connsiteX2" fmla="*/ 3098393 w 3098393"/>
                <a:gd name="connsiteY2" fmla="*/ 1859036 h 1859036"/>
                <a:gd name="connsiteX3" fmla="*/ 0 w 3098393"/>
                <a:gd name="connsiteY3" fmla="*/ 1859036 h 1859036"/>
                <a:gd name="connsiteX4" fmla="*/ 0 w 3098393"/>
                <a:gd name="connsiteY4" fmla="*/ 0 h 185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393" h="1859036">
                  <a:moveTo>
                    <a:pt x="0" y="0"/>
                  </a:moveTo>
                  <a:lnTo>
                    <a:pt x="3098393" y="0"/>
                  </a:lnTo>
                  <a:lnTo>
                    <a:pt x="3098393" y="1859036"/>
                  </a:lnTo>
                  <a:lnTo>
                    <a:pt x="0" y="1859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 err="1"/>
                <a:t>AdACE</a:t>
              </a:r>
              <a:r>
                <a:rPr lang="en-US" sz="2700" kern="1200" dirty="0"/>
                <a:t> (R package for continuous, source codes maybe)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719C415-912A-46E8-3B3A-F9BC4CFDBA2B}"/>
                </a:ext>
              </a:extLst>
            </p:cNvPr>
            <p:cNvSpPr/>
            <p:nvPr/>
          </p:nvSpPr>
          <p:spPr>
            <a:xfrm>
              <a:off x="7730866" y="4177996"/>
              <a:ext cx="3098393" cy="1859036"/>
            </a:xfrm>
            <a:custGeom>
              <a:avLst/>
              <a:gdLst>
                <a:gd name="connsiteX0" fmla="*/ 0 w 3098393"/>
                <a:gd name="connsiteY0" fmla="*/ 0 h 1859036"/>
                <a:gd name="connsiteX1" fmla="*/ 3098393 w 3098393"/>
                <a:gd name="connsiteY1" fmla="*/ 0 h 1859036"/>
                <a:gd name="connsiteX2" fmla="*/ 3098393 w 3098393"/>
                <a:gd name="connsiteY2" fmla="*/ 1859036 h 1859036"/>
                <a:gd name="connsiteX3" fmla="*/ 0 w 3098393"/>
                <a:gd name="connsiteY3" fmla="*/ 1859036 h 1859036"/>
                <a:gd name="connsiteX4" fmla="*/ 0 w 3098393"/>
                <a:gd name="connsiteY4" fmla="*/ 0 h 185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393" h="1859036">
                  <a:moveTo>
                    <a:pt x="0" y="0"/>
                  </a:moveTo>
                  <a:lnTo>
                    <a:pt x="3098393" y="0"/>
                  </a:lnTo>
                  <a:lnTo>
                    <a:pt x="3098393" y="1859036"/>
                  </a:lnTo>
                  <a:lnTo>
                    <a:pt x="0" y="1859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Multiple Imputation (SAS) (R codes maybe)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83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1681-8F2A-7EE1-062F-0873710D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C9D5E-F1DD-E6F0-86E9-0B7BAE804E63}"/>
              </a:ext>
            </a:extLst>
          </p:cNvPr>
          <p:cNvGrpSpPr/>
          <p:nvPr/>
        </p:nvGrpSpPr>
        <p:grpSpPr>
          <a:xfrm>
            <a:off x="914400" y="2009121"/>
            <a:ext cx="9914859" cy="4027911"/>
            <a:chOff x="914400" y="2009121"/>
            <a:chExt cx="9914859" cy="402791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CE24F5B-3634-C05E-C7A4-71B1C3F48468}"/>
                </a:ext>
              </a:extLst>
            </p:cNvPr>
            <p:cNvSpPr/>
            <p:nvPr/>
          </p:nvSpPr>
          <p:spPr>
            <a:xfrm>
              <a:off x="914400" y="2009121"/>
              <a:ext cx="3098393" cy="1859036"/>
            </a:xfrm>
            <a:custGeom>
              <a:avLst/>
              <a:gdLst>
                <a:gd name="connsiteX0" fmla="*/ 0 w 3098393"/>
                <a:gd name="connsiteY0" fmla="*/ 0 h 1859036"/>
                <a:gd name="connsiteX1" fmla="*/ 3098393 w 3098393"/>
                <a:gd name="connsiteY1" fmla="*/ 0 h 1859036"/>
                <a:gd name="connsiteX2" fmla="*/ 3098393 w 3098393"/>
                <a:gd name="connsiteY2" fmla="*/ 1859036 h 1859036"/>
                <a:gd name="connsiteX3" fmla="*/ 0 w 3098393"/>
                <a:gd name="connsiteY3" fmla="*/ 1859036 h 1859036"/>
                <a:gd name="connsiteX4" fmla="*/ 0 w 3098393"/>
                <a:gd name="connsiteY4" fmla="*/ 0 h 185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393" h="1859036">
                  <a:moveTo>
                    <a:pt x="0" y="0"/>
                  </a:moveTo>
                  <a:lnTo>
                    <a:pt x="3098393" y="0"/>
                  </a:lnTo>
                  <a:lnTo>
                    <a:pt x="3098393" y="1859036"/>
                  </a:lnTo>
                  <a:lnTo>
                    <a:pt x="0" y="1859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>
                  <a:solidFill>
                    <a:schemeClr val="tx1"/>
                  </a:solidFill>
                </a:rPr>
                <a:t>Methodology Development  (week 1,2)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B74A5F2-B9B9-7A4F-DEE5-3B72CC5DB2C0}"/>
                </a:ext>
              </a:extLst>
            </p:cNvPr>
            <p:cNvSpPr/>
            <p:nvPr/>
          </p:nvSpPr>
          <p:spPr>
            <a:xfrm>
              <a:off x="4322633" y="2009121"/>
              <a:ext cx="3098393" cy="1859036"/>
            </a:xfrm>
            <a:custGeom>
              <a:avLst/>
              <a:gdLst>
                <a:gd name="connsiteX0" fmla="*/ 0 w 3098393"/>
                <a:gd name="connsiteY0" fmla="*/ 0 h 1859036"/>
                <a:gd name="connsiteX1" fmla="*/ 3098393 w 3098393"/>
                <a:gd name="connsiteY1" fmla="*/ 0 h 1859036"/>
                <a:gd name="connsiteX2" fmla="*/ 3098393 w 3098393"/>
                <a:gd name="connsiteY2" fmla="*/ 1859036 h 1859036"/>
                <a:gd name="connsiteX3" fmla="*/ 0 w 3098393"/>
                <a:gd name="connsiteY3" fmla="*/ 1859036 h 1859036"/>
                <a:gd name="connsiteX4" fmla="*/ 0 w 3098393"/>
                <a:gd name="connsiteY4" fmla="*/ 0 h 185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393" h="1859036">
                  <a:moveTo>
                    <a:pt x="0" y="0"/>
                  </a:moveTo>
                  <a:lnTo>
                    <a:pt x="3098393" y="0"/>
                  </a:lnTo>
                  <a:lnTo>
                    <a:pt x="3098393" y="1859036"/>
                  </a:lnTo>
                  <a:lnTo>
                    <a:pt x="0" y="18590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Bayesian [Magnusson] (R codes for continuous)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954DFC3-F2B3-7CDE-5171-47F74C02D225}"/>
                </a:ext>
              </a:extLst>
            </p:cNvPr>
            <p:cNvSpPr/>
            <p:nvPr/>
          </p:nvSpPr>
          <p:spPr>
            <a:xfrm>
              <a:off x="7730866" y="2009121"/>
              <a:ext cx="3098393" cy="1859036"/>
            </a:xfrm>
            <a:custGeom>
              <a:avLst/>
              <a:gdLst>
                <a:gd name="connsiteX0" fmla="*/ 0 w 3098393"/>
                <a:gd name="connsiteY0" fmla="*/ 0 h 1859036"/>
                <a:gd name="connsiteX1" fmla="*/ 3098393 w 3098393"/>
                <a:gd name="connsiteY1" fmla="*/ 0 h 1859036"/>
                <a:gd name="connsiteX2" fmla="*/ 3098393 w 3098393"/>
                <a:gd name="connsiteY2" fmla="*/ 1859036 h 1859036"/>
                <a:gd name="connsiteX3" fmla="*/ 0 w 3098393"/>
                <a:gd name="connsiteY3" fmla="*/ 1859036 h 1859036"/>
                <a:gd name="connsiteX4" fmla="*/ 0 w 3098393"/>
                <a:gd name="connsiteY4" fmla="*/ 0 h 185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393" h="1859036">
                  <a:moveTo>
                    <a:pt x="0" y="0"/>
                  </a:moveTo>
                  <a:lnTo>
                    <a:pt x="3098393" y="0"/>
                  </a:lnTo>
                  <a:lnTo>
                    <a:pt x="3098393" y="1859036"/>
                  </a:lnTo>
                  <a:lnTo>
                    <a:pt x="0" y="18590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/>
                <a:t>Bayesian [Craig Wang] (R codes for continuous,binary, tte )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422C01D-1DC2-4EC2-43A6-D486A6AE8A77}"/>
                </a:ext>
              </a:extLst>
            </p:cNvPr>
            <p:cNvSpPr/>
            <p:nvPr/>
          </p:nvSpPr>
          <p:spPr>
            <a:xfrm>
              <a:off x="914400" y="4177996"/>
              <a:ext cx="3098393" cy="1859036"/>
            </a:xfrm>
            <a:custGeom>
              <a:avLst/>
              <a:gdLst>
                <a:gd name="connsiteX0" fmla="*/ 0 w 3098393"/>
                <a:gd name="connsiteY0" fmla="*/ 0 h 1859036"/>
                <a:gd name="connsiteX1" fmla="*/ 3098393 w 3098393"/>
                <a:gd name="connsiteY1" fmla="*/ 0 h 1859036"/>
                <a:gd name="connsiteX2" fmla="*/ 3098393 w 3098393"/>
                <a:gd name="connsiteY2" fmla="*/ 1859036 h 1859036"/>
                <a:gd name="connsiteX3" fmla="*/ 0 w 3098393"/>
                <a:gd name="connsiteY3" fmla="*/ 1859036 h 1859036"/>
                <a:gd name="connsiteX4" fmla="*/ 0 w 3098393"/>
                <a:gd name="connsiteY4" fmla="*/ 0 h 185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393" h="1859036">
                  <a:moveTo>
                    <a:pt x="0" y="0"/>
                  </a:moveTo>
                  <a:lnTo>
                    <a:pt x="3098393" y="0"/>
                  </a:lnTo>
                  <a:lnTo>
                    <a:pt x="3098393" y="1859036"/>
                  </a:lnTo>
                  <a:lnTo>
                    <a:pt x="0" y="18590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/>
                <a:t>PS (R codes for continuous)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DB9D0E2-D343-D50E-3BBF-E92470F5972F}"/>
                </a:ext>
              </a:extLst>
            </p:cNvPr>
            <p:cNvSpPr/>
            <p:nvPr/>
          </p:nvSpPr>
          <p:spPr>
            <a:xfrm>
              <a:off x="4322633" y="4177996"/>
              <a:ext cx="3098393" cy="1859036"/>
            </a:xfrm>
            <a:custGeom>
              <a:avLst/>
              <a:gdLst>
                <a:gd name="connsiteX0" fmla="*/ 0 w 3098393"/>
                <a:gd name="connsiteY0" fmla="*/ 0 h 1859036"/>
                <a:gd name="connsiteX1" fmla="*/ 3098393 w 3098393"/>
                <a:gd name="connsiteY1" fmla="*/ 0 h 1859036"/>
                <a:gd name="connsiteX2" fmla="*/ 3098393 w 3098393"/>
                <a:gd name="connsiteY2" fmla="*/ 1859036 h 1859036"/>
                <a:gd name="connsiteX3" fmla="*/ 0 w 3098393"/>
                <a:gd name="connsiteY3" fmla="*/ 1859036 h 1859036"/>
                <a:gd name="connsiteX4" fmla="*/ 0 w 3098393"/>
                <a:gd name="connsiteY4" fmla="*/ 0 h 185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393" h="1859036">
                  <a:moveTo>
                    <a:pt x="0" y="0"/>
                  </a:moveTo>
                  <a:lnTo>
                    <a:pt x="3098393" y="0"/>
                  </a:lnTo>
                  <a:lnTo>
                    <a:pt x="3098393" y="1859036"/>
                  </a:lnTo>
                  <a:lnTo>
                    <a:pt x="0" y="1859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dirty="0">
                  <a:solidFill>
                    <a:schemeClr val="tx1"/>
                  </a:solidFill>
                </a:rPr>
                <a:t>Paper Searching</a:t>
              </a:r>
            </a:p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dirty="0">
                  <a:solidFill>
                    <a:schemeClr val="tx1"/>
                  </a:solidFill>
                </a:rPr>
                <a:t>(Yujing WIP)</a:t>
              </a:r>
              <a:endParaRPr lang="en-US" sz="27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719C415-912A-46E8-3B3A-F9BC4CFDBA2B}"/>
                </a:ext>
              </a:extLst>
            </p:cNvPr>
            <p:cNvSpPr/>
            <p:nvPr/>
          </p:nvSpPr>
          <p:spPr>
            <a:xfrm>
              <a:off x="7730866" y="4177996"/>
              <a:ext cx="3098393" cy="1859036"/>
            </a:xfrm>
            <a:custGeom>
              <a:avLst/>
              <a:gdLst>
                <a:gd name="connsiteX0" fmla="*/ 0 w 3098393"/>
                <a:gd name="connsiteY0" fmla="*/ 0 h 1859036"/>
                <a:gd name="connsiteX1" fmla="*/ 3098393 w 3098393"/>
                <a:gd name="connsiteY1" fmla="*/ 0 h 1859036"/>
                <a:gd name="connsiteX2" fmla="*/ 3098393 w 3098393"/>
                <a:gd name="connsiteY2" fmla="*/ 1859036 h 1859036"/>
                <a:gd name="connsiteX3" fmla="*/ 0 w 3098393"/>
                <a:gd name="connsiteY3" fmla="*/ 1859036 h 1859036"/>
                <a:gd name="connsiteX4" fmla="*/ 0 w 3098393"/>
                <a:gd name="connsiteY4" fmla="*/ 0 h 185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393" h="1859036">
                  <a:moveTo>
                    <a:pt x="0" y="0"/>
                  </a:moveTo>
                  <a:lnTo>
                    <a:pt x="3098393" y="0"/>
                  </a:lnTo>
                  <a:lnTo>
                    <a:pt x="3098393" y="1859036"/>
                  </a:lnTo>
                  <a:lnTo>
                    <a:pt x="0" y="1859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dirty="0">
                  <a:solidFill>
                    <a:schemeClr val="tx1"/>
                  </a:solidFill>
                </a:rPr>
                <a:t>Topic Determination </a:t>
              </a:r>
            </a:p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dirty="0">
                  <a:solidFill>
                    <a:schemeClr val="tx1"/>
                  </a:solidFill>
                </a:rPr>
                <a:t>(By the end of wk2)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2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1681-8F2A-7EE1-062F-0873710D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Directions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3F805-E5FB-A96E-628C-0D9E5AC0DB44}"/>
              </a:ext>
            </a:extLst>
          </p:cNvPr>
          <p:cNvSpPr txBox="1"/>
          <p:nvPr/>
        </p:nvSpPr>
        <p:spPr>
          <a:xfrm>
            <a:off x="1234761" y="2478134"/>
            <a:ext cx="672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PSS on survival outcomes (PSS on S(t), </a:t>
            </a:r>
            <a:r>
              <a:rPr lang="en-US" dirty="0">
                <a:highlight>
                  <a:srgbClr val="FFFF00"/>
                </a:highlight>
              </a:rPr>
              <a:t>PSS on HR</a:t>
            </a:r>
            <a:r>
              <a:rPr lang="en-US" dirty="0"/>
              <a:t>)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B92C0D9-7899-8462-97C1-517192D3A17B}"/>
              </a:ext>
            </a:extLst>
          </p:cNvPr>
          <p:cNvSpPr/>
          <p:nvPr/>
        </p:nvSpPr>
        <p:spPr>
          <a:xfrm>
            <a:off x="1234761" y="3790729"/>
            <a:ext cx="8296239" cy="455715"/>
          </a:xfrm>
          <a:custGeom>
            <a:avLst/>
            <a:gdLst>
              <a:gd name="connsiteX0" fmla="*/ 0 w 8296239"/>
              <a:gd name="connsiteY0" fmla="*/ 75954 h 455715"/>
              <a:gd name="connsiteX1" fmla="*/ 75954 w 8296239"/>
              <a:gd name="connsiteY1" fmla="*/ 0 h 455715"/>
              <a:gd name="connsiteX2" fmla="*/ 8220285 w 8296239"/>
              <a:gd name="connsiteY2" fmla="*/ 0 h 455715"/>
              <a:gd name="connsiteX3" fmla="*/ 8296239 w 8296239"/>
              <a:gd name="connsiteY3" fmla="*/ 75954 h 455715"/>
              <a:gd name="connsiteX4" fmla="*/ 8296239 w 8296239"/>
              <a:gd name="connsiteY4" fmla="*/ 379761 h 455715"/>
              <a:gd name="connsiteX5" fmla="*/ 8220285 w 8296239"/>
              <a:gd name="connsiteY5" fmla="*/ 455715 h 455715"/>
              <a:gd name="connsiteX6" fmla="*/ 75954 w 8296239"/>
              <a:gd name="connsiteY6" fmla="*/ 455715 h 455715"/>
              <a:gd name="connsiteX7" fmla="*/ 0 w 8296239"/>
              <a:gd name="connsiteY7" fmla="*/ 379761 h 455715"/>
              <a:gd name="connsiteX8" fmla="*/ 0 w 8296239"/>
              <a:gd name="connsiteY8" fmla="*/ 75954 h 455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96239" h="455715">
                <a:moveTo>
                  <a:pt x="0" y="75954"/>
                </a:moveTo>
                <a:cubicBezTo>
                  <a:pt x="0" y="34006"/>
                  <a:pt x="34006" y="0"/>
                  <a:pt x="75954" y="0"/>
                </a:cubicBezTo>
                <a:lnTo>
                  <a:pt x="8220285" y="0"/>
                </a:lnTo>
                <a:cubicBezTo>
                  <a:pt x="8262233" y="0"/>
                  <a:pt x="8296239" y="34006"/>
                  <a:pt x="8296239" y="75954"/>
                </a:cubicBezTo>
                <a:lnTo>
                  <a:pt x="8296239" y="379761"/>
                </a:lnTo>
                <a:cubicBezTo>
                  <a:pt x="8296239" y="421709"/>
                  <a:pt x="8262233" y="455715"/>
                  <a:pt x="8220285" y="455715"/>
                </a:cubicBezTo>
                <a:lnTo>
                  <a:pt x="75954" y="455715"/>
                </a:lnTo>
                <a:cubicBezTo>
                  <a:pt x="34006" y="455715"/>
                  <a:pt x="0" y="421709"/>
                  <a:pt x="0" y="379761"/>
                </a:cubicBezTo>
                <a:lnTo>
                  <a:pt x="0" y="7595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636" tIns="94636" rIns="94636" bIns="94636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kern="1200" dirty="0"/>
              <a:t>Non-methodology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23CFD5D-C8B2-DB79-A383-5D53B8437C4A}"/>
              </a:ext>
            </a:extLst>
          </p:cNvPr>
          <p:cNvSpPr/>
          <p:nvPr/>
        </p:nvSpPr>
        <p:spPr>
          <a:xfrm>
            <a:off x="1234761" y="1919672"/>
            <a:ext cx="8296239" cy="455715"/>
          </a:xfrm>
          <a:custGeom>
            <a:avLst/>
            <a:gdLst>
              <a:gd name="connsiteX0" fmla="*/ 0 w 8296239"/>
              <a:gd name="connsiteY0" fmla="*/ 75954 h 455715"/>
              <a:gd name="connsiteX1" fmla="*/ 75954 w 8296239"/>
              <a:gd name="connsiteY1" fmla="*/ 0 h 455715"/>
              <a:gd name="connsiteX2" fmla="*/ 8220285 w 8296239"/>
              <a:gd name="connsiteY2" fmla="*/ 0 h 455715"/>
              <a:gd name="connsiteX3" fmla="*/ 8296239 w 8296239"/>
              <a:gd name="connsiteY3" fmla="*/ 75954 h 455715"/>
              <a:gd name="connsiteX4" fmla="*/ 8296239 w 8296239"/>
              <a:gd name="connsiteY4" fmla="*/ 379761 h 455715"/>
              <a:gd name="connsiteX5" fmla="*/ 8220285 w 8296239"/>
              <a:gd name="connsiteY5" fmla="*/ 455715 h 455715"/>
              <a:gd name="connsiteX6" fmla="*/ 75954 w 8296239"/>
              <a:gd name="connsiteY6" fmla="*/ 455715 h 455715"/>
              <a:gd name="connsiteX7" fmla="*/ 0 w 8296239"/>
              <a:gd name="connsiteY7" fmla="*/ 379761 h 455715"/>
              <a:gd name="connsiteX8" fmla="*/ 0 w 8296239"/>
              <a:gd name="connsiteY8" fmla="*/ 75954 h 455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96239" h="455715">
                <a:moveTo>
                  <a:pt x="0" y="75954"/>
                </a:moveTo>
                <a:cubicBezTo>
                  <a:pt x="0" y="34006"/>
                  <a:pt x="34006" y="0"/>
                  <a:pt x="75954" y="0"/>
                </a:cubicBezTo>
                <a:lnTo>
                  <a:pt x="8220285" y="0"/>
                </a:lnTo>
                <a:cubicBezTo>
                  <a:pt x="8262233" y="0"/>
                  <a:pt x="8296239" y="34006"/>
                  <a:pt x="8296239" y="75954"/>
                </a:cubicBezTo>
                <a:lnTo>
                  <a:pt x="8296239" y="379761"/>
                </a:lnTo>
                <a:cubicBezTo>
                  <a:pt x="8296239" y="421709"/>
                  <a:pt x="8262233" y="455715"/>
                  <a:pt x="8220285" y="455715"/>
                </a:cubicBezTo>
                <a:lnTo>
                  <a:pt x="75954" y="455715"/>
                </a:lnTo>
                <a:cubicBezTo>
                  <a:pt x="34006" y="455715"/>
                  <a:pt x="0" y="421709"/>
                  <a:pt x="0" y="379761"/>
                </a:cubicBezTo>
                <a:lnTo>
                  <a:pt x="0" y="7595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636" tIns="94636" rIns="94636" bIns="94636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kern="1200" dirty="0"/>
              <a:t>Methodology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50E782-6F21-8625-701B-3266FB649214}"/>
              </a:ext>
            </a:extLst>
          </p:cNvPr>
          <p:cNvSpPr txBox="1"/>
          <p:nvPr/>
        </p:nvSpPr>
        <p:spPr>
          <a:xfrm>
            <a:off x="1234761" y="4377690"/>
            <a:ext cx="8480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kern="1200" dirty="0"/>
              <a:t>Focus on method comparison (maybe add sensitivity analysis)</a:t>
            </a:r>
          </a:p>
          <a:p>
            <a:pPr marL="285750" indent="-285750">
              <a:buFontTx/>
              <a:buChar char="-"/>
            </a:pPr>
            <a:r>
              <a:rPr lang="en-US" sz="1800" kern="1200" dirty="0"/>
              <a:t>Build code for the </a:t>
            </a:r>
            <a:r>
              <a:rPr lang="en-US" sz="1800" kern="1200" dirty="0">
                <a:highlight>
                  <a:srgbClr val="FFFF00"/>
                </a:highlight>
              </a:rPr>
              <a:t>‘</a:t>
            </a:r>
            <a:r>
              <a:rPr lang="en-US" sz="1800" kern="1200" dirty="0" err="1">
                <a:highlight>
                  <a:srgbClr val="FFFF00"/>
                </a:highlight>
              </a:rPr>
              <a:t>mr</a:t>
            </a:r>
            <a:r>
              <a:rPr lang="en-US" sz="1800" kern="1200" dirty="0">
                <a:highlight>
                  <a:srgbClr val="FFFF00"/>
                </a:highlight>
              </a:rPr>
              <a:t>’ paper (Jiang, 2022)</a:t>
            </a:r>
            <a:endParaRPr lang="en-US" sz="1800" kern="1200" dirty="0"/>
          </a:p>
          <a:p>
            <a:pPr marL="285750" indent="-285750">
              <a:buFontTx/>
              <a:buChar char="-"/>
            </a:pPr>
            <a:r>
              <a:rPr lang="en-US" sz="1800" kern="1200" dirty="0"/>
              <a:t>Improve current codes</a:t>
            </a:r>
          </a:p>
          <a:p>
            <a:endParaRPr lang="en-US" sz="1800" kern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1681-8F2A-7EE1-062F-0873710D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Directions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3F805-E5FB-A96E-628C-0D9E5AC0DB44}"/>
              </a:ext>
            </a:extLst>
          </p:cNvPr>
          <p:cNvSpPr txBox="1"/>
          <p:nvPr/>
        </p:nvSpPr>
        <p:spPr>
          <a:xfrm>
            <a:off x="1234761" y="2478134"/>
            <a:ext cx="672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PSS on survival outcomes (PSS on S(t), </a:t>
            </a:r>
            <a:r>
              <a:rPr lang="en-US" dirty="0">
                <a:highlight>
                  <a:srgbClr val="FFFF00"/>
                </a:highlight>
              </a:rPr>
              <a:t>PSS on HR</a:t>
            </a:r>
            <a:r>
              <a:rPr lang="en-US" dirty="0"/>
              <a:t>)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B92C0D9-7899-8462-97C1-517192D3A17B}"/>
              </a:ext>
            </a:extLst>
          </p:cNvPr>
          <p:cNvSpPr/>
          <p:nvPr/>
        </p:nvSpPr>
        <p:spPr>
          <a:xfrm>
            <a:off x="1234761" y="3790729"/>
            <a:ext cx="8296239" cy="455715"/>
          </a:xfrm>
          <a:custGeom>
            <a:avLst/>
            <a:gdLst>
              <a:gd name="connsiteX0" fmla="*/ 0 w 8296239"/>
              <a:gd name="connsiteY0" fmla="*/ 75954 h 455715"/>
              <a:gd name="connsiteX1" fmla="*/ 75954 w 8296239"/>
              <a:gd name="connsiteY1" fmla="*/ 0 h 455715"/>
              <a:gd name="connsiteX2" fmla="*/ 8220285 w 8296239"/>
              <a:gd name="connsiteY2" fmla="*/ 0 h 455715"/>
              <a:gd name="connsiteX3" fmla="*/ 8296239 w 8296239"/>
              <a:gd name="connsiteY3" fmla="*/ 75954 h 455715"/>
              <a:gd name="connsiteX4" fmla="*/ 8296239 w 8296239"/>
              <a:gd name="connsiteY4" fmla="*/ 379761 h 455715"/>
              <a:gd name="connsiteX5" fmla="*/ 8220285 w 8296239"/>
              <a:gd name="connsiteY5" fmla="*/ 455715 h 455715"/>
              <a:gd name="connsiteX6" fmla="*/ 75954 w 8296239"/>
              <a:gd name="connsiteY6" fmla="*/ 455715 h 455715"/>
              <a:gd name="connsiteX7" fmla="*/ 0 w 8296239"/>
              <a:gd name="connsiteY7" fmla="*/ 379761 h 455715"/>
              <a:gd name="connsiteX8" fmla="*/ 0 w 8296239"/>
              <a:gd name="connsiteY8" fmla="*/ 75954 h 455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96239" h="455715">
                <a:moveTo>
                  <a:pt x="0" y="75954"/>
                </a:moveTo>
                <a:cubicBezTo>
                  <a:pt x="0" y="34006"/>
                  <a:pt x="34006" y="0"/>
                  <a:pt x="75954" y="0"/>
                </a:cubicBezTo>
                <a:lnTo>
                  <a:pt x="8220285" y="0"/>
                </a:lnTo>
                <a:cubicBezTo>
                  <a:pt x="8262233" y="0"/>
                  <a:pt x="8296239" y="34006"/>
                  <a:pt x="8296239" y="75954"/>
                </a:cubicBezTo>
                <a:lnTo>
                  <a:pt x="8296239" y="379761"/>
                </a:lnTo>
                <a:cubicBezTo>
                  <a:pt x="8296239" y="421709"/>
                  <a:pt x="8262233" y="455715"/>
                  <a:pt x="8220285" y="455715"/>
                </a:cubicBezTo>
                <a:lnTo>
                  <a:pt x="75954" y="455715"/>
                </a:lnTo>
                <a:cubicBezTo>
                  <a:pt x="34006" y="455715"/>
                  <a:pt x="0" y="421709"/>
                  <a:pt x="0" y="379761"/>
                </a:cubicBezTo>
                <a:lnTo>
                  <a:pt x="0" y="7595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636" tIns="94636" rIns="94636" bIns="94636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kern="1200" dirty="0"/>
              <a:t>Non-methodology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23CFD5D-C8B2-DB79-A383-5D53B8437C4A}"/>
              </a:ext>
            </a:extLst>
          </p:cNvPr>
          <p:cNvSpPr/>
          <p:nvPr/>
        </p:nvSpPr>
        <p:spPr>
          <a:xfrm>
            <a:off x="1234761" y="1919672"/>
            <a:ext cx="8296239" cy="455715"/>
          </a:xfrm>
          <a:custGeom>
            <a:avLst/>
            <a:gdLst>
              <a:gd name="connsiteX0" fmla="*/ 0 w 8296239"/>
              <a:gd name="connsiteY0" fmla="*/ 75954 h 455715"/>
              <a:gd name="connsiteX1" fmla="*/ 75954 w 8296239"/>
              <a:gd name="connsiteY1" fmla="*/ 0 h 455715"/>
              <a:gd name="connsiteX2" fmla="*/ 8220285 w 8296239"/>
              <a:gd name="connsiteY2" fmla="*/ 0 h 455715"/>
              <a:gd name="connsiteX3" fmla="*/ 8296239 w 8296239"/>
              <a:gd name="connsiteY3" fmla="*/ 75954 h 455715"/>
              <a:gd name="connsiteX4" fmla="*/ 8296239 w 8296239"/>
              <a:gd name="connsiteY4" fmla="*/ 379761 h 455715"/>
              <a:gd name="connsiteX5" fmla="*/ 8220285 w 8296239"/>
              <a:gd name="connsiteY5" fmla="*/ 455715 h 455715"/>
              <a:gd name="connsiteX6" fmla="*/ 75954 w 8296239"/>
              <a:gd name="connsiteY6" fmla="*/ 455715 h 455715"/>
              <a:gd name="connsiteX7" fmla="*/ 0 w 8296239"/>
              <a:gd name="connsiteY7" fmla="*/ 379761 h 455715"/>
              <a:gd name="connsiteX8" fmla="*/ 0 w 8296239"/>
              <a:gd name="connsiteY8" fmla="*/ 75954 h 455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96239" h="455715">
                <a:moveTo>
                  <a:pt x="0" y="75954"/>
                </a:moveTo>
                <a:cubicBezTo>
                  <a:pt x="0" y="34006"/>
                  <a:pt x="34006" y="0"/>
                  <a:pt x="75954" y="0"/>
                </a:cubicBezTo>
                <a:lnTo>
                  <a:pt x="8220285" y="0"/>
                </a:lnTo>
                <a:cubicBezTo>
                  <a:pt x="8262233" y="0"/>
                  <a:pt x="8296239" y="34006"/>
                  <a:pt x="8296239" y="75954"/>
                </a:cubicBezTo>
                <a:lnTo>
                  <a:pt x="8296239" y="379761"/>
                </a:lnTo>
                <a:cubicBezTo>
                  <a:pt x="8296239" y="421709"/>
                  <a:pt x="8262233" y="455715"/>
                  <a:pt x="8220285" y="455715"/>
                </a:cubicBezTo>
                <a:lnTo>
                  <a:pt x="75954" y="455715"/>
                </a:lnTo>
                <a:cubicBezTo>
                  <a:pt x="34006" y="455715"/>
                  <a:pt x="0" y="421709"/>
                  <a:pt x="0" y="379761"/>
                </a:cubicBezTo>
                <a:lnTo>
                  <a:pt x="0" y="7595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636" tIns="94636" rIns="94636" bIns="94636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kern="1200" dirty="0"/>
              <a:t>Methodology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50E782-6F21-8625-701B-3266FB649214}"/>
              </a:ext>
            </a:extLst>
          </p:cNvPr>
          <p:cNvSpPr txBox="1"/>
          <p:nvPr/>
        </p:nvSpPr>
        <p:spPr>
          <a:xfrm>
            <a:off x="1234761" y="4377690"/>
            <a:ext cx="8480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kern="1200" dirty="0"/>
              <a:t>Focus on method comparison (maybe add sensitivity analysis)</a:t>
            </a:r>
          </a:p>
          <a:p>
            <a:pPr marL="285750" indent="-285750">
              <a:buFontTx/>
              <a:buChar char="-"/>
            </a:pPr>
            <a:r>
              <a:rPr lang="en-US" sz="1800" kern="1200" dirty="0"/>
              <a:t>Build code for the </a:t>
            </a:r>
            <a:r>
              <a:rPr lang="en-US" sz="1800" kern="1200" dirty="0">
                <a:highlight>
                  <a:srgbClr val="FFFF00"/>
                </a:highlight>
              </a:rPr>
              <a:t>‘</a:t>
            </a:r>
            <a:r>
              <a:rPr lang="en-US" sz="1800" kern="1200" dirty="0" err="1">
                <a:highlight>
                  <a:srgbClr val="FFFF00"/>
                </a:highlight>
              </a:rPr>
              <a:t>mr</a:t>
            </a:r>
            <a:r>
              <a:rPr lang="en-US" sz="1800" kern="1200" dirty="0">
                <a:highlight>
                  <a:srgbClr val="FFFF00"/>
                </a:highlight>
              </a:rPr>
              <a:t>’ paper (Jiang, 2022)</a:t>
            </a:r>
            <a:endParaRPr lang="en-US" sz="1800" kern="1200" dirty="0"/>
          </a:p>
          <a:p>
            <a:pPr marL="285750" indent="-285750">
              <a:buFontTx/>
              <a:buChar char="-"/>
            </a:pPr>
            <a:r>
              <a:rPr lang="en-US" sz="1800" kern="1200" dirty="0"/>
              <a:t>Improve current codes</a:t>
            </a:r>
          </a:p>
          <a:p>
            <a:endParaRPr lang="en-US" sz="1800" kern="1200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C2F6CE-0B6B-9D12-6E40-97092CFD8D96}"/>
              </a:ext>
            </a:extLst>
          </p:cNvPr>
          <p:cNvSpPr txBox="1"/>
          <p:nvPr/>
        </p:nvSpPr>
        <p:spPr>
          <a:xfrm>
            <a:off x="1525634" y="2903363"/>
            <a:ext cx="1095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: Wide application in survival trials;  May target at statistical journals (+ for Yujing);  </a:t>
            </a:r>
          </a:p>
          <a:p>
            <a:r>
              <a:rPr lang="en-US" dirty="0"/>
              <a:t>-  : More challenging, all collaborators need to invest extra time in this endeavor; Speed up to compete.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FC003B-2203-4911-A0AF-2E39A2C9225B}"/>
              </a:ext>
            </a:extLst>
          </p:cNvPr>
          <p:cNvSpPr txBox="1"/>
          <p:nvPr/>
        </p:nvSpPr>
        <p:spPr>
          <a:xfrm>
            <a:off x="1462135" y="5339933"/>
            <a:ext cx="880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: Less pressure (maybe, depending on the coding difficulty of </a:t>
            </a:r>
            <a:r>
              <a:rPr lang="en-US" dirty="0" err="1"/>
              <a:t>mr</a:t>
            </a:r>
            <a:r>
              <a:rPr lang="en-US" dirty="0"/>
              <a:t> paper)</a:t>
            </a:r>
          </a:p>
          <a:p>
            <a:r>
              <a:rPr lang="en-US" dirty="0"/>
              <a:t>-  : lower citation  </a:t>
            </a:r>
          </a:p>
        </p:txBody>
      </p:sp>
    </p:spTree>
    <p:extLst>
      <p:ext uri="{BB962C8B-B14F-4D97-AF65-F5344CB8AC3E}">
        <p14:creationId xmlns:p14="http://schemas.microsoft.com/office/powerpoint/2010/main" val="153772754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TotalTime>694</TotalTime>
  <Words>540</Words>
  <Application>Microsoft Office PowerPoint</Application>
  <PresentationFormat>Widescreen</PresentationFormat>
  <Paragraphs>80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Arial Nova Light</vt:lpstr>
      <vt:lpstr>Elephant</vt:lpstr>
      <vt:lpstr>Symbol</vt:lpstr>
      <vt:lpstr>Wingdings</vt:lpstr>
      <vt:lpstr>ModOverlayVTI</vt:lpstr>
      <vt:lpstr>PSS Project KOM </vt:lpstr>
      <vt:lpstr>Outline </vt:lpstr>
      <vt:lpstr>Background</vt:lpstr>
      <vt:lpstr>Resources</vt:lpstr>
      <vt:lpstr>Resources</vt:lpstr>
      <vt:lpstr>Resources</vt:lpstr>
      <vt:lpstr>Resources</vt:lpstr>
      <vt:lpstr>Directions</vt:lpstr>
      <vt:lpstr>Directions</vt:lpstr>
      <vt:lpstr>Expectation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PSS Project KOM </dc:title>
  <dc:creator>Liu, Bing</dc:creator>
  <cp:lastModifiedBy>Liu, Bing</cp:lastModifiedBy>
  <cp:revision>1</cp:revision>
  <dcterms:created xsi:type="dcterms:W3CDTF">2024-05-24T03:44:58Z</dcterms:created>
  <dcterms:modified xsi:type="dcterms:W3CDTF">2024-05-24T16:14:43Z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1acc0d-dcc4-4dc9-a2c5-be70b05a2fe6_Enabled">
    <vt:lpwstr>true</vt:lpwstr>
  </property>
  <property fmtid="{D5CDD505-2E9C-101B-9397-08002B2CF9AE}" pid="3" name="MSIP_Label_e81acc0d-dcc4-4dc9-a2c5-be70b05a2fe6_SetDate">
    <vt:lpwstr>2024-05-24T04:39:48Z</vt:lpwstr>
  </property>
  <property fmtid="{D5CDD505-2E9C-101B-9397-08002B2CF9AE}" pid="4" name="MSIP_Label_e81acc0d-dcc4-4dc9-a2c5-be70b05a2fe6_Method">
    <vt:lpwstr>Privileged</vt:lpwstr>
  </property>
  <property fmtid="{D5CDD505-2E9C-101B-9397-08002B2CF9AE}" pid="5" name="MSIP_Label_e81acc0d-dcc4-4dc9-a2c5-be70b05a2fe6_Name">
    <vt:lpwstr>e81acc0d-dcc4-4dc9-a2c5-be70b05a2fe6</vt:lpwstr>
  </property>
  <property fmtid="{D5CDD505-2E9C-101B-9397-08002B2CF9AE}" pid="6" name="MSIP_Label_e81acc0d-dcc4-4dc9-a2c5-be70b05a2fe6_SiteId">
    <vt:lpwstr>a00de4ec-48a8-43a6-be74-e31274e2060d</vt:lpwstr>
  </property>
  <property fmtid="{D5CDD505-2E9C-101B-9397-08002B2CF9AE}" pid="7" name="MSIP_Label_e81acc0d-dcc4-4dc9-a2c5-be70b05a2fe6_ActionId">
    <vt:lpwstr>92658f5a-8171-4894-bf11-90a923ac2cd5</vt:lpwstr>
  </property>
  <property fmtid="{D5CDD505-2E9C-101B-9397-08002B2CF9AE}" pid="8" name="MSIP_Label_e81acc0d-dcc4-4dc9-a2c5-be70b05a2fe6_ContentBits">
    <vt:lpwstr>0</vt:lpwstr>
  </property>
</Properties>
</file>