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950" r:id="rId2"/>
  </p:sldMasterIdLst>
  <p:notesMasterIdLst>
    <p:notesMasterId r:id="rId14"/>
  </p:notesMasterIdLst>
  <p:sldIdLst>
    <p:sldId id="256" r:id="rId3"/>
    <p:sldId id="2147471782" r:id="rId4"/>
    <p:sldId id="2147471790" r:id="rId5"/>
    <p:sldId id="2147471783" r:id="rId6"/>
    <p:sldId id="2147471784" r:id="rId7"/>
    <p:sldId id="2147471785" r:id="rId8"/>
    <p:sldId id="2147471786" r:id="rId9"/>
    <p:sldId id="2147471788" r:id="rId10"/>
    <p:sldId id="2147471791" r:id="rId11"/>
    <p:sldId id="2147471773" r:id="rId12"/>
    <p:sldId id="2147471789" r:id="rId13"/>
  </p:sldIdLst>
  <p:sldSz cx="12192000" cy="6858000"/>
  <p:notesSz cx="6858000" cy="9144000"/>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AEABED-8640-49BE-B8D9-A50E567EA767}">
          <p14:sldIdLst>
            <p14:sldId id="256"/>
            <p14:sldId id="2147471782"/>
            <p14:sldId id="2147471790"/>
          </p14:sldIdLst>
        </p14:section>
        <p14:section name="Gilbert et al. 2013" id="{1C1940E9-24B4-4845-8508-EBD46E0A7141}">
          <p14:sldIdLst>
            <p14:sldId id="2147471783"/>
            <p14:sldId id="2147471784"/>
            <p14:sldId id="2147471785"/>
            <p14:sldId id="2147471786"/>
            <p14:sldId id="2147471788"/>
            <p14:sldId id="2147471791"/>
            <p14:sldId id="2147471773"/>
            <p14:sldId id="214747178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896827-2413-5C71-85A6-9CB63B3F9B12}" name="Ren, Xinru" initials="RX" userId="S::renxinru@merck.com::98cae573-9f58-40ef-9862-3f7cbcae8727" providerId="AD"/>
  <p188:author id="{4ACC2947-C28A-44E6-84F2-22F2D30CDD43}" name="Niu, Cuizhen" initials="NC" userId="S::niucu@merck.com::fcbf4684-6335-422f-aad6-e6659f344737" providerId="AD"/>
  <p188:author id="{C84CE4B3-8D93-667B-8AB4-89880AF9D8D2}" name="Liang, Li Wen" initials="LW" userId="S::liangliw@merck.com::936293a8-da36-47b7-aa25-eff9673a6275" providerId="AD"/>
  <p188:author id="{7D281DC3-5FE0-4F52-CBA1-EE7F1AE9AE52}" name="Yang, Ping" initials="YP" userId="S::yangpin5@merck.com::6b893907-a9a0-40e1-98f2-4004f74c4f86" providerId="AD"/>
  <p188:author id="{22D8C5E7-0DCE-8B2F-BE70-E2D7A5C6323D}" name="Fu, Rong" initials="FR" userId="S::furong2@merck.com::39d272f9-415d-469d-9004-e642fb40afba"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BD9D7"/>
    <a:srgbClr val="144FA4"/>
    <a:srgbClr val="E7ED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06" autoAdjust="0"/>
  </p:normalViewPr>
  <p:slideViewPr>
    <p:cSldViewPr snapToGrid="0">
      <p:cViewPr varScale="1">
        <p:scale>
          <a:sx n="82" d="100"/>
          <a:sy n="82" d="100"/>
        </p:scale>
        <p:origin x="691"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 Rong" userId="39d272f9-415d-469d-9004-e642fb40afba" providerId="ADAL" clId="{F520F161-5FCB-4863-B8FE-6EACC45C7B9D}"/>
    <pc:docChg chg="undo custSel addSld delSld modSld sldOrd delMainMaster addSection delSection modSection">
      <pc:chgData name="Fu, Rong" userId="39d272f9-415d-469d-9004-e642fb40afba" providerId="ADAL" clId="{F520F161-5FCB-4863-B8FE-6EACC45C7B9D}" dt="2024-05-24T13:11:26.171" v="12058" actId="20577"/>
      <pc:docMkLst>
        <pc:docMk/>
      </pc:docMkLst>
      <pc:sldChg chg="addSp delSp modSp mod">
        <pc:chgData name="Fu, Rong" userId="39d272f9-415d-469d-9004-e642fb40afba" providerId="ADAL" clId="{F520F161-5FCB-4863-B8FE-6EACC45C7B9D}" dt="2024-05-24T13:11:26.171" v="12058" actId="20577"/>
        <pc:sldMkLst>
          <pc:docMk/>
          <pc:sldMk cId="1030634663" sldId="256"/>
        </pc:sldMkLst>
        <pc:spChg chg="mod">
          <ac:chgData name="Fu, Rong" userId="39d272f9-415d-469d-9004-e642fb40afba" providerId="ADAL" clId="{F520F161-5FCB-4863-B8FE-6EACC45C7B9D}" dt="2024-05-24T13:11:26.171" v="12058" actId="20577"/>
          <ac:spMkLst>
            <pc:docMk/>
            <pc:sldMk cId="1030634663" sldId="256"/>
            <ac:spMk id="2" creationId="{C81A8509-A3C0-5C50-6D88-7375EBF67053}"/>
          </ac:spMkLst>
        </pc:spChg>
        <pc:spChg chg="mod">
          <ac:chgData name="Fu, Rong" userId="39d272f9-415d-469d-9004-e642fb40afba" providerId="ADAL" clId="{F520F161-5FCB-4863-B8FE-6EACC45C7B9D}" dt="2024-05-22T01:59:19.549" v="277" actId="6549"/>
          <ac:spMkLst>
            <pc:docMk/>
            <pc:sldMk cId="1030634663" sldId="256"/>
            <ac:spMk id="3" creationId="{3B100B95-1295-7A23-F60C-DCDC52DE2ACC}"/>
          </ac:spMkLst>
        </pc:spChg>
        <pc:spChg chg="del">
          <ac:chgData name="Fu, Rong" userId="39d272f9-415d-469d-9004-e642fb40afba" providerId="ADAL" clId="{F520F161-5FCB-4863-B8FE-6EACC45C7B9D}" dt="2024-05-22T01:58:16.394" v="143" actId="478"/>
          <ac:spMkLst>
            <pc:docMk/>
            <pc:sldMk cId="1030634663" sldId="256"/>
            <ac:spMk id="4" creationId="{631502F0-935D-338C-0486-176FF74623CC}"/>
          </ac:spMkLst>
        </pc:spChg>
        <pc:spChg chg="add mod">
          <ac:chgData name="Fu, Rong" userId="39d272f9-415d-469d-9004-e642fb40afba" providerId="ADAL" clId="{F520F161-5FCB-4863-B8FE-6EACC45C7B9D}" dt="2024-05-22T01:58:28.010" v="159" actId="20577"/>
          <ac:spMkLst>
            <pc:docMk/>
            <pc:sldMk cId="1030634663" sldId="256"/>
            <ac:spMk id="6" creationId="{86B57EAC-54C4-1945-56A4-E1018D01CC54}"/>
          </ac:spMkLst>
        </pc:spChg>
      </pc:sldChg>
      <pc:sldChg chg="del">
        <pc:chgData name="Fu, Rong" userId="39d272f9-415d-469d-9004-e642fb40afba" providerId="ADAL" clId="{F520F161-5FCB-4863-B8FE-6EACC45C7B9D}" dt="2024-05-24T07:06:29.196" v="10211" actId="47"/>
        <pc:sldMkLst>
          <pc:docMk/>
          <pc:sldMk cId="418561165" sldId="259"/>
        </pc:sldMkLst>
      </pc:sldChg>
      <pc:sldChg chg="del">
        <pc:chgData name="Fu, Rong" userId="39d272f9-415d-469d-9004-e642fb40afba" providerId="ADAL" clId="{F520F161-5FCB-4863-B8FE-6EACC45C7B9D}" dt="2024-05-22T01:57:25.799" v="1" actId="47"/>
        <pc:sldMkLst>
          <pc:docMk/>
          <pc:sldMk cId="1921754221" sldId="266"/>
        </pc:sldMkLst>
      </pc:sldChg>
      <pc:sldChg chg="del">
        <pc:chgData name="Fu, Rong" userId="39d272f9-415d-469d-9004-e642fb40afba" providerId="ADAL" clId="{F520F161-5FCB-4863-B8FE-6EACC45C7B9D}" dt="2024-05-24T07:06:02.163" v="10208" actId="47"/>
        <pc:sldMkLst>
          <pc:docMk/>
          <pc:sldMk cId="877711856" sldId="268"/>
        </pc:sldMkLst>
      </pc:sldChg>
      <pc:sldChg chg="del">
        <pc:chgData name="Fu, Rong" userId="39d272f9-415d-469d-9004-e642fb40afba" providerId="ADAL" clId="{F520F161-5FCB-4863-B8FE-6EACC45C7B9D}" dt="2024-05-24T07:06:22.434" v="10210" actId="47"/>
        <pc:sldMkLst>
          <pc:docMk/>
          <pc:sldMk cId="2776286347" sldId="280"/>
        </pc:sldMkLst>
      </pc:sldChg>
      <pc:sldChg chg="del">
        <pc:chgData name="Fu, Rong" userId="39d272f9-415d-469d-9004-e642fb40afba" providerId="ADAL" clId="{F520F161-5FCB-4863-B8FE-6EACC45C7B9D}" dt="2024-05-24T07:06:22.434" v="10210" actId="47"/>
        <pc:sldMkLst>
          <pc:docMk/>
          <pc:sldMk cId="1646342822" sldId="282"/>
        </pc:sldMkLst>
      </pc:sldChg>
      <pc:sldChg chg="del modNotesTx">
        <pc:chgData name="Fu, Rong" userId="39d272f9-415d-469d-9004-e642fb40afba" providerId="ADAL" clId="{F520F161-5FCB-4863-B8FE-6EACC45C7B9D}" dt="2024-05-24T07:06:02.163" v="10208" actId="47"/>
        <pc:sldMkLst>
          <pc:docMk/>
          <pc:sldMk cId="117841651" sldId="286"/>
        </pc:sldMkLst>
      </pc:sldChg>
      <pc:sldChg chg="del">
        <pc:chgData name="Fu, Rong" userId="39d272f9-415d-469d-9004-e642fb40afba" providerId="ADAL" clId="{F520F161-5FCB-4863-B8FE-6EACC45C7B9D}" dt="2024-05-24T07:13:56.087" v="10516" actId="47"/>
        <pc:sldMkLst>
          <pc:docMk/>
          <pc:sldMk cId="803423656" sldId="2141412720"/>
        </pc:sldMkLst>
      </pc:sldChg>
      <pc:sldChg chg="del">
        <pc:chgData name="Fu, Rong" userId="39d272f9-415d-469d-9004-e642fb40afba" providerId="ADAL" clId="{F520F161-5FCB-4863-B8FE-6EACC45C7B9D}" dt="2024-05-24T07:13:56.087" v="10516" actId="47"/>
        <pc:sldMkLst>
          <pc:docMk/>
          <pc:sldMk cId="45284950" sldId="2141412721"/>
        </pc:sldMkLst>
      </pc:sldChg>
      <pc:sldChg chg="del">
        <pc:chgData name="Fu, Rong" userId="39d272f9-415d-469d-9004-e642fb40afba" providerId="ADAL" clId="{F520F161-5FCB-4863-B8FE-6EACC45C7B9D}" dt="2024-05-24T07:06:22.434" v="10210" actId="47"/>
        <pc:sldMkLst>
          <pc:docMk/>
          <pc:sldMk cId="2420987883" sldId="2147471744"/>
        </pc:sldMkLst>
      </pc:sldChg>
      <pc:sldChg chg="del">
        <pc:chgData name="Fu, Rong" userId="39d272f9-415d-469d-9004-e642fb40afba" providerId="ADAL" clId="{F520F161-5FCB-4863-B8FE-6EACC45C7B9D}" dt="2024-05-24T07:06:22.434" v="10210" actId="47"/>
        <pc:sldMkLst>
          <pc:docMk/>
          <pc:sldMk cId="923383831" sldId="2147471745"/>
        </pc:sldMkLst>
      </pc:sldChg>
      <pc:sldChg chg="del">
        <pc:chgData name="Fu, Rong" userId="39d272f9-415d-469d-9004-e642fb40afba" providerId="ADAL" clId="{F520F161-5FCB-4863-B8FE-6EACC45C7B9D}" dt="2024-05-24T07:06:02.163" v="10208" actId="47"/>
        <pc:sldMkLst>
          <pc:docMk/>
          <pc:sldMk cId="3700666756" sldId="2147471749"/>
        </pc:sldMkLst>
      </pc:sldChg>
      <pc:sldChg chg="del">
        <pc:chgData name="Fu, Rong" userId="39d272f9-415d-469d-9004-e642fb40afba" providerId="ADAL" clId="{F520F161-5FCB-4863-B8FE-6EACC45C7B9D}" dt="2024-05-24T07:13:56.087" v="10516" actId="47"/>
        <pc:sldMkLst>
          <pc:docMk/>
          <pc:sldMk cId="2210559317" sldId="2147471751"/>
        </pc:sldMkLst>
      </pc:sldChg>
      <pc:sldChg chg="del">
        <pc:chgData name="Fu, Rong" userId="39d272f9-415d-469d-9004-e642fb40afba" providerId="ADAL" clId="{F520F161-5FCB-4863-B8FE-6EACC45C7B9D}" dt="2024-05-24T07:13:56.087" v="10516" actId="47"/>
        <pc:sldMkLst>
          <pc:docMk/>
          <pc:sldMk cId="1921169572" sldId="2147471752"/>
        </pc:sldMkLst>
      </pc:sldChg>
      <pc:sldChg chg="del">
        <pc:chgData name="Fu, Rong" userId="39d272f9-415d-469d-9004-e642fb40afba" providerId="ADAL" clId="{F520F161-5FCB-4863-B8FE-6EACC45C7B9D}" dt="2024-05-24T07:13:56.087" v="10516" actId="47"/>
        <pc:sldMkLst>
          <pc:docMk/>
          <pc:sldMk cId="23796463" sldId="2147471753"/>
        </pc:sldMkLst>
      </pc:sldChg>
      <pc:sldChg chg="del">
        <pc:chgData name="Fu, Rong" userId="39d272f9-415d-469d-9004-e642fb40afba" providerId="ADAL" clId="{F520F161-5FCB-4863-B8FE-6EACC45C7B9D}" dt="2024-05-24T07:13:56.087" v="10516" actId="47"/>
        <pc:sldMkLst>
          <pc:docMk/>
          <pc:sldMk cId="3858499823" sldId="2147471754"/>
        </pc:sldMkLst>
      </pc:sldChg>
      <pc:sldChg chg="del">
        <pc:chgData name="Fu, Rong" userId="39d272f9-415d-469d-9004-e642fb40afba" providerId="ADAL" clId="{F520F161-5FCB-4863-B8FE-6EACC45C7B9D}" dt="2024-05-24T07:13:56.087" v="10516" actId="47"/>
        <pc:sldMkLst>
          <pc:docMk/>
          <pc:sldMk cId="1577695435" sldId="2147471755"/>
        </pc:sldMkLst>
      </pc:sldChg>
      <pc:sldChg chg="del">
        <pc:chgData name="Fu, Rong" userId="39d272f9-415d-469d-9004-e642fb40afba" providerId="ADAL" clId="{F520F161-5FCB-4863-B8FE-6EACC45C7B9D}" dt="2024-05-22T01:57:21.750" v="0" actId="47"/>
        <pc:sldMkLst>
          <pc:docMk/>
          <pc:sldMk cId="2586687547" sldId="2147471756"/>
        </pc:sldMkLst>
      </pc:sldChg>
      <pc:sldChg chg="del">
        <pc:chgData name="Fu, Rong" userId="39d272f9-415d-469d-9004-e642fb40afba" providerId="ADAL" clId="{F520F161-5FCB-4863-B8FE-6EACC45C7B9D}" dt="2024-05-24T07:13:56.087" v="10516" actId="47"/>
        <pc:sldMkLst>
          <pc:docMk/>
          <pc:sldMk cId="4004496722" sldId="2147471757"/>
        </pc:sldMkLst>
      </pc:sldChg>
      <pc:sldChg chg="del">
        <pc:chgData name="Fu, Rong" userId="39d272f9-415d-469d-9004-e642fb40afba" providerId="ADAL" clId="{F520F161-5FCB-4863-B8FE-6EACC45C7B9D}" dt="2024-05-24T07:13:29.733" v="10513" actId="47"/>
        <pc:sldMkLst>
          <pc:docMk/>
          <pc:sldMk cId="1389474506" sldId="2147471758"/>
        </pc:sldMkLst>
      </pc:sldChg>
      <pc:sldChg chg="del">
        <pc:chgData name="Fu, Rong" userId="39d272f9-415d-469d-9004-e642fb40afba" providerId="ADAL" clId="{F520F161-5FCB-4863-B8FE-6EACC45C7B9D}" dt="2024-05-24T07:06:30.406" v="10212" actId="47"/>
        <pc:sldMkLst>
          <pc:docMk/>
          <pc:sldMk cId="1115191410" sldId="2147471759"/>
        </pc:sldMkLst>
      </pc:sldChg>
      <pc:sldChg chg="del">
        <pc:chgData name="Fu, Rong" userId="39d272f9-415d-469d-9004-e642fb40afba" providerId="ADAL" clId="{F520F161-5FCB-4863-B8FE-6EACC45C7B9D}" dt="2024-05-24T07:13:56.087" v="10516" actId="47"/>
        <pc:sldMkLst>
          <pc:docMk/>
          <pc:sldMk cId="36907846" sldId="2147471760"/>
        </pc:sldMkLst>
      </pc:sldChg>
      <pc:sldChg chg="del">
        <pc:chgData name="Fu, Rong" userId="39d272f9-415d-469d-9004-e642fb40afba" providerId="ADAL" clId="{F520F161-5FCB-4863-B8FE-6EACC45C7B9D}" dt="2024-05-24T07:06:29.196" v="10211" actId="47"/>
        <pc:sldMkLst>
          <pc:docMk/>
          <pc:sldMk cId="2045769674" sldId="2147471761"/>
        </pc:sldMkLst>
      </pc:sldChg>
      <pc:sldChg chg="del">
        <pc:chgData name="Fu, Rong" userId="39d272f9-415d-469d-9004-e642fb40afba" providerId="ADAL" clId="{F520F161-5FCB-4863-B8FE-6EACC45C7B9D}" dt="2024-05-24T07:06:09.241" v="10209" actId="47"/>
        <pc:sldMkLst>
          <pc:docMk/>
          <pc:sldMk cId="4062513266" sldId="2147471762"/>
        </pc:sldMkLst>
      </pc:sldChg>
      <pc:sldChg chg="del">
        <pc:chgData name="Fu, Rong" userId="39d272f9-415d-469d-9004-e642fb40afba" providerId="ADAL" clId="{F520F161-5FCB-4863-B8FE-6EACC45C7B9D}" dt="2024-05-24T07:06:09.241" v="10209" actId="47"/>
        <pc:sldMkLst>
          <pc:docMk/>
          <pc:sldMk cId="2737182546" sldId="2147471763"/>
        </pc:sldMkLst>
      </pc:sldChg>
      <pc:sldChg chg="del">
        <pc:chgData name="Fu, Rong" userId="39d272f9-415d-469d-9004-e642fb40afba" providerId="ADAL" clId="{F520F161-5FCB-4863-B8FE-6EACC45C7B9D}" dt="2024-05-24T07:06:09.241" v="10209" actId="47"/>
        <pc:sldMkLst>
          <pc:docMk/>
          <pc:sldMk cId="3182330946" sldId="2147471764"/>
        </pc:sldMkLst>
      </pc:sldChg>
      <pc:sldChg chg="del">
        <pc:chgData name="Fu, Rong" userId="39d272f9-415d-469d-9004-e642fb40afba" providerId="ADAL" clId="{F520F161-5FCB-4863-B8FE-6EACC45C7B9D}" dt="2024-05-24T07:06:09.241" v="10209" actId="47"/>
        <pc:sldMkLst>
          <pc:docMk/>
          <pc:sldMk cId="2250773188" sldId="2147471765"/>
        </pc:sldMkLst>
      </pc:sldChg>
      <pc:sldChg chg="del">
        <pc:chgData name="Fu, Rong" userId="39d272f9-415d-469d-9004-e642fb40afba" providerId="ADAL" clId="{F520F161-5FCB-4863-B8FE-6EACC45C7B9D}" dt="2024-05-24T07:06:02.163" v="10208" actId="47"/>
        <pc:sldMkLst>
          <pc:docMk/>
          <pc:sldMk cId="596989128" sldId="2147471766"/>
        </pc:sldMkLst>
      </pc:sldChg>
      <pc:sldChg chg="del">
        <pc:chgData name="Fu, Rong" userId="39d272f9-415d-469d-9004-e642fb40afba" providerId="ADAL" clId="{F520F161-5FCB-4863-B8FE-6EACC45C7B9D}" dt="2024-05-24T07:06:22.434" v="10210" actId="47"/>
        <pc:sldMkLst>
          <pc:docMk/>
          <pc:sldMk cId="1749818232" sldId="2147471768"/>
        </pc:sldMkLst>
      </pc:sldChg>
      <pc:sldChg chg="del">
        <pc:chgData name="Fu, Rong" userId="39d272f9-415d-469d-9004-e642fb40afba" providerId="ADAL" clId="{F520F161-5FCB-4863-B8FE-6EACC45C7B9D}" dt="2024-05-24T07:13:56.087" v="10516" actId="47"/>
        <pc:sldMkLst>
          <pc:docMk/>
          <pc:sldMk cId="1387798614" sldId="2147471769"/>
        </pc:sldMkLst>
      </pc:sldChg>
      <pc:sldChg chg="del">
        <pc:chgData name="Fu, Rong" userId="39d272f9-415d-469d-9004-e642fb40afba" providerId="ADAL" clId="{F520F161-5FCB-4863-B8FE-6EACC45C7B9D}" dt="2024-05-24T07:13:56.087" v="10516" actId="47"/>
        <pc:sldMkLst>
          <pc:docMk/>
          <pc:sldMk cId="2547697800" sldId="2147471770"/>
        </pc:sldMkLst>
      </pc:sldChg>
      <pc:sldChg chg="del">
        <pc:chgData name="Fu, Rong" userId="39d272f9-415d-469d-9004-e642fb40afba" providerId="ADAL" clId="{F520F161-5FCB-4863-B8FE-6EACC45C7B9D}" dt="2024-05-24T07:13:56.087" v="10516" actId="47"/>
        <pc:sldMkLst>
          <pc:docMk/>
          <pc:sldMk cId="244152237" sldId="2147471771"/>
        </pc:sldMkLst>
      </pc:sldChg>
      <pc:sldChg chg="delSp modSp mod ord modNotesTx">
        <pc:chgData name="Fu, Rong" userId="39d272f9-415d-469d-9004-e642fb40afba" providerId="ADAL" clId="{F520F161-5FCB-4863-B8FE-6EACC45C7B9D}" dt="2024-05-24T13:11:11.613" v="12046" actId="20577"/>
        <pc:sldMkLst>
          <pc:docMk/>
          <pc:sldMk cId="1973206710" sldId="2147471773"/>
        </pc:sldMkLst>
        <pc:spChg chg="mod">
          <ac:chgData name="Fu, Rong" userId="39d272f9-415d-469d-9004-e642fb40afba" providerId="ADAL" clId="{F520F161-5FCB-4863-B8FE-6EACC45C7B9D}" dt="2024-05-22T02:05:02.919" v="483" actId="2711"/>
          <ac:spMkLst>
            <pc:docMk/>
            <pc:sldMk cId="1973206710" sldId="2147471773"/>
            <ac:spMk id="2" creationId="{7956E90A-772D-569F-853B-67862B956158}"/>
          </ac:spMkLst>
        </pc:spChg>
        <pc:spChg chg="del">
          <ac:chgData name="Fu, Rong" userId="39d272f9-415d-469d-9004-e642fb40afba" providerId="ADAL" clId="{F520F161-5FCB-4863-B8FE-6EACC45C7B9D}" dt="2024-05-22T01:59:28.324" v="279" actId="478"/>
          <ac:spMkLst>
            <pc:docMk/>
            <pc:sldMk cId="1973206710" sldId="2147471773"/>
            <ac:spMk id="4" creationId="{C897AE95-D9D6-00E9-05A8-2066BBEE25B5}"/>
          </ac:spMkLst>
        </pc:spChg>
        <pc:spChg chg="del mod">
          <ac:chgData name="Fu, Rong" userId="39d272f9-415d-469d-9004-e642fb40afba" providerId="ADAL" clId="{F520F161-5FCB-4863-B8FE-6EACC45C7B9D}" dt="2024-05-22T02:03:24.501" v="415" actId="478"/>
          <ac:spMkLst>
            <pc:docMk/>
            <pc:sldMk cId="1973206710" sldId="2147471773"/>
            <ac:spMk id="5" creationId="{078964BF-3C94-A64A-B475-9762BB6981A8}"/>
          </ac:spMkLst>
        </pc:spChg>
        <pc:spChg chg="mod">
          <ac:chgData name="Fu, Rong" userId="39d272f9-415d-469d-9004-e642fb40afba" providerId="ADAL" clId="{F520F161-5FCB-4863-B8FE-6EACC45C7B9D}" dt="2024-05-24T13:07:14.207" v="12039" actId="20577"/>
          <ac:spMkLst>
            <pc:docMk/>
            <pc:sldMk cId="1973206710" sldId="2147471773"/>
            <ac:spMk id="6" creationId="{6BB8305A-89DA-8586-9A12-AAD0120E182F}"/>
          </ac:spMkLst>
        </pc:spChg>
        <pc:picChg chg="del">
          <ac:chgData name="Fu, Rong" userId="39d272f9-415d-469d-9004-e642fb40afba" providerId="ADAL" clId="{F520F161-5FCB-4863-B8FE-6EACC45C7B9D}" dt="2024-05-22T01:59:26.194" v="278" actId="478"/>
          <ac:picMkLst>
            <pc:docMk/>
            <pc:sldMk cId="1973206710" sldId="2147471773"/>
            <ac:picMk id="1026" creationId="{7965ACC9-D8EB-B12E-2172-A8C7591DD869}"/>
          </ac:picMkLst>
        </pc:picChg>
      </pc:sldChg>
      <pc:sldChg chg="del">
        <pc:chgData name="Fu, Rong" userId="39d272f9-415d-469d-9004-e642fb40afba" providerId="ADAL" clId="{F520F161-5FCB-4863-B8FE-6EACC45C7B9D}" dt="2024-05-24T07:06:29.196" v="10211" actId="47"/>
        <pc:sldMkLst>
          <pc:docMk/>
          <pc:sldMk cId="1386147693" sldId="2147471774"/>
        </pc:sldMkLst>
      </pc:sldChg>
      <pc:sldChg chg="del">
        <pc:chgData name="Fu, Rong" userId="39d272f9-415d-469d-9004-e642fb40afba" providerId="ADAL" clId="{F520F161-5FCB-4863-B8FE-6EACC45C7B9D}" dt="2024-05-24T07:06:35.231" v="10215" actId="47"/>
        <pc:sldMkLst>
          <pc:docMk/>
          <pc:sldMk cId="1386403335" sldId="2147471775"/>
        </pc:sldMkLst>
      </pc:sldChg>
      <pc:sldChg chg="del">
        <pc:chgData name="Fu, Rong" userId="39d272f9-415d-469d-9004-e642fb40afba" providerId="ADAL" clId="{F520F161-5FCB-4863-B8FE-6EACC45C7B9D}" dt="2024-05-24T07:13:56.087" v="10516" actId="47"/>
        <pc:sldMkLst>
          <pc:docMk/>
          <pc:sldMk cId="2698072099" sldId="2147471776"/>
        </pc:sldMkLst>
      </pc:sldChg>
      <pc:sldChg chg="del">
        <pc:chgData name="Fu, Rong" userId="39d272f9-415d-469d-9004-e642fb40afba" providerId="ADAL" clId="{F520F161-5FCB-4863-B8FE-6EACC45C7B9D}" dt="2024-05-24T07:13:56.087" v="10516" actId="47"/>
        <pc:sldMkLst>
          <pc:docMk/>
          <pc:sldMk cId="227568061" sldId="2147471778"/>
        </pc:sldMkLst>
      </pc:sldChg>
      <pc:sldChg chg="del">
        <pc:chgData name="Fu, Rong" userId="39d272f9-415d-469d-9004-e642fb40afba" providerId="ADAL" clId="{F520F161-5FCB-4863-B8FE-6EACC45C7B9D}" dt="2024-05-24T07:13:56.087" v="10516" actId="47"/>
        <pc:sldMkLst>
          <pc:docMk/>
          <pc:sldMk cId="3139981075" sldId="2147471779"/>
        </pc:sldMkLst>
      </pc:sldChg>
      <pc:sldChg chg="del">
        <pc:chgData name="Fu, Rong" userId="39d272f9-415d-469d-9004-e642fb40afba" providerId="ADAL" clId="{F520F161-5FCB-4863-B8FE-6EACC45C7B9D}" dt="2024-05-24T07:13:56.087" v="10516" actId="47"/>
        <pc:sldMkLst>
          <pc:docMk/>
          <pc:sldMk cId="3561777383" sldId="2147471781"/>
        </pc:sldMkLst>
      </pc:sldChg>
      <pc:sldChg chg="addSp modSp new mod">
        <pc:chgData name="Fu, Rong" userId="39d272f9-415d-469d-9004-e642fb40afba" providerId="ADAL" clId="{F520F161-5FCB-4863-B8FE-6EACC45C7B9D}" dt="2024-05-24T08:07:07.401" v="10912" actId="20577"/>
        <pc:sldMkLst>
          <pc:docMk/>
          <pc:sldMk cId="1114026125" sldId="2147471782"/>
        </pc:sldMkLst>
        <pc:spChg chg="mod">
          <ac:chgData name="Fu, Rong" userId="39d272f9-415d-469d-9004-e642fb40afba" providerId="ADAL" clId="{F520F161-5FCB-4863-B8FE-6EACC45C7B9D}" dt="2024-05-24T08:06:08.541" v="10883" actId="6549"/>
          <ac:spMkLst>
            <pc:docMk/>
            <pc:sldMk cId="1114026125" sldId="2147471782"/>
            <ac:spMk id="2" creationId="{95EF1C64-62F5-DF0F-E0E4-DBA9A3C1AD6D}"/>
          </ac:spMkLst>
        </pc:spChg>
        <pc:spChg chg="mod">
          <ac:chgData name="Fu, Rong" userId="39d272f9-415d-469d-9004-e642fb40afba" providerId="ADAL" clId="{F520F161-5FCB-4863-B8FE-6EACC45C7B9D}" dt="2024-05-24T08:07:07.401" v="10912" actId="20577"/>
          <ac:spMkLst>
            <pc:docMk/>
            <pc:sldMk cId="1114026125" sldId="2147471782"/>
            <ac:spMk id="4" creationId="{3131B4D3-1AA1-F836-9720-78DBCDF9E69C}"/>
          </ac:spMkLst>
        </pc:spChg>
        <pc:picChg chg="add mod">
          <ac:chgData name="Fu, Rong" userId="39d272f9-415d-469d-9004-e642fb40afba" providerId="ADAL" clId="{F520F161-5FCB-4863-B8FE-6EACC45C7B9D}" dt="2024-05-24T08:05:29.423" v="10848" actId="14100"/>
          <ac:picMkLst>
            <pc:docMk/>
            <pc:sldMk cId="1114026125" sldId="2147471782"/>
            <ac:picMk id="6" creationId="{A637772A-F0DD-21CF-467E-2BA940BF36C8}"/>
          </ac:picMkLst>
        </pc:picChg>
        <pc:picChg chg="add mod">
          <ac:chgData name="Fu, Rong" userId="39d272f9-415d-469d-9004-e642fb40afba" providerId="ADAL" clId="{F520F161-5FCB-4863-B8FE-6EACC45C7B9D}" dt="2024-05-24T08:05:54.747" v="10854" actId="14100"/>
          <ac:picMkLst>
            <pc:docMk/>
            <pc:sldMk cId="1114026125" sldId="2147471782"/>
            <ac:picMk id="8" creationId="{F5D35291-149C-DC2F-8EA6-997DCF777B48}"/>
          </ac:picMkLst>
        </pc:picChg>
      </pc:sldChg>
      <pc:sldChg chg="addSp delSp modSp new mod modNotesTx">
        <pc:chgData name="Fu, Rong" userId="39d272f9-415d-469d-9004-e642fb40afba" providerId="ADAL" clId="{F520F161-5FCB-4863-B8FE-6EACC45C7B9D}" dt="2024-05-24T07:14:29.831" v="10522" actId="6549"/>
        <pc:sldMkLst>
          <pc:docMk/>
          <pc:sldMk cId="701929300" sldId="2147471783"/>
        </pc:sldMkLst>
        <pc:spChg chg="mod">
          <ac:chgData name="Fu, Rong" userId="39d272f9-415d-469d-9004-e642fb40afba" providerId="ADAL" clId="{F520F161-5FCB-4863-B8FE-6EACC45C7B9D}" dt="2024-05-24T03:57:48.864" v="8342" actId="20577"/>
          <ac:spMkLst>
            <pc:docMk/>
            <pc:sldMk cId="701929300" sldId="2147471783"/>
            <ac:spMk id="2" creationId="{9BB39A02-602E-CE7A-7CD9-B04A56EC938F}"/>
          </ac:spMkLst>
        </pc:spChg>
        <pc:spChg chg="mod">
          <ac:chgData name="Fu, Rong" userId="39d272f9-415d-469d-9004-e642fb40afba" providerId="ADAL" clId="{F520F161-5FCB-4863-B8FE-6EACC45C7B9D}" dt="2024-05-24T03:57:16.690" v="8300" actId="21"/>
          <ac:spMkLst>
            <pc:docMk/>
            <pc:sldMk cId="701929300" sldId="2147471783"/>
            <ac:spMk id="4" creationId="{2318CD2C-0706-6868-6E6C-F3DDA7A6E3A9}"/>
          </ac:spMkLst>
        </pc:spChg>
        <pc:spChg chg="add del mod">
          <ac:chgData name="Fu, Rong" userId="39d272f9-415d-469d-9004-e642fb40afba" providerId="ADAL" clId="{F520F161-5FCB-4863-B8FE-6EACC45C7B9D}" dt="2024-05-24T07:14:24.795" v="10521" actId="478"/>
          <ac:spMkLst>
            <pc:docMk/>
            <pc:sldMk cId="701929300" sldId="2147471783"/>
            <ac:spMk id="7" creationId="{CC4A0E89-99CF-337E-755A-DF8DBF612962}"/>
          </ac:spMkLst>
        </pc:spChg>
        <pc:graphicFrameChg chg="add mod modGraphic">
          <ac:chgData name="Fu, Rong" userId="39d272f9-415d-469d-9004-e642fb40afba" providerId="ADAL" clId="{F520F161-5FCB-4863-B8FE-6EACC45C7B9D}" dt="2024-05-23T05:59:55.296" v="5687" actId="20577"/>
          <ac:graphicFrameMkLst>
            <pc:docMk/>
            <pc:sldMk cId="701929300" sldId="2147471783"/>
            <ac:graphicFrameMk id="5" creationId="{5E0F4C3E-EB55-8ED2-116D-7F7AA29E9E36}"/>
          </ac:graphicFrameMkLst>
        </pc:graphicFrameChg>
      </pc:sldChg>
      <pc:sldChg chg="addSp delSp modSp new mod modNotesTx">
        <pc:chgData name="Fu, Rong" userId="39d272f9-415d-469d-9004-e642fb40afba" providerId="ADAL" clId="{F520F161-5FCB-4863-B8FE-6EACC45C7B9D}" dt="2024-05-24T07:02:04.160" v="9881" actId="20577"/>
        <pc:sldMkLst>
          <pc:docMk/>
          <pc:sldMk cId="145103688" sldId="2147471784"/>
        </pc:sldMkLst>
        <pc:spChg chg="mod">
          <ac:chgData name="Fu, Rong" userId="39d272f9-415d-469d-9004-e642fb40afba" providerId="ADAL" clId="{F520F161-5FCB-4863-B8FE-6EACC45C7B9D}" dt="2024-05-24T03:57:37.108" v="8339" actId="20577"/>
          <ac:spMkLst>
            <pc:docMk/>
            <pc:sldMk cId="145103688" sldId="2147471784"/>
            <ac:spMk id="2" creationId="{380441F5-DF0C-8444-C23A-C39120B623DC}"/>
          </ac:spMkLst>
        </pc:spChg>
        <pc:spChg chg="mod">
          <ac:chgData name="Fu, Rong" userId="39d272f9-415d-469d-9004-e642fb40afba" providerId="ADAL" clId="{F520F161-5FCB-4863-B8FE-6EACC45C7B9D}" dt="2024-05-24T07:02:04.160" v="9881" actId="20577"/>
          <ac:spMkLst>
            <pc:docMk/>
            <pc:sldMk cId="145103688" sldId="2147471784"/>
            <ac:spMk id="4" creationId="{ED31336D-B3BA-71E5-45D4-DC713BBC3320}"/>
          </ac:spMkLst>
        </pc:spChg>
        <pc:spChg chg="add del mod">
          <ac:chgData name="Fu, Rong" userId="39d272f9-415d-469d-9004-e642fb40afba" providerId="ADAL" clId="{F520F161-5FCB-4863-B8FE-6EACC45C7B9D}" dt="2024-05-23T02:36:59.767" v="3596" actId="478"/>
          <ac:spMkLst>
            <pc:docMk/>
            <pc:sldMk cId="145103688" sldId="2147471784"/>
            <ac:spMk id="5" creationId="{7EB39D8F-520E-B8F0-E45A-24F7D41B398F}"/>
          </ac:spMkLst>
        </pc:spChg>
      </pc:sldChg>
      <pc:sldChg chg="addSp delSp modSp new mod modNotesTx">
        <pc:chgData name="Fu, Rong" userId="39d272f9-415d-469d-9004-e642fb40afba" providerId="ADAL" clId="{F520F161-5FCB-4863-B8FE-6EACC45C7B9D}" dt="2024-05-24T12:41:58.797" v="11660" actId="207"/>
        <pc:sldMkLst>
          <pc:docMk/>
          <pc:sldMk cId="4287971885" sldId="2147471785"/>
        </pc:sldMkLst>
        <pc:spChg chg="mod">
          <ac:chgData name="Fu, Rong" userId="39d272f9-415d-469d-9004-e642fb40afba" providerId="ADAL" clId="{F520F161-5FCB-4863-B8FE-6EACC45C7B9D}" dt="2024-05-24T03:58:06.887" v="8345" actId="108"/>
          <ac:spMkLst>
            <pc:docMk/>
            <pc:sldMk cId="4287971885" sldId="2147471785"/>
            <ac:spMk id="2" creationId="{78F6AC18-2014-5C92-D1D2-5789778BB1E8}"/>
          </ac:spMkLst>
        </pc:spChg>
        <pc:spChg chg="mod">
          <ac:chgData name="Fu, Rong" userId="39d272f9-415d-469d-9004-e642fb40afba" providerId="ADAL" clId="{F520F161-5FCB-4863-B8FE-6EACC45C7B9D}" dt="2024-05-24T01:30:11.330" v="7074" actId="20577"/>
          <ac:spMkLst>
            <pc:docMk/>
            <pc:sldMk cId="4287971885" sldId="2147471785"/>
            <ac:spMk id="4" creationId="{FE2ECD57-6EF5-74CC-6771-6692F5E39179}"/>
          </ac:spMkLst>
        </pc:spChg>
        <pc:spChg chg="add mod">
          <ac:chgData name="Fu, Rong" userId="39d272f9-415d-469d-9004-e642fb40afba" providerId="ADAL" clId="{F520F161-5FCB-4863-B8FE-6EACC45C7B9D}" dt="2024-05-24T12:38:01.542" v="11339" actId="2085"/>
          <ac:spMkLst>
            <pc:docMk/>
            <pc:sldMk cId="4287971885" sldId="2147471785"/>
            <ac:spMk id="6" creationId="{7225B7FC-8D7C-30CE-743D-E70DCEA4CD6C}"/>
          </ac:spMkLst>
        </pc:spChg>
        <pc:spChg chg="add del mod">
          <ac:chgData name="Fu, Rong" userId="39d272f9-415d-469d-9004-e642fb40afba" providerId="ADAL" clId="{F520F161-5FCB-4863-B8FE-6EACC45C7B9D}" dt="2024-05-24T12:38:44.897" v="11422"/>
          <ac:spMkLst>
            <pc:docMk/>
            <pc:sldMk cId="4287971885" sldId="2147471785"/>
            <ac:spMk id="8" creationId="{299C117E-5C12-E56B-5153-73AD64D4173E}"/>
          </ac:spMkLst>
        </pc:spChg>
        <pc:spChg chg="add mod">
          <ac:chgData name="Fu, Rong" userId="39d272f9-415d-469d-9004-e642fb40afba" providerId="ADAL" clId="{F520F161-5FCB-4863-B8FE-6EACC45C7B9D}" dt="2024-05-24T12:41:23.645" v="11656" actId="20577"/>
          <ac:spMkLst>
            <pc:docMk/>
            <pc:sldMk cId="4287971885" sldId="2147471785"/>
            <ac:spMk id="10" creationId="{E7865B81-9FA5-23D5-3DE2-7E93414B983B}"/>
          </ac:spMkLst>
        </pc:spChg>
        <pc:spChg chg="add mod">
          <ac:chgData name="Fu, Rong" userId="39d272f9-415d-469d-9004-e642fb40afba" providerId="ADAL" clId="{F520F161-5FCB-4863-B8FE-6EACC45C7B9D}" dt="2024-05-24T12:41:58.797" v="11660" actId="207"/>
          <ac:spMkLst>
            <pc:docMk/>
            <pc:sldMk cId="4287971885" sldId="2147471785"/>
            <ac:spMk id="11" creationId="{E1F05E2E-27B4-B885-E4F5-B6E4CE5D902D}"/>
          </ac:spMkLst>
        </pc:spChg>
      </pc:sldChg>
      <pc:sldChg chg="addSp delSp modSp new mod">
        <pc:chgData name="Fu, Rong" userId="39d272f9-415d-469d-9004-e642fb40afba" providerId="ADAL" clId="{F520F161-5FCB-4863-B8FE-6EACC45C7B9D}" dt="2024-05-24T07:12:56.699" v="10511" actId="20577"/>
        <pc:sldMkLst>
          <pc:docMk/>
          <pc:sldMk cId="821001542" sldId="2147471786"/>
        </pc:sldMkLst>
        <pc:spChg chg="mod">
          <ac:chgData name="Fu, Rong" userId="39d272f9-415d-469d-9004-e642fb40afba" providerId="ADAL" clId="{F520F161-5FCB-4863-B8FE-6EACC45C7B9D}" dt="2024-05-24T03:58:52.857" v="8416" actId="20577"/>
          <ac:spMkLst>
            <pc:docMk/>
            <pc:sldMk cId="821001542" sldId="2147471786"/>
            <ac:spMk id="2" creationId="{C0F3C3EA-732E-D07E-3833-C23491199EFF}"/>
          </ac:spMkLst>
        </pc:spChg>
        <pc:spChg chg="mod">
          <ac:chgData name="Fu, Rong" userId="39d272f9-415d-469d-9004-e642fb40afba" providerId="ADAL" clId="{F520F161-5FCB-4863-B8FE-6EACC45C7B9D}" dt="2024-05-24T07:12:56.699" v="10511" actId="20577"/>
          <ac:spMkLst>
            <pc:docMk/>
            <pc:sldMk cId="821001542" sldId="2147471786"/>
            <ac:spMk id="4" creationId="{C6317DA2-7348-BF62-8D99-58B37720F7CC}"/>
          </ac:spMkLst>
        </pc:spChg>
        <pc:spChg chg="add mod">
          <ac:chgData name="Fu, Rong" userId="39d272f9-415d-469d-9004-e642fb40afba" providerId="ADAL" clId="{F520F161-5FCB-4863-B8FE-6EACC45C7B9D}" dt="2024-05-24T07:05:39.292" v="10207" actId="6549"/>
          <ac:spMkLst>
            <pc:docMk/>
            <pc:sldMk cId="821001542" sldId="2147471786"/>
            <ac:spMk id="6" creationId="{FF60F718-30C3-CE0E-FFB7-63FCF89145C7}"/>
          </ac:spMkLst>
        </pc:spChg>
        <pc:graphicFrameChg chg="add mod modGraphic">
          <ac:chgData name="Fu, Rong" userId="39d272f9-415d-469d-9004-e642fb40afba" providerId="ADAL" clId="{F520F161-5FCB-4863-B8FE-6EACC45C7B9D}" dt="2024-05-24T07:04:22.617" v="10075" actId="1076"/>
          <ac:graphicFrameMkLst>
            <pc:docMk/>
            <pc:sldMk cId="821001542" sldId="2147471786"/>
            <ac:graphicFrameMk id="5" creationId="{51A0C5AC-8A0F-EC56-F66F-8F0F783551A7}"/>
          </ac:graphicFrameMkLst>
        </pc:graphicFrameChg>
        <pc:graphicFrameChg chg="add del mod modGraphic">
          <ac:chgData name="Fu, Rong" userId="39d272f9-415d-469d-9004-e642fb40afba" providerId="ADAL" clId="{F520F161-5FCB-4863-B8FE-6EACC45C7B9D}" dt="2024-05-24T07:11:20.151" v="10434" actId="21"/>
          <ac:graphicFrameMkLst>
            <pc:docMk/>
            <pc:sldMk cId="821001542" sldId="2147471786"/>
            <ac:graphicFrameMk id="7" creationId="{325486BE-305C-2251-F565-991917A187E5}"/>
          </ac:graphicFrameMkLst>
        </pc:graphicFrameChg>
      </pc:sldChg>
      <pc:sldChg chg="new del">
        <pc:chgData name="Fu, Rong" userId="39d272f9-415d-469d-9004-e642fb40afba" providerId="ADAL" clId="{F520F161-5FCB-4863-B8FE-6EACC45C7B9D}" dt="2024-05-23T06:00:17.662" v="5692" actId="47"/>
        <pc:sldMkLst>
          <pc:docMk/>
          <pc:sldMk cId="4239029466" sldId="2147471786"/>
        </pc:sldMkLst>
      </pc:sldChg>
      <pc:sldChg chg="add del">
        <pc:chgData name="Fu, Rong" userId="39d272f9-415d-469d-9004-e642fb40afba" providerId="ADAL" clId="{F520F161-5FCB-4863-B8FE-6EACC45C7B9D}" dt="2024-05-24T01:16:30.341" v="6574" actId="47"/>
        <pc:sldMkLst>
          <pc:docMk/>
          <pc:sldMk cId="287934725" sldId="2147471787"/>
        </pc:sldMkLst>
      </pc:sldChg>
      <pc:sldChg chg="add del">
        <pc:chgData name="Fu, Rong" userId="39d272f9-415d-469d-9004-e642fb40afba" providerId="ADAL" clId="{F520F161-5FCB-4863-B8FE-6EACC45C7B9D}" dt="2024-05-24T05:16:22.441" v="8706" actId="47"/>
        <pc:sldMkLst>
          <pc:docMk/>
          <pc:sldMk cId="3180137692" sldId="2147471787"/>
        </pc:sldMkLst>
      </pc:sldChg>
      <pc:sldChg chg="addSp delSp modSp add mod modNotesTx">
        <pc:chgData name="Fu, Rong" userId="39d272f9-415d-469d-9004-e642fb40afba" providerId="ADAL" clId="{F520F161-5FCB-4863-B8FE-6EACC45C7B9D}" dt="2024-05-24T12:41:36.339" v="11657" actId="478"/>
        <pc:sldMkLst>
          <pc:docMk/>
          <pc:sldMk cId="96123608" sldId="2147471788"/>
        </pc:sldMkLst>
        <pc:spChg chg="mod">
          <ac:chgData name="Fu, Rong" userId="39d272f9-415d-469d-9004-e642fb40afba" providerId="ADAL" clId="{F520F161-5FCB-4863-B8FE-6EACC45C7B9D}" dt="2024-05-24T12:38:54.442" v="11424"/>
          <ac:spMkLst>
            <pc:docMk/>
            <pc:sldMk cId="96123608" sldId="2147471788"/>
            <ac:spMk id="2" creationId="{380441F5-DF0C-8444-C23A-C39120B623DC}"/>
          </ac:spMkLst>
        </pc:spChg>
        <pc:spChg chg="mod">
          <ac:chgData name="Fu, Rong" userId="39d272f9-415d-469d-9004-e642fb40afba" providerId="ADAL" clId="{F520F161-5FCB-4863-B8FE-6EACC45C7B9D}" dt="2024-05-24T05:16:12.677" v="8705" actId="20577"/>
          <ac:spMkLst>
            <pc:docMk/>
            <pc:sldMk cId="96123608" sldId="2147471788"/>
            <ac:spMk id="4" creationId="{ED31336D-B3BA-71E5-45D4-DC713BBC3320}"/>
          </ac:spMkLst>
        </pc:spChg>
        <pc:spChg chg="add del mod">
          <ac:chgData name="Fu, Rong" userId="39d272f9-415d-469d-9004-e642fb40afba" providerId="ADAL" clId="{F520F161-5FCB-4863-B8FE-6EACC45C7B9D}" dt="2024-05-24T12:41:36.339" v="11657" actId="478"/>
          <ac:spMkLst>
            <pc:docMk/>
            <pc:sldMk cId="96123608" sldId="2147471788"/>
            <ac:spMk id="6" creationId="{31D53C91-2592-40C8-E504-CAC33D09454A}"/>
          </ac:spMkLst>
        </pc:spChg>
      </pc:sldChg>
      <pc:sldChg chg="modSp new mod">
        <pc:chgData name="Fu, Rong" userId="39d272f9-415d-469d-9004-e642fb40afba" providerId="ADAL" clId="{F520F161-5FCB-4863-B8FE-6EACC45C7B9D}" dt="2024-05-24T13:05:33.205" v="11964"/>
        <pc:sldMkLst>
          <pc:docMk/>
          <pc:sldMk cId="4032268346" sldId="2147471789"/>
        </pc:sldMkLst>
        <pc:spChg chg="mod">
          <ac:chgData name="Fu, Rong" userId="39d272f9-415d-469d-9004-e642fb40afba" providerId="ADAL" clId="{F520F161-5FCB-4863-B8FE-6EACC45C7B9D}" dt="2024-05-24T05:16:28.242" v="8720" actId="20577"/>
          <ac:spMkLst>
            <pc:docMk/>
            <pc:sldMk cId="4032268346" sldId="2147471789"/>
            <ac:spMk id="2" creationId="{021F466A-A40D-CAF3-F498-31FE55F82368}"/>
          </ac:spMkLst>
        </pc:spChg>
        <pc:spChg chg="mod">
          <ac:chgData name="Fu, Rong" userId="39d272f9-415d-469d-9004-e642fb40afba" providerId="ADAL" clId="{F520F161-5FCB-4863-B8FE-6EACC45C7B9D}" dt="2024-05-24T13:05:33.205" v="11964"/>
          <ac:spMkLst>
            <pc:docMk/>
            <pc:sldMk cId="4032268346" sldId="2147471789"/>
            <ac:spMk id="4" creationId="{A9686134-A071-919B-AFED-E6E843ED1C5E}"/>
          </ac:spMkLst>
        </pc:spChg>
      </pc:sldChg>
      <pc:sldChg chg="addSp modSp new mod">
        <pc:chgData name="Fu, Rong" userId="39d272f9-415d-469d-9004-e642fb40afba" providerId="ADAL" clId="{F520F161-5FCB-4863-B8FE-6EACC45C7B9D}" dt="2024-05-24T08:07:50.812" v="10921" actId="1076"/>
        <pc:sldMkLst>
          <pc:docMk/>
          <pc:sldMk cId="2911966443" sldId="2147471790"/>
        </pc:sldMkLst>
        <pc:spChg chg="mod">
          <ac:chgData name="Fu, Rong" userId="39d272f9-415d-469d-9004-e642fb40afba" providerId="ADAL" clId="{F520F161-5FCB-4863-B8FE-6EACC45C7B9D}" dt="2024-05-24T08:06:21.423" v="10902" actId="20577"/>
          <ac:spMkLst>
            <pc:docMk/>
            <pc:sldMk cId="2911966443" sldId="2147471790"/>
            <ac:spMk id="2" creationId="{B22A2F0E-2D18-1D1E-7E19-A6C43F7C1CCA}"/>
          </ac:spMkLst>
        </pc:spChg>
        <pc:spChg chg="mod">
          <ac:chgData name="Fu, Rong" userId="39d272f9-415d-469d-9004-e642fb40afba" providerId="ADAL" clId="{F520F161-5FCB-4863-B8FE-6EACC45C7B9D}" dt="2024-05-24T08:07:28.244" v="10915"/>
          <ac:spMkLst>
            <pc:docMk/>
            <pc:sldMk cId="2911966443" sldId="2147471790"/>
            <ac:spMk id="4" creationId="{84403E24-4EDC-218E-B852-274730752FBF}"/>
          </ac:spMkLst>
        </pc:spChg>
        <pc:picChg chg="add mod">
          <ac:chgData name="Fu, Rong" userId="39d272f9-415d-469d-9004-e642fb40afba" providerId="ADAL" clId="{F520F161-5FCB-4863-B8FE-6EACC45C7B9D}" dt="2024-05-24T08:07:49.559" v="10920" actId="14100"/>
          <ac:picMkLst>
            <pc:docMk/>
            <pc:sldMk cId="2911966443" sldId="2147471790"/>
            <ac:picMk id="6" creationId="{882016AB-F1A2-5972-A915-C1885E91C2A2}"/>
          </ac:picMkLst>
        </pc:picChg>
        <pc:picChg chg="add mod">
          <ac:chgData name="Fu, Rong" userId="39d272f9-415d-469d-9004-e642fb40afba" providerId="ADAL" clId="{F520F161-5FCB-4863-B8FE-6EACC45C7B9D}" dt="2024-05-24T08:07:50.812" v="10921" actId="1076"/>
          <ac:picMkLst>
            <pc:docMk/>
            <pc:sldMk cId="2911966443" sldId="2147471790"/>
            <ac:picMk id="8" creationId="{515A35D3-19A8-E417-C650-2966135E6412}"/>
          </ac:picMkLst>
        </pc:picChg>
      </pc:sldChg>
      <pc:sldChg chg="modSp new mod">
        <pc:chgData name="Fu, Rong" userId="39d272f9-415d-469d-9004-e642fb40afba" providerId="ADAL" clId="{F520F161-5FCB-4863-B8FE-6EACC45C7B9D}" dt="2024-05-24T13:00:19.921" v="11792" actId="403"/>
        <pc:sldMkLst>
          <pc:docMk/>
          <pc:sldMk cId="1717204394" sldId="2147471791"/>
        </pc:sldMkLst>
        <pc:spChg chg="mod">
          <ac:chgData name="Fu, Rong" userId="39d272f9-415d-469d-9004-e642fb40afba" providerId="ADAL" clId="{F520F161-5FCB-4863-B8FE-6EACC45C7B9D}" dt="2024-05-24T13:00:12.406" v="11790"/>
          <ac:spMkLst>
            <pc:docMk/>
            <pc:sldMk cId="1717204394" sldId="2147471791"/>
            <ac:spMk id="2" creationId="{E5F40471-36AC-0332-86D0-D3345F9E8F31}"/>
          </ac:spMkLst>
        </pc:spChg>
        <pc:spChg chg="mod">
          <ac:chgData name="Fu, Rong" userId="39d272f9-415d-469d-9004-e642fb40afba" providerId="ADAL" clId="{F520F161-5FCB-4863-B8FE-6EACC45C7B9D}" dt="2024-05-24T13:00:19.921" v="11792" actId="403"/>
          <ac:spMkLst>
            <pc:docMk/>
            <pc:sldMk cId="1717204394" sldId="2147471791"/>
            <ac:spMk id="4" creationId="{55F04DAD-FE20-0601-EFB8-7B410302EB56}"/>
          </ac:spMkLst>
        </pc:spChg>
      </pc:sldChg>
      <pc:sldMasterChg chg="del delSldLayout">
        <pc:chgData name="Fu, Rong" userId="39d272f9-415d-469d-9004-e642fb40afba" providerId="ADAL" clId="{F520F161-5FCB-4863-B8FE-6EACC45C7B9D}" dt="2024-05-24T07:06:22.434" v="10210" actId="47"/>
        <pc:sldMasterMkLst>
          <pc:docMk/>
          <pc:sldMasterMk cId="821567640" sldId="2147483799"/>
        </pc:sldMasterMkLst>
        <pc:sldLayoutChg chg="del">
          <pc:chgData name="Fu, Rong" userId="39d272f9-415d-469d-9004-e642fb40afba" providerId="ADAL" clId="{F520F161-5FCB-4863-B8FE-6EACC45C7B9D}" dt="2024-05-24T07:06:22.434" v="10210" actId="47"/>
          <pc:sldLayoutMkLst>
            <pc:docMk/>
            <pc:sldMasterMk cId="821567640" sldId="2147483799"/>
            <pc:sldLayoutMk cId="3646012016" sldId="2147483800"/>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623385533" sldId="2147483801"/>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219508721" sldId="2147483802"/>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916274881" sldId="2147483803"/>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038257624" sldId="2147483804"/>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621904472" sldId="2147483805"/>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4106337643" sldId="2147483806"/>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739740759" sldId="2147483807"/>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050773567" sldId="2147483808"/>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987559588" sldId="2147483809"/>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907229779" sldId="2147483810"/>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819348104" sldId="2147483811"/>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359261079" sldId="2147483812"/>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4207737658" sldId="2147483813"/>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217036011" sldId="2147483814"/>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077295451" sldId="2147483815"/>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012499297" sldId="2147483816"/>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258375247" sldId="2147483817"/>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8762351" sldId="2147483818"/>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338636327" sldId="2147483819"/>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345086415" sldId="2147483820"/>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836373170" sldId="2147483821"/>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245346519" sldId="2147483822"/>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635469294" sldId="2147483823"/>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70427274" sldId="2147483824"/>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129201033" sldId="2147483825"/>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559155069" sldId="2147483826"/>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840980595" sldId="2147483827"/>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345154422" sldId="2147483828"/>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458770958" sldId="2147483829"/>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324103807" sldId="2147483830"/>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376232259" sldId="2147483831"/>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4274510957" sldId="2147483832"/>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845642373" sldId="2147483833"/>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321412715" sldId="2147483834"/>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279833183" sldId="2147483835"/>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407100705" sldId="2147483836"/>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329853952" sldId="2147483837"/>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634034576" sldId="2147483838"/>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4177256147" sldId="2147483839"/>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885942745" sldId="2147483840"/>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723904639" sldId="2147483841"/>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527460396" sldId="2147483842"/>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823046323" sldId="2147483843"/>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72679445" sldId="2147483844"/>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526157136" sldId="2147483845"/>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091731338" sldId="2147483846"/>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889341872" sldId="2147483847"/>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145174127" sldId="2147483848"/>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511895179" sldId="2147483849"/>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469155108" sldId="2147483850"/>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4030280879" sldId="2147483851"/>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989465434" sldId="2147483852"/>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626600545" sldId="2147483853"/>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456593831" sldId="2147483854"/>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833927578" sldId="2147483855"/>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998246071" sldId="2147483856"/>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862273035" sldId="2147483857"/>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012643886" sldId="2147483858"/>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437914342" sldId="2147483859"/>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853453236" sldId="2147483860"/>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086107947" sldId="2147483861"/>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4133212138" sldId="2147483862"/>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395917133" sldId="2147483863"/>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980505166" sldId="2147483864"/>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053757500" sldId="2147483865"/>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563473950" sldId="2147483866"/>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283892105" sldId="2147483867"/>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133116255" sldId="2147483868"/>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425280010" sldId="2147483869"/>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890559885" sldId="2147483870"/>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649577056" sldId="2147483871"/>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376524645" sldId="2147483872"/>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4180982774" sldId="2147483873"/>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325758715" sldId="2147483874"/>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176981999" sldId="2147483875"/>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106126298" sldId="2147483876"/>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4210950752" sldId="2147483877"/>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023637454" sldId="2147483878"/>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09124466" sldId="2147483879"/>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70682527" sldId="2147483880"/>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056341962" sldId="2147483881"/>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142479976" sldId="2147483882"/>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023466821" sldId="2147483883"/>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700784450" sldId="2147483884"/>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941514380" sldId="2147483885"/>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623867674" sldId="2147483886"/>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645448039" sldId="2147483887"/>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814291364" sldId="2147483888"/>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262353577" sldId="2147483889"/>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925448780" sldId="2147483890"/>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030993113" sldId="2147483891"/>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442836064" sldId="2147483892"/>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75982345" sldId="2147483893"/>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523892206" sldId="2147483894"/>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971238245" sldId="2147483895"/>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810574247" sldId="2147483896"/>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259054575" sldId="2147483897"/>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762028574" sldId="2147483898"/>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567028614" sldId="2147483899"/>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4027535486" sldId="2147483900"/>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310585052" sldId="2147483901"/>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4064816229" sldId="2147483902"/>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343353721" sldId="2147483903"/>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442469756" sldId="2147483904"/>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905296769" sldId="2147483905"/>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337011183" sldId="2147483906"/>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075169193" sldId="2147483907"/>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424018530" sldId="2147483908"/>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4140373422" sldId="2147483909"/>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903362495" sldId="2147483910"/>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525035729" sldId="2147483911"/>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155150019" sldId="2147483912"/>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720998470" sldId="2147483913"/>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032569194" sldId="2147483914"/>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172674878" sldId="2147483915"/>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049487400" sldId="2147483916"/>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054403379" sldId="2147483917"/>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868755754" sldId="2147483918"/>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356683574" sldId="2147483919"/>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442888648" sldId="2147483920"/>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958969558" sldId="2147483921"/>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76732675" sldId="2147483922"/>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576268745" sldId="2147483923"/>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694472725" sldId="2147483924"/>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302351391" sldId="2147483925"/>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422729777" sldId="2147483926"/>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406124345" sldId="2147483927"/>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051340361" sldId="2147483928"/>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848529732" sldId="2147483929"/>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591683976" sldId="2147483930"/>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4170478411" sldId="2147483931"/>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844514986" sldId="2147483932"/>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157469939" sldId="2147483933"/>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248321392" sldId="2147483934"/>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14351128" sldId="2147483935"/>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886881782" sldId="2147483936"/>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185776695" sldId="2147483937"/>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111796442" sldId="2147483938"/>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691961988" sldId="2147483939"/>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896906913" sldId="2147483940"/>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629389320" sldId="2147483941"/>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296232919" sldId="2147483942"/>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4085958709" sldId="2147483943"/>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2520744493" sldId="2147483944"/>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929464771" sldId="2147483945"/>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461304818" sldId="2147483946"/>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1517408637" sldId="2147483947"/>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577566760" sldId="2147483948"/>
          </pc:sldLayoutMkLst>
        </pc:sldLayoutChg>
        <pc:sldLayoutChg chg="del">
          <pc:chgData name="Fu, Rong" userId="39d272f9-415d-469d-9004-e642fb40afba" providerId="ADAL" clId="{F520F161-5FCB-4863-B8FE-6EACC45C7B9D}" dt="2024-05-24T07:06:22.434" v="10210" actId="47"/>
          <pc:sldLayoutMkLst>
            <pc:docMk/>
            <pc:sldMasterMk cId="821567640" sldId="2147483799"/>
            <pc:sldLayoutMk cId="3717035628" sldId="2147483949"/>
          </pc:sldLayoutMkLst>
        </pc:sldLayoutChg>
      </pc:sldMasterChg>
    </pc:docChg>
  </pc:docChgLst>
  <pc:docChgLst>
    <pc:chgData name="Fu, Rong" userId="39d272f9-415d-469d-9004-e642fb40afba" providerId="ADAL" clId="{A2F4DDBA-8050-461F-BCE2-CEA241588260}"/>
    <pc:docChg chg="undo custSel modSld">
      <pc:chgData name="Fu, Rong" userId="39d272f9-415d-469d-9004-e642fb40afba" providerId="ADAL" clId="{A2F4DDBA-8050-461F-BCE2-CEA241588260}" dt="2023-11-01T00:26:51.408" v="12" actId="1076"/>
      <pc:docMkLst>
        <pc:docMk/>
      </pc:docMkLst>
      <pc:sldChg chg="addSp delSp modSp mod addAnim delAnim">
        <pc:chgData name="Fu, Rong" userId="39d272f9-415d-469d-9004-e642fb40afba" providerId="ADAL" clId="{A2F4DDBA-8050-461F-BCE2-CEA241588260}" dt="2023-11-01T00:26:51.408" v="12" actId="1076"/>
        <pc:sldMkLst>
          <pc:docMk/>
          <pc:sldMk cId="1386403335" sldId="2147471775"/>
        </pc:sldMkLst>
        <pc:graphicFrameChg chg="add del">
          <ac:chgData name="Fu, Rong" userId="39d272f9-415d-469d-9004-e642fb40afba" providerId="ADAL" clId="{A2F4DDBA-8050-461F-BCE2-CEA241588260}" dt="2023-11-01T00:26:46.515" v="10" actId="478"/>
          <ac:graphicFrameMkLst>
            <pc:docMk/>
            <pc:sldMk cId="1386403335" sldId="2147471775"/>
            <ac:graphicFrameMk id="5" creationId="{EE32036F-A204-67DA-0CF4-21FCB438C84A}"/>
          </ac:graphicFrameMkLst>
        </pc:graphicFrameChg>
        <pc:graphicFrameChg chg="add del">
          <ac:chgData name="Fu, Rong" userId="39d272f9-415d-469d-9004-e642fb40afba" providerId="ADAL" clId="{A2F4DDBA-8050-461F-BCE2-CEA241588260}" dt="2023-11-01T00:26:45.629" v="9" actId="478"/>
          <ac:graphicFrameMkLst>
            <pc:docMk/>
            <pc:sldMk cId="1386403335" sldId="2147471775"/>
            <ac:graphicFrameMk id="7" creationId="{5D492E69-4904-AB0F-0CB0-1FE183BBB098}"/>
          </ac:graphicFrameMkLst>
        </pc:graphicFrameChg>
        <pc:graphicFrameChg chg="add del mod ord">
          <ac:chgData name="Fu, Rong" userId="39d272f9-415d-469d-9004-e642fb40afba" providerId="ADAL" clId="{A2F4DDBA-8050-461F-BCE2-CEA241588260}" dt="2023-11-01T00:26:51.408" v="12" actId="1076"/>
          <ac:graphicFrameMkLst>
            <pc:docMk/>
            <pc:sldMk cId="1386403335" sldId="2147471775"/>
            <ac:graphicFrameMk id="10" creationId="{F6C5505A-BDD4-94ED-57D9-54FF556651F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ABE367-A3E2-4B4C-BE52-D5700973BDA6}" type="datetimeFigureOut">
              <a:rPr lang="en-US" smtClean="0"/>
              <a:t>5/22/2024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4DF9CF-DF72-45A8-BD7B-70B1709A5A20}" type="slidenum">
              <a:rPr lang="en-US" smtClean="0"/>
              <a:t>‹#›</a:t>
            </a:fld>
            <a:endParaRPr lang="en-US"/>
          </a:p>
        </p:txBody>
      </p:sp>
    </p:spTree>
    <p:extLst>
      <p:ext uri="{BB962C8B-B14F-4D97-AF65-F5344CB8AC3E}">
        <p14:creationId xmlns:p14="http://schemas.microsoft.com/office/powerpoint/2010/main" val="3297974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4DF9CF-DF72-45A8-BD7B-70B1709A5A20}" type="slidenum">
              <a:rPr lang="en-US" smtClean="0"/>
              <a:t>1</a:t>
            </a:fld>
            <a:endParaRPr lang="en-US"/>
          </a:p>
        </p:txBody>
      </p:sp>
    </p:spTree>
    <p:extLst>
      <p:ext uri="{BB962C8B-B14F-4D97-AF65-F5344CB8AC3E}">
        <p14:creationId xmlns:p14="http://schemas.microsoft.com/office/powerpoint/2010/main" val="3864228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4DF9CF-DF72-45A8-BD7B-70B1709A5A20}" type="slidenum">
              <a:rPr lang="en-US" smtClean="0"/>
              <a:t>2</a:t>
            </a:fld>
            <a:endParaRPr lang="en-US"/>
          </a:p>
        </p:txBody>
      </p:sp>
    </p:spTree>
    <p:extLst>
      <p:ext uri="{BB962C8B-B14F-4D97-AF65-F5344CB8AC3E}">
        <p14:creationId xmlns:p14="http://schemas.microsoft.com/office/powerpoint/2010/main" val="1358068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FF"/>
                </a:solidFill>
              </a:rPr>
              <a:t>Current practice: To use the same method employed for the </a:t>
            </a:r>
            <a:r>
              <a:rPr lang="en-US" sz="1800" dirty="0" err="1">
                <a:solidFill>
                  <a:srgbClr val="0000FF"/>
                </a:solidFill>
              </a:rPr>
              <a:t>intentionto</a:t>
            </a:r>
            <a:r>
              <a:rPr lang="en-US" sz="1800" dirty="0">
                <a:solidFill>
                  <a:srgbClr val="0000FF"/>
                </a:solidFill>
              </a:rPr>
              <a:t>-treat analysis applied to the subgroup meeting protocol adherence criteria (i.e.,</a:t>
            </a:r>
            <a:r>
              <a:rPr lang="zh-CN" altLang="en-US" sz="1800" dirty="0">
                <a:solidFill>
                  <a:srgbClr val="0000FF"/>
                </a:solidFill>
              </a:rPr>
              <a:t> </a:t>
            </a:r>
            <a:r>
              <a:rPr lang="en-US" altLang="zh-CN" sz="1800" dirty="0">
                <a:solidFill>
                  <a:srgbClr val="0000FF"/>
                </a:solidFill>
              </a:rPr>
              <a:t>per-protocol</a:t>
            </a:r>
            <a:r>
              <a:rPr lang="zh-CN" altLang="en-US" sz="1800" dirty="0">
                <a:solidFill>
                  <a:srgbClr val="0000FF"/>
                </a:solidFill>
              </a:rPr>
              <a:t> </a:t>
            </a:r>
            <a:r>
              <a:rPr lang="en-US" altLang="zh-CN" sz="1800" dirty="0">
                <a:solidFill>
                  <a:srgbClr val="0000FF"/>
                </a:solidFill>
              </a:rPr>
              <a:t>analysis)</a:t>
            </a:r>
          </a:p>
          <a:p>
            <a:pPr algn="l"/>
            <a:r>
              <a:rPr lang="en-US" sz="1800" b="0" i="0" u="none" strike="noStrike" baseline="0" dirty="0">
                <a:latin typeface="Times New Roman" panose="02020603050405020304" pitchFamily="18" charset="0"/>
              </a:rPr>
              <a:t>PP:</a:t>
            </a:r>
            <a:r>
              <a:rPr lang="zh-CN" altLang="en-US" sz="1800" b="0" i="0"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it assesses a mixture of the effect of vaccine assignment and imbalanced prognostic factors created by conditioning on qualification into the PP cohort.</a:t>
            </a:r>
            <a:endParaRPr lang="en-US" dirty="0"/>
          </a:p>
        </p:txBody>
      </p:sp>
      <p:sp>
        <p:nvSpPr>
          <p:cNvPr id="4" name="Slide Number Placeholder 3"/>
          <p:cNvSpPr>
            <a:spLocks noGrp="1"/>
          </p:cNvSpPr>
          <p:nvPr>
            <p:ph type="sldNum" sz="quarter" idx="5"/>
          </p:nvPr>
        </p:nvSpPr>
        <p:spPr/>
        <p:txBody>
          <a:bodyPr/>
          <a:lstStyle/>
          <a:p>
            <a:fld id="{014DF9CF-DF72-45A8-BD7B-70B1709A5A20}" type="slidenum">
              <a:rPr lang="en-US" smtClean="0"/>
              <a:t>4</a:t>
            </a:fld>
            <a:endParaRPr lang="en-US"/>
          </a:p>
        </p:txBody>
      </p:sp>
    </p:spTree>
    <p:extLst>
      <p:ext uri="{BB962C8B-B14F-4D97-AF65-F5344CB8AC3E}">
        <p14:creationId xmlns:p14="http://schemas.microsoft.com/office/powerpoint/2010/main" val="2228959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ASA1: </a:t>
            </a:r>
            <a:r>
              <a:rPr lang="en-US" sz="1800" b="0" i="0" u="none" strike="noStrike" baseline="0" dirty="0">
                <a:latin typeface="Times New Roman" panose="02020603050405020304" pitchFamily="18" charset="0"/>
              </a:rPr>
              <a:t>This subpopulation is of interest because, once a treatment is licensed, treatment decisions and policies will largely be based on the predicted effect of that treatment for those who take it, whereas adherence to a control preparation may no longer be relevant.</a:t>
            </a:r>
            <a:endParaRPr lang="en-US" dirty="0"/>
          </a:p>
        </p:txBody>
      </p:sp>
      <p:sp>
        <p:nvSpPr>
          <p:cNvPr id="4" name="Slide Number Placeholder 3"/>
          <p:cNvSpPr>
            <a:spLocks noGrp="1"/>
          </p:cNvSpPr>
          <p:nvPr>
            <p:ph type="sldNum" sz="quarter" idx="5"/>
          </p:nvPr>
        </p:nvSpPr>
        <p:spPr/>
        <p:txBody>
          <a:bodyPr/>
          <a:lstStyle/>
          <a:p>
            <a:fld id="{014DF9CF-DF72-45A8-BD7B-70B1709A5A20}" type="slidenum">
              <a:rPr lang="en-US" smtClean="0"/>
              <a:t>5</a:t>
            </a:fld>
            <a:endParaRPr lang="en-US"/>
          </a:p>
        </p:txBody>
      </p:sp>
    </p:spTree>
    <p:extLst>
      <p:ext uri="{BB962C8B-B14F-4D97-AF65-F5344CB8AC3E}">
        <p14:creationId xmlns:p14="http://schemas.microsoft.com/office/powerpoint/2010/main" val="2567968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sz="1200" dirty="0"/>
              <a:t> </a:t>
            </a:r>
          </a:p>
          <a:p>
            <a:endParaRPr lang="en-US" dirty="0"/>
          </a:p>
        </p:txBody>
      </p:sp>
      <p:sp>
        <p:nvSpPr>
          <p:cNvPr id="4" name="Slide Number Placeholder 3"/>
          <p:cNvSpPr>
            <a:spLocks noGrp="1"/>
          </p:cNvSpPr>
          <p:nvPr>
            <p:ph type="sldNum" sz="quarter" idx="5"/>
          </p:nvPr>
        </p:nvSpPr>
        <p:spPr/>
        <p:txBody>
          <a:bodyPr/>
          <a:lstStyle/>
          <a:p>
            <a:fld id="{014DF9CF-DF72-45A8-BD7B-70B1709A5A20}" type="slidenum">
              <a:rPr lang="en-US" smtClean="0"/>
              <a:t>6</a:t>
            </a:fld>
            <a:endParaRPr lang="en-US"/>
          </a:p>
        </p:txBody>
      </p:sp>
    </p:spTree>
    <p:extLst>
      <p:ext uri="{BB962C8B-B14F-4D97-AF65-F5344CB8AC3E}">
        <p14:creationId xmlns:p14="http://schemas.microsoft.com/office/powerpoint/2010/main" val="1468851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Vaccine arm: S(1)=1 -&gt; in doomed for sure S(0)=(1)</a:t>
            </a:r>
          </a:p>
          <a:p>
            <a:pPr algn="l"/>
            <a:r>
              <a:rPr lang="en-US" dirty="0"/>
              <a:t>Placebo arm: S(0)=1 -&gt; S(1) = 0 or S(0)=1</a:t>
            </a:r>
          </a:p>
          <a:p>
            <a:pPr algn="l"/>
            <a:endParaRPr lang="en-US" dirty="0"/>
          </a:p>
        </p:txBody>
      </p:sp>
      <p:sp>
        <p:nvSpPr>
          <p:cNvPr id="4" name="Slide Number Placeholder 3"/>
          <p:cNvSpPr>
            <a:spLocks noGrp="1"/>
          </p:cNvSpPr>
          <p:nvPr>
            <p:ph type="sldNum" sz="quarter" idx="5"/>
          </p:nvPr>
        </p:nvSpPr>
        <p:spPr/>
        <p:txBody>
          <a:bodyPr/>
          <a:lstStyle/>
          <a:p>
            <a:fld id="{014DF9CF-DF72-45A8-BD7B-70B1709A5A20}" type="slidenum">
              <a:rPr lang="en-US" smtClean="0"/>
              <a:t>8</a:t>
            </a:fld>
            <a:endParaRPr lang="en-US"/>
          </a:p>
        </p:txBody>
      </p:sp>
    </p:spTree>
    <p:extLst>
      <p:ext uri="{BB962C8B-B14F-4D97-AF65-F5344CB8AC3E}">
        <p14:creationId xmlns:p14="http://schemas.microsoft.com/office/powerpoint/2010/main" val="84417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highlight>
                  <a:srgbClr val="FFFFFF"/>
                </a:highlight>
                <a:latin typeface="arial" panose="020B0604020202020204" pitchFamily="34" charset="0"/>
              </a:rPr>
              <a:t>Division of Biometrics V, Office of Biostatistics, Office of Translational Science, CDER, FDA</a:t>
            </a:r>
          </a:p>
          <a:p>
            <a:r>
              <a:rPr lang="en-US" sz="1200" dirty="0">
                <a:latin typeface="+mn-lt"/>
              </a:rPr>
              <a:t> Office of Biostatistics, Office of Translational Sciences in the Center for Drug Evaluation and Researc</a:t>
            </a:r>
            <a:r>
              <a:rPr lang="en-US" sz="1200" b="0" i="0" dirty="0">
                <a:solidFill>
                  <a:srgbClr val="4D5156"/>
                </a:solidFill>
                <a:effectLst/>
                <a:highlight>
                  <a:srgbClr val="FFFFFF"/>
                </a:highlight>
                <a:latin typeface="arial" panose="020B0604020202020204" pitchFamily="34" charset="0"/>
              </a:rPr>
              <a:t>h</a:t>
            </a:r>
            <a:endParaRPr lang="en-US" sz="1200" dirty="0">
              <a:latin typeface="+mn-lt"/>
            </a:endParaRPr>
          </a:p>
        </p:txBody>
      </p:sp>
      <p:sp>
        <p:nvSpPr>
          <p:cNvPr id="4" name="Slide Number Placeholder 3"/>
          <p:cNvSpPr>
            <a:spLocks noGrp="1"/>
          </p:cNvSpPr>
          <p:nvPr>
            <p:ph type="sldNum" sz="quarter" idx="5"/>
          </p:nvPr>
        </p:nvSpPr>
        <p:spPr/>
        <p:txBody>
          <a:bodyPr/>
          <a:lstStyle/>
          <a:p>
            <a:fld id="{014DF9CF-DF72-45A8-BD7B-70B1709A5A20}" type="slidenum">
              <a:rPr lang="en-US" smtClean="0"/>
              <a:t>10</a:t>
            </a:fld>
            <a:endParaRPr lang="en-US"/>
          </a:p>
        </p:txBody>
      </p:sp>
    </p:spTree>
    <p:extLst>
      <p:ext uri="{BB962C8B-B14F-4D97-AF65-F5344CB8AC3E}">
        <p14:creationId xmlns:p14="http://schemas.microsoft.com/office/powerpoint/2010/main" val="3560965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11439144" cy="2200275"/>
          </a:xfrm>
        </p:spPr>
        <p:txBody>
          <a:bodyPr anchor="b"/>
          <a:lstStyle>
            <a:lvl1pPr algn="l">
              <a:defRPr sz="4250"/>
            </a:lvl1pPr>
          </a:lstStyle>
          <a:p>
            <a:r>
              <a:rPr lang="en-US"/>
              <a:t>Click to edit Master title style</a:t>
            </a:r>
          </a:p>
        </p:txBody>
      </p:sp>
      <p:sp>
        <p:nvSpPr>
          <p:cNvPr id="3" name="Subtitle 2"/>
          <p:cNvSpPr>
            <a:spLocks noGrp="1"/>
          </p:cNvSpPr>
          <p:nvPr>
            <p:ph type="subTitle" idx="1" hasCustomPrompt="1"/>
          </p:nvPr>
        </p:nvSpPr>
        <p:spPr>
          <a:xfrm>
            <a:off x="377825" y="3682800"/>
            <a:ext cx="11439144"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522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(day/month/year)</a:t>
            </a:r>
          </a:p>
        </p:txBody>
      </p:sp>
      <p:sp>
        <p:nvSpPr>
          <p:cNvPr id="8" name="Footer Placeholder 7">
            <a:extLst>
              <a:ext uri="{FF2B5EF4-FFF2-40B4-BE49-F238E27FC236}">
                <a16:creationId xmlns:a16="http://schemas.microsoft.com/office/drawing/2014/main" id="{2A2A630D-D2A2-A24D-9003-1BEE64F923A3}"/>
              </a:ext>
            </a:extLst>
          </p:cNvPr>
          <p:cNvSpPr>
            <a:spLocks noGrp="1"/>
          </p:cNvSpPr>
          <p:nvPr>
            <p:ph type="ftr" sz="quarter" idx="12"/>
          </p:nvPr>
        </p:nvSpPr>
        <p:spPr/>
        <p:txBody>
          <a:bodyPr/>
          <a:lstStyle/>
          <a:p>
            <a:endParaRPr lang="en-GB"/>
          </a:p>
        </p:txBody>
      </p:sp>
      <p:pic>
        <p:nvPicPr>
          <p:cNvPr id="11" name="Picture 10" descr="Logo&#10;&#10;Description automatically generated">
            <a:extLst>
              <a:ext uri="{FF2B5EF4-FFF2-40B4-BE49-F238E27FC236}">
                <a16:creationId xmlns:a16="http://schemas.microsoft.com/office/drawing/2014/main" id="{5C00341E-3399-2E43-AEEF-D4DCFCF18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4" y="140335"/>
            <a:ext cx="1730011" cy="941832"/>
          </a:xfrm>
          <a:prstGeom prst="rect">
            <a:avLst/>
          </a:prstGeom>
        </p:spPr>
      </p:pic>
    </p:spTree>
    <p:extLst>
      <p:ext uri="{BB962C8B-B14F-4D97-AF65-F5344CB8AC3E}">
        <p14:creationId xmlns:p14="http://schemas.microsoft.com/office/powerpoint/2010/main" val="16411173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p>
            <a:fld id="{1E34BD0E-C4B5-A54B-9A77-159AD414B604}" type="datetime4">
              <a:rPr lang="en-US" smtClean="0"/>
              <a:t>May 22,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6235E8A8-7A94-4D3A-8CEF-505EA93C3FAB}"/>
              </a:ext>
            </a:extLst>
          </p:cNvPr>
          <p:cNvSpPr>
            <a:spLocks noGrp="1"/>
          </p:cNvSpPr>
          <p:nvPr>
            <p:ph sz="half" idx="13"/>
          </p:nvPr>
        </p:nvSpPr>
        <p:spPr>
          <a:xfrm>
            <a:off x="6306175" y="1925636"/>
            <a:ext cx="5508000" cy="4456113"/>
          </a:xfrm>
          <a:prstGeom prst="rect">
            <a:avLst/>
          </a:prstGeom>
        </p:spPr>
        <p:txBody>
          <a:bodyPr/>
          <a:lstStyle>
            <a:lvl1pPr>
              <a:spcBef>
                <a:spcPts val="1600"/>
              </a:spcBef>
              <a:spcAft>
                <a:spcPts val="1600"/>
              </a:spcAft>
              <a:defRPr b="1">
                <a:solidFill>
                  <a:schemeClr val="accent1"/>
                </a:solidFill>
              </a:defRPr>
            </a:lvl1pPr>
            <a:lvl2pPr marL="216000" indent="0">
              <a:spcAft>
                <a:spcPts val="0"/>
              </a:spcAft>
              <a:buNone/>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489220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6"/>
            <a:ext cx="550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64212C56-F55F-3546-9A1C-3F18907ADBE0}" type="datetime4">
              <a:rPr lang="en-US" smtClean="0"/>
              <a:t>May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374379075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9502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D81C3A2D-2FFA-A644-AC22-DEFEDD04EC5A}" type="datetime4">
              <a:rPr lang="en-US" smtClean="0"/>
              <a:t>May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7123375" y="1925636"/>
            <a:ext cx="46908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8">
            <a:extLst>
              <a:ext uri="{FF2B5EF4-FFF2-40B4-BE49-F238E27FC236}">
                <a16:creationId xmlns:a16="http://schemas.microsoft.com/office/drawing/2014/main" id="{7DCB0DAD-1D3A-4AE1-B658-E47AEDEBDC9E}"/>
              </a:ext>
            </a:extLst>
          </p:cNvPr>
          <p:cNvSpPr>
            <a:spLocks noGrp="1"/>
          </p:cNvSpPr>
          <p:nvPr>
            <p:ph sz="quarter" idx="14" hasCustomPrompt="1"/>
          </p:nvPr>
        </p:nvSpPr>
        <p:spPr>
          <a:xfrm>
            <a:off x="377825" y="1925638"/>
            <a:ext cx="727075" cy="854075"/>
          </a:xfrm>
          <a:prstGeom prst="rect">
            <a:avLst/>
          </a:prstGeom>
        </p:spPr>
        <p:txBody>
          <a:bodyPr/>
          <a:lstStyle>
            <a:lvl1pPr>
              <a:defRPr sz="2750">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8A05E0C6-0A16-44EE-A33F-CB3D25780FDB}"/>
              </a:ext>
            </a:extLst>
          </p:cNvPr>
          <p:cNvSpPr>
            <a:spLocks noGrp="1"/>
          </p:cNvSpPr>
          <p:nvPr>
            <p:ph sz="quarter" idx="15" hasCustomPrompt="1"/>
          </p:nvPr>
        </p:nvSpPr>
        <p:spPr>
          <a:xfrm>
            <a:off x="6306177" y="1925636"/>
            <a:ext cx="727075"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410322840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Lar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684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Content Placeholder 3"/>
          <p:cNvSpPr>
            <a:spLocks noGrp="1"/>
          </p:cNvSpPr>
          <p:nvPr>
            <p:ph sz="half" idx="2"/>
          </p:nvPr>
        </p:nvSpPr>
        <p:spPr>
          <a:xfrm>
            <a:off x="7566175" y="1925637"/>
            <a:ext cx="4248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B1A5FAC7-D619-A54E-877A-A320E0D2E122}" type="datetime4">
              <a:rPr lang="en-US" smtClean="0"/>
              <a:t>May 22,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1584744" y="6480175"/>
            <a:ext cx="229431" cy="216000"/>
          </a:xfrm>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1943305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Lar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4248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Content Placeholder 3"/>
          <p:cNvSpPr>
            <a:spLocks noGrp="1"/>
          </p:cNvSpPr>
          <p:nvPr>
            <p:ph sz="half" idx="2"/>
          </p:nvPr>
        </p:nvSpPr>
        <p:spPr>
          <a:xfrm>
            <a:off x="4974175" y="1925637"/>
            <a:ext cx="684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C4E677B2-E575-7548-9AE7-0387A468A294}" type="datetime4">
              <a:rPr lang="en-US" smtClean="0"/>
              <a:t>May 22,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15946608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vl6pPr>
              <a:defRPr lang="en-US" dirty="0"/>
            </a:lvl6pPr>
            <a:lvl7pPr>
              <a:defRPr lang="en-US" dirty="0"/>
            </a:lvl7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0415A4EB-7CE5-0940-A150-C0B0199CEF30}" type="datetime4">
              <a:rPr lang="en-US" smtClean="0"/>
              <a:t>May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4" name="Content Placeholder 2">
            <a:extLst>
              <a:ext uri="{FF2B5EF4-FFF2-40B4-BE49-F238E27FC236}">
                <a16:creationId xmlns:a16="http://schemas.microsoft.com/office/drawing/2014/main" id="{A74794FA-AA98-F44B-9C03-D9A23F686CEA}"/>
              </a:ext>
            </a:extLst>
          </p:cNvPr>
          <p:cNvSpPr>
            <a:spLocks noGrp="1"/>
          </p:cNvSpPr>
          <p:nvPr>
            <p:ph idx="15"/>
          </p:nvPr>
        </p:nvSpPr>
        <p:spPr>
          <a:xfrm>
            <a:off x="4292203" y="1925636"/>
            <a:ext cx="3607594"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5433747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lumn Boxed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fld id="{0C4D9207-ADC6-1148-9671-F054DC63C638}" type="datetime4">
              <a:rPr lang="en-US" smtClean="0"/>
              <a:t>May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9" name="Straight Connector 8">
            <a:extLst>
              <a:ext uri="{FF2B5EF4-FFF2-40B4-BE49-F238E27FC236}">
                <a16:creationId xmlns:a16="http://schemas.microsoft.com/office/drawing/2014/main" id="{A037978F-B82C-43FD-83FD-6C5528177445}"/>
              </a:ext>
            </a:extLst>
          </p:cNvPr>
          <p:cNvCxnSpPr/>
          <p:nvPr/>
        </p:nvCxnSpPr>
        <p:spPr>
          <a:xfrm>
            <a:off x="4138811"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9591C-D839-480D-87AF-CCA3E39A8A12}"/>
              </a:ext>
            </a:extLst>
          </p:cNvPr>
          <p:cNvCxnSpPr/>
          <p:nvPr/>
        </p:nvCxnSpPr>
        <p:spPr>
          <a:xfrm>
            <a:off x="8053189" y="2779713"/>
            <a:ext cx="0" cy="3493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669CDDD6-A4E2-4D4C-82F0-B33A9971E13C}"/>
              </a:ext>
            </a:extLst>
          </p:cNvPr>
          <p:cNvSpPr>
            <a:spLocks noGrp="1"/>
          </p:cNvSpPr>
          <p:nvPr>
            <p:ph type="body" sz="quarter" idx="16"/>
          </p:nvPr>
        </p:nvSpPr>
        <p:spPr>
          <a:xfrm>
            <a:off x="378222"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3" name="Text Placeholder 10">
            <a:extLst>
              <a:ext uri="{FF2B5EF4-FFF2-40B4-BE49-F238E27FC236}">
                <a16:creationId xmlns:a16="http://schemas.microsoft.com/office/drawing/2014/main" id="{229F3904-BD90-4349-B787-82A3653EBE85}"/>
              </a:ext>
            </a:extLst>
          </p:cNvPr>
          <p:cNvSpPr>
            <a:spLocks noGrp="1"/>
          </p:cNvSpPr>
          <p:nvPr>
            <p:ph type="body" sz="quarter" idx="17"/>
          </p:nvPr>
        </p:nvSpPr>
        <p:spPr>
          <a:xfrm>
            <a:off x="4292600"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sp>
        <p:nvSpPr>
          <p:cNvPr id="14" name="Text Placeholder 10">
            <a:extLst>
              <a:ext uri="{FF2B5EF4-FFF2-40B4-BE49-F238E27FC236}">
                <a16:creationId xmlns:a16="http://schemas.microsoft.com/office/drawing/2014/main" id="{0D5749C8-BCF0-41ED-BD1F-0512A23DA937}"/>
              </a:ext>
            </a:extLst>
          </p:cNvPr>
          <p:cNvSpPr>
            <a:spLocks noGrp="1"/>
          </p:cNvSpPr>
          <p:nvPr>
            <p:ph type="body" sz="quarter" idx="18"/>
          </p:nvPr>
        </p:nvSpPr>
        <p:spPr>
          <a:xfrm>
            <a:off x="8206978" y="1925638"/>
            <a:ext cx="3606800" cy="694800"/>
          </a:xfrm>
          <a:prstGeom prst="rect">
            <a:avLst/>
          </a:prstGeom>
          <a:solidFill>
            <a:schemeClr val="accent1"/>
          </a:solidFill>
        </p:spPr>
        <p:txBody>
          <a:bodyPr lIns="180000" tIns="144000" rIns="180000" bIns="144000" anchor="ctr"/>
          <a:lstStyle>
            <a:lvl1pPr algn="l">
              <a:spcAft>
                <a:spcPts val="0"/>
              </a:spcAft>
              <a:defRPr sz="1600">
                <a:solidFill>
                  <a:schemeClr val="bg1"/>
                </a:solidFill>
                <a:latin typeface="+mn-lt"/>
              </a:defRPr>
            </a:lvl1pPr>
            <a:lvl2pPr marL="0" indent="0">
              <a:spcAft>
                <a:spcPts val="0"/>
              </a:spcAft>
              <a:buNone/>
              <a:defRPr sz="1200" b="1">
                <a:solidFill>
                  <a:schemeClr val="bg1"/>
                </a:solidFill>
              </a:defRPr>
            </a:lvl2pPr>
          </a:lstStyle>
          <a:p>
            <a:pPr lvl="0"/>
            <a:r>
              <a:rPr lang="en-US"/>
              <a:t>Click to edit Master text styles</a:t>
            </a:r>
          </a:p>
          <a:p>
            <a:pPr lvl="1"/>
            <a:r>
              <a:rPr lang="en-US"/>
              <a:t>Second level</a:t>
            </a:r>
          </a:p>
        </p:txBody>
      </p:sp>
      <p:pic>
        <p:nvPicPr>
          <p:cNvPr id="17" name="Picture 16" descr="A close up of smoke&#10;&#10;Description automatically generated">
            <a:extLst>
              <a:ext uri="{FF2B5EF4-FFF2-40B4-BE49-F238E27FC236}">
                <a16:creationId xmlns:a16="http://schemas.microsoft.com/office/drawing/2014/main" id="{5F203263-769C-4C12-9223-200169951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096" y="2098506"/>
            <a:ext cx="163429" cy="346582"/>
          </a:xfrm>
          <a:prstGeom prst="rect">
            <a:avLst/>
          </a:prstGeom>
        </p:spPr>
      </p:pic>
      <p:pic>
        <p:nvPicPr>
          <p:cNvPr id="18" name="Picture 17" descr="A close up of smoke&#10;&#10;Description automatically generated">
            <a:extLst>
              <a:ext uri="{FF2B5EF4-FFF2-40B4-BE49-F238E27FC236}">
                <a16:creationId xmlns:a16="http://schemas.microsoft.com/office/drawing/2014/main" id="{67406F93-4853-495C-80C0-0EF6FE29A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1474" y="2100987"/>
            <a:ext cx="163429" cy="346582"/>
          </a:xfrm>
          <a:prstGeom prst="rect">
            <a:avLst/>
          </a:prstGeom>
        </p:spPr>
      </p:pic>
      <p:sp>
        <p:nvSpPr>
          <p:cNvPr id="19" name="Content Placeholder 2">
            <a:extLst>
              <a:ext uri="{FF2B5EF4-FFF2-40B4-BE49-F238E27FC236}">
                <a16:creationId xmlns:a16="http://schemas.microsoft.com/office/drawing/2014/main" id="{8D2CA29D-86D5-4B12-95E3-E5BA1462E557}"/>
              </a:ext>
            </a:extLst>
          </p:cNvPr>
          <p:cNvSpPr>
            <a:spLocks noGrp="1"/>
          </p:cNvSpPr>
          <p:nvPr>
            <p:ph idx="1"/>
          </p:nvPr>
        </p:nvSpPr>
        <p:spPr>
          <a:xfrm>
            <a:off x="377825"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20" name="Content Placeholder 2">
            <a:extLst>
              <a:ext uri="{FF2B5EF4-FFF2-40B4-BE49-F238E27FC236}">
                <a16:creationId xmlns:a16="http://schemas.microsoft.com/office/drawing/2014/main" id="{21F82BA5-FD67-413D-BACC-18EB05236512}"/>
              </a:ext>
            </a:extLst>
          </p:cNvPr>
          <p:cNvSpPr>
            <a:spLocks noGrp="1"/>
          </p:cNvSpPr>
          <p:nvPr>
            <p:ph idx="19"/>
          </p:nvPr>
        </p:nvSpPr>
        <p:spPr>
          <a:xfrm>
            <a:off x="4292202"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21" name="Content Placeholder 2">
            <a:extLst>
              <a:ext uri="{FF2B5EF4-FFF2-40B4-BE49-F238E27FC236}">
                <a16:creationId xmlns:a16="http://schemas.microsoft.com/office/drawing/2014/main" id="{CD09D3E6-36C0-430F-BA84-5003F9B4225B}"/>
              </a:ext>
            </a:extLst>
          </p:cNvPr>
          <p:cNvSpPr>
            <a:spLocks noGrp="1"/>
          </p:cNvSpPr>
          <p:nvPr>
            <p:ph idx="20"/>
          </p:nvPr>
        </p:nvSpPr>
        <p:spPr>
          <a:xfrm>
            <a:off x="8206579" y="2779714"/>
            <a:ext cx="3607594" cy="3602036"/>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28416451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hree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5419" y="1925637"/>
            <a:ext cx="315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1C371BE7-2050-464F-B3BA-FE133C9F987C}" type="datetime4">
              <a:rPr lang="en-US" smtClean="0"/>
              <a:t>May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749797"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664175" y="1925636"/>
            <a:ext cx="315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8">
            <a:extLst>
              <a:ext uri="{FF2B5EF4-FFF2-40B4-BE49-F238E27FC236}">
                <a16:creationId xmlns:a16="http://schemas.microsoft.com/office/drawing/2014/main" id="{11C72693-AE5F-44C4-B2DE-80193159B355}"/>
              </a:ext>
            </a:extLst>
          </p:cNvPr>
          <p:cNvSpPr>
            <a:spLocks noGrp="1"/>
          </p:cNvSpPr>
          <p:nvPr>
            <p:ph sz="quarter" idx="15" hasCustomPrompt="1"/>
          </p:nvPr>
        </p:nvSpPr>
        <p:spPr>
          <a:xfrm>
            <a:off x="377826" y="1925638"/>
            <a:ext cx="534844" cy="854075"/>
          </a:xfrm>
          <a:prstGeom prst="rect">
            <a:avLst/>
          </a:prstGeom>
        </p:spPr>
        <p:txBody>
          <a:bodyPr/>
          <a:lstStyle>
            <a:lvl1pPr>
              <a:defRPr sz="2750">
                <a:latin typeface="+mj-lt"/>
              </a:defRPr>
            </a:lvl1pPr>
          </a:lstStyle>
          <a:p>
            <a:pPr lvl="0"/>
            <a:r>
              <a:rPr lang="en-US"/>
              <a:t>0.</a:t>
            </a:r>
            <a:endParaRPr lang="en-GB"/>
          </a:p>
        </p:txBody>
      </p:sp>
      <p:sp>
        <p:nvSpPr>
          <p:cNvPr id="10" name="Content Placeholder 8">
            <a:extLst>
              <a:ext uri="{FF2B5EF4-FFF2-40B4-BE49-F238E27FC236}">
                <a16:creationId xmlns:a16="http://schemas.microsoft.com/office/drawing/2014/main" id="{582ACADA-0A45-42F9-8B5C-1E169DE39EC3}"/>
              </a:ext>
            </a:extLst>
          </p:cNvPr>
          <p:cNvSpPr>
            <a:spLocks noGrp="1"/>
          </p:cNvSpPr>
          <p:nvPr>
            <p:ph sz="quarter" idx="16" hasCustomPrompt="1"/>
          </p:nvPr>
        </p:nvSpPr>
        <p:spPr>
          <a:xfrm>
            <a:off x="4292600" y="1920800"/>
            <a:ext cx="534844" cy="854075"/>
          </a:xfrm>
          <a:prstGeom prst="rect">
            <a:avLst/>
          </a:prstGeom>
        </p:spPr>
        <p:txBody>
          <a:bodyPr/>
          <a:lstStyle>
            <a:lvl1pPr>
              <a:defRPr sz="2750">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93CC5F8C-C4D5-42BB-A445-BB440A06A613}"/>
              </a:ext>
            </a:extLst>
          </p:cNvPr>
          <p:cNvSpPr>
            <a:spLocks noGrp="1"/>
          </p:cNvSpPr>
          <p:nvPr>
            <p:ph sz="quarter" idx="17" hasCustomPrompt="1"/>
          </p:nvPr>
        </p:nvSpPr>
        <p:spPr>
          <a:xfrm>
            <a:off x="8207374" y="1915962"/>
            <a:ext cx="534844"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13010794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hree Column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a:t>Click to edit Master title style</a:t>
            </a:r>
          </a:p>
        </p:txBody>
      </p:sp>
      <p:sp>
        <p:nvSpPr>
          <p:cNvPr id="4" name="Date Placeholder 3"/>
          <p:cNvSpPr>
            <a:spLocks noGrp="1"/>
          </p:cNvSpPr>
          <p:nvPr>
            <p:ph type="dt" sz="half" idx="10"/>
          </p:nvPr>
        </p:nvSpPr>
        <p:spPr>
          <a:xfrm>
            <a:off x="8217755" y="6480175"/>
            <a:ext cx="1170794" cy="214158"/>
          </a:xfrm>
        </p:spPr>
        <p:txBody>
          <a:bodyPr/>
          <a:lstStyle>
            <a:lvl1pPr>
              <a:defRPr>
                <a:solidFill>
                  <a:srgbClr val="9EA7B3"/>
                </a:solidFill>
              </a:defRPr>
            </a:lvl1pPr>
          </a:lstStyle>
          <a:p>
            <a:fld id="{73EB6BEA-3975-214B-94EF-41854C90D5A9}" type="datetime4">
              <a:rPr lang="en-US" smtClean="0"/>
              <a:t>May 22, 2024</a:t>
            </a:fld>
            <a:endParaRPr lang="en-GB"/>
          </a:p>
        </p:txBody>
      </p:sp>
      <p:sp>
        <p:nvSpPr>
          <p:cNvPr id="5" name="Footer Placeholder 4"/>
          <p:cNvSpPr>
            <a:spLocks noGrp="1"/>
          </p:cNvSpPr>
          <p:nvPr>
            <p:ph type="ftr" sz="quarter" idx="11"/>
          </p:nvPr>
        </p:nvSpPr>
        <p:spPr/>
        <p:txBody>
          <a:bodyPr/>
          <a:lstStyle>
            <a:lvl1pPr>
              <a:defRPr>
                <a:solidFill>
                  <a:srgbClr val="9EA7B3"/>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9EA7B3"/>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5DDCF90C-1CF9-4401-9944-53FD3BC1F988}"/>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3" name="Content Placeholder 2">
            <a:extLst>
              <a:ext uri="{FF2B5EF4-FFF2-40B4-BE49-F238E27FC236}">
                <a16:creationId xmlns:a16="http://schemas.microsoft.com/office/drawing/2014/main" id="{A8B715D9-46C4-453C-9232-C5958522C1D4}"/>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4" name="Content Placeholder 2">
            <a:extLst>
              <a:ext uri="{FF2B5EF4-FFF2-40B4-BE49-F238E27FC236}">
                <a16:creationId xmlns:a16="http://schemas.microsoft.com/office/drawing/2014/main" id="{BF5A29A8-85A5-46D8-8F53-96CD2CDDBFB3}"/>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accent2"/>
                </a:solidFill>
              </a:defRPr>
            </a:lvl6pPr>
            <a:lvl7pPr>
              <a:defRPr lang="en-US" dirty="0" smtClean="0">
                <a:solidFill>
                  <a:schemeClr val="bg1"/>
                </a:solidFill>
              </a:defRPr>
            </a:lvl7pPr>
            <a:lvl8pPr>
              <a:defRPr lang="en-US" dirty="0">
                <a:solidFill>
                  <a:schemeClr val="accent2"/>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1" name="Picture 10">
            <a:extLst>
              <a:ext uri="{FF2B5EF4-FFF2-40B4-BE49-F238E27FC236}">
                <a16:creationId xmlns:a16="http://schemas.microsoft.com/office/drawing/2014/main" id="{677DB82D-7973-0C41-BE7B-BBAB310062B1}"/>
              </a:ext>
            </a:extLst>
          </p:cNvPr>
          <p:cNvPicPr>
            <a:picLocks noChangeAspect="1"/>
          </p:cNvPicPr>
          <p:nvPr/>
        </p:nvPicPr>
        <p:blipFill>
          <a:blip r:embed="rId2">
            <a:extLst>
              <a:ext uri="{28A0092B-C50C-407E-A947-70E740481C1C}">
                <a14:useLocalDpi xmlns:a14="http://schemas.microsoft.com/office/drawing/2010/main" val="0"/>
              </a:ext>
            </a:extLst>
          </a:blip>
          <a:srcRect t="6809" b="6809"/>
          <a:stretch/>
        </p:blipFill>
        <p:spPr>
          <a:xfrm>
            <a:off x="10607040" y="6364224"/>
            <a:ext cx="969264" cy="455815"/>
          </a:xfrm>
          <a:prstGeom prst="rect">
            <a:avLst/>
          </a:prstGeom>
        </p:spPr>
      </p:pic>
    </p:spTree>
    <p:extLst>
      <p:ext uri="{BB962C8B-B14F-4D97-AF65-F5344CB8AC3E}">
        <p14:creationId xmlns:p14="http://schemas.microsoft.com/office/powerpoint/2010/main" val="14689095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hree Column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8217755" y="6480175"/>
            <a:ext cx="1585464" cy="214158"/>
          </a:xfrm>
        </p:spPr>
        <p:txBody>
          <a:bodyPr/>
          <a:lstStyle>
            <a:lvl1pPr>
              <a:defRPr>
                <a:solidFill>
                  <a:schemeClr val="bg1"/>
                </a:solidFill>
              </a:defRPr>
            </a:lvl1pPr>
          </a:lstStyle>
          <a:p>
            <a:fld id="{C0B3C11D-CBDE-CD44-8B22-0B01F921E311}" type="datetime4">
              <a:rPr lang="en-US" smtClean="0"/>
              <a:t>May 22, 2024</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cxnSp>
        <p:nvCxnSpPr>
          <p:cNvPr id="9" name="Straight Connector 8">
            <a:extLst>
              <a:ext uri="{FF2B5EF4-FFF2-40B4-BE49-F238E27FC236}">
                <a16:creationId xmlns:a16="http://schemas.microsoft.com/office/drawing/2014/main" id="{6AC93332-FCA3-4054-A844-0AC0A2544D34}"/>
              </a:ext>
            </a:extLst>
          </p:cNvPr>
          <p:cNvCxnSpPr/>
          <p:nvPr/>
        </p:nvCxnSpPr>
        <p:spPr>
          <a:xfrm>
            <a:off x="377825" y="1227932"/>
            <a:ext cx="1143635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C7712E2F-A70E-A449-B82B-DCC15A3F49BB}"/>
              </a:ext>
            </a:extLst>
          </p:cNvPr>
          <p:cNvSpPr>
            <a:spLocks noGrp="1"/>
          </p:cNvSpPr>
          <p:nvPr>
            <p:ph idx="13"/>
          </p:nvPr>
        </p:nvSpPr>
        <p:spPr>
          <a:xfrm>
            <a:off x="4292203"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6" name="Content Placeholder 2">
            <a:extLst>
              <a:ext uri="{FF2B5EF4-FFF2-40B4-BE49-F238E27FC236}">
                <a16:creationId xmlns:a16="http://schemas.microsoft.com/office/drawing/2014/main" id="{3981C63A-E439-DC4A-B1CA-8000C08D3F40}"/>
              </a:ext>
            </a:extLst>
          </p:cNvPr>
          <p:cNvSpPr>
            <a:spLocks noGrp="1"/>
          </p:cNvSpPr>
          <p:nvPr>
            <p:ph idx="14"/>
          </p:nvPr>
        </p:nvSpPr>
        <p:spPr>
          <a:xfrm>
            <a:off x="8206581" y="1925636"/>
            <a:ext cx="3607594" cy="4456111"/>
          </a:xfrm>
          <a:prstGeom prst="rect">
            <a:avLst/>
          </a:prstGeom>
        </p:spPr>
        <p:txBody>
          <a:bodyPr vert="horz" lIns="0" tIns="0" rIns="0" bIns="0" rtlCol="0" anchor="t">
            <a:no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7" name="Content Placeholder 2">
            <a:extLst>
              <a:ext uri="{FF2B5EF4-FFF2-40B4-BE49-F238E27FC236}">
                <a16:creationId xmlns:a16="http://schemas.microsoft.com/office/drawing/2014/main" id="{9EBE22AF-5013-184C-9B29-F1B4880E7BA5}"/>
              </a:ext>
            </a:extLst>
          </p:cNvPr>
          <p:cNvSpPr>
            <a:spLocks noGrp="1"/>
          </p:cNvSpPr>
          <p:nvPr>
            <p:ph idx="1"/>
          </p:nvPr>
        </p:nvSpPr>
        <p:spPr>
          <a:xfrm>
            <a:off x="377825" y="1925637"/>
            <a:ext cx="3607594" cy="4456111"/>
          </a:xfrm>
          <a:prstGeom prst="rect">
            <a:avLst/>
          </a:prstGeom>
        </p:spPr>
        <p:txBody>
          <a:bodyPr vert="horz" lIns="0" tIns="0" rIns="0" bIns="0" rtlCol="0" anchor="t">
            <a:no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smtClean="0">
                <a:solidFill>
                  <a:schemeClr val="bg1"/>
                </a:solidFill>
              </a:defRPr>
            </a:lvl5pPr>
            <a:lvl6pPr>
              <a:defRPr lang="en-US" dirty="0" smtClean="0">
                <a:solidFill>
                  <a:schemeClr val="bg1"/>
                </a:solidFill>
              </a:defRPr>
            </a:lvl6pPr>
            <a:lvl7pPr>
              <a:defRPr lang="en-US" dirty="0" smtClean="0">
                <a:solidFill>
                  <a:schemeClr val="bg1"/>
                </a:solidFill>
              </a:defRPr>
            </a:lvl7pPr>
            <a:lvl8pPr>
              <a:defRPr lang="en-US" dirty="0">
                <a:solidFill>
                  <a:schemeClr val="bg1"/>
                </a:solidFill>
              </a:defRPr>
            </a:lvl8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1" name="Picture 10">
            <a:extLst>
              <a:ext uri="{FF2B5EF4-FFF2-40B4-BE49-F238E27FC236}">
                <a16:creationId xmlns:a16="http://schemas.microsoft.com/office/drawing/2014/main" id="{C936E526-2EF3-6F47-87E0-660661E09D2B}"/>
              </a:ext>
            </a:extLst>
          </p:cNvPr>
          <p:cNvPicPr>
            <a:picLocks noChangeAspect="1"/>
          </p:cNvPicPr>
          <p:nvPr/>
        </p:nvPicPr>
        <p:blipFill>
          <a:blip r:embed="rId2">
            <a:extLst>
              <a:ext uri="{28A0092B-C50C-407E-A947-70E740481C1C}">
                <a14:useLocalDpi xmlns:a14="http://schemas.microsoft.com/office/drawing/2010/main" val="0"/>
              </a:ext>
            </a:extLst>
          </a:blip>
          <a:srcRect t="6809" b="6809"/>
          <a:stretch/>
        </p:blipFill>
        <p:spPr>
          <a:xfrm>
            <a:off x="10607040" y="6364224"/>
            <a:ext cx="969264" cy="455815"/>
          </a:xfrm>
          <a:prstGeom prst="rect">
            <a:avLst/>
          </a:prstGeom>
        </p:spPr>
      </p:pic>
    </p:spTree>
    <p:extLst>
      <p:ext uri="{BB962C8B-B14F-4D97-AF65-F5344CB8AC3E}">
        <p14:creationId xmlns:p14="http://schemas.microsoft.com/office/powerpoint/2010/main" val="4241688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5"/>
            <a:ext cx="11439144" cy="850107"/>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1502791B-FD39-994A-ADE5-789491EECC7A}" type="datetime4">
              <a:rPr lang="en-US" smtClean="0"/>
              <a:t>May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38190605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2520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8DB321EC-5A9E-F847-A031-D651CF2B8CC1}" type="datetime4">
              <a:rPr lang="en-US" smtClean="0"/>
              <a:t>May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Tree>
    <p:extLst>
      <p:ext uri="{BB962C8B-B14F-4D97-AF65-F5344CB8AC3E}">
        <p14:creationId xmlns:p14="http://schemas.microsoft.com/office/powerpoint/2010/main" val="86106683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Column Inden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63825" y="1925637"/>
            <a:ext cx="2034000" cy="4456113"/>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CE980DDC-B55F-5741-9B49-8D6EC6B4C324}" type="datetime4">
              <a:rPr lang="en-US" smtClean="0"/>
              <a:t>May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835942"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808059" y="1925636"/>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780175" y="1925635"/>
            <a:ext cx="2034000" cy="4456113"/>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0" name="Content Placeholder 8">
            <a:extLst>
              <a:ext uri="{FF2B5EF4-FFF2-40B4-BE49-F238E27FC236}">
                <a16:creationId xmlns:a16="http://schemas.microsoft.com/office/drawing/2014/main" id="{91B5C024-3D37-40F2-9B81-1690BB319147}"/>
              </a:ext>
            </a:extLst>
          </p:cNvPr>
          <p:cNvSpPr>
            <a:spLocks noGrp="1"/>
          </p:cNvSpPr>
          <p:nvPr>
            <p:ph sz="quarter" idx="16" hasCustomPrompt="1"/>
          </p:nvPr>
        </p:nvSpPr>
        <p:spPr>
          <a:xfrm>
            <a:off x="377825" y="1925638"/>
            <a:ext cx="589379" cy="854075"/>
          </a:xfrm>
          <a:prstGeom prst="rect">
            <a:avLst/>
          </a:prstGeom>
        </p:spPr>
        <p:txBody>
          <a:bodyPr/>
          <a:lstStyle>
            <a:lvl1pPr>
              <a:defRPr sz="2750">
                <a:latin typeface="+mj-lt"/>
              </a:defRPr>
            </a:lvl1pPr>
          </a:lstStyle>
          <a:p>
            <a:pPr lvl="0"/>
            <a:r>
              <a:rPr lang="en-US"/>
              <a:t>0.</a:t>
            </a:r>
            <a:endParaRPr lang="en-GB"/>
          </a:p>
        </p:txBody>
      </p:sp>
      <p:sp>
        <p:nvSpPr>
          <p:cNvPr id="11" name="Content Placeholder 8">
            <a:extLst>
              <a:ext uri="{FF2B5EF4-FFF2-40B4-BE49-F238E27FC236}">
                <a16:creationId xmlns:a16="http://schemas.microsoft.com/office/drawing/2014/main" id="{521F0D55-5210-49B5-B56F-CE30A8FB3C35}"/>
              </a:ext>
            </a:extLst>
          </p:cNvPr>
          <p:cNvSpPr>
            <a:spLocks noGrp="1"/>
          </p:cNvSpPr>
          <p:nvPr>
            <p:ph sz="quarter" idx="17" hasCustomPrompt="1"/>
          </p:nvPr>
        </p:nvSpPr>
        <p:spPr>
          <a:xfrm>
            <a:off x="3348187" y="1925635"/>
            <a:ext cx="589379" cy="854075"/>
          </a:xfrm>
          <a:prstGeom prst="rect">
            <a:avLst/>
          </a:prstGeom>
        </p:spPr>
        <p:txBody>
          <a:bodyPr/>
          <a:lstStyle>
            <a:lvl1pPr>
              <a:defRPr sz="2750">
                <a:latin typeface="+mj-lt"/>
              </a:defRPr>
            </a:lvl1pPr>
          </a:lstStyle>
          <a:p>
            <a:pPr lvl="0"/>
            <a:r>
              <a:rPr lang="en-US"/>
              <a:t>0.</a:t>
            </a:r>
            <a:endParaRPr lang="en-GB"/>
          </a:p>
        </p:txBody>
      </p:sp>
      <p:sp>
        <p:nvSpPr>
          <p:cNvPr id="12" name="Content Placeholder 8">
            <a:extLst>
              <a:ext uri="{FF2B5EF4-FFF2-40B4-BE49-F238E27FC236}">
                <a16:creationId xmlns:a16="http://schemas.microsoft.com/office/drawing/2014/main" id="{3D09EB75-7828-4D9E-BDD9-CAE3A50CAFEF}"/>
              </a:ext>
            </a:extLst>
          </p:cNvPr>
          <p:cNvSpPr>
            <a:spLocks noGrp="1"/>
          </p:cNvSpPr>
          <p:nvPr>
            <p:ph sz="quarter" idx="18" hasCustomPrompt="1"/>
          </p:nvPr>
        </p:nvSpPr>
        <p:spPr>
          <a:xfrm>
            <a:off x="6318549" y="1925632"/>
            <a:ext cx="589379" cy="854075"/>
          </a:xfrm>
          <a:prstGeom prst="rect">
            <a:avLst/>
          </a:prstGeom>
        </p:spPr>
        <p:txBody>
          <a:bodyPr/>
          <a:lstStyle>
            <a:lvl1pPr>
              <a:defRPr sz="2750">
                <a:latin typeface="+mj-lt"/>
              </a:defRPr>
            </a:lvl1pPr>
          </a:lstStyle>
          <a:p>
            <a:pPr lvl="0"/>
            <a:r>
              <a:rPr lang="en-US"/>
              <a:t>0.</a:t>
            </a:r>
            <a:endParaRPr lang="en-GB"/>
          </a:p>
        </p:txBody>
      </p:sp>
      <p:sp>
        <p:nvSpPr>
          <p:cNvPr id="13" name="Content Placeholder 8">
            <a:extLst>
              <a:ext uri="{FF2B5EF4-FFF2-40B4-BE49-F238E27FC236}">
                <a16:creationId xmlns:a16="http://schemas.microsoft.com/office/drawing/2014/main" id="{029A3F0B-03EF-4E97-80EA-26AA53F30F63}"/>
              </a:ext>
            </a:extLst>
          </p:cNvPr>
          <p:cNvSpPr>
            <a:spLocks noGrp="1"/>
          </p:cNvSpPr>
          <p:nvPr>
            <p:ph sz="quarter" idx="19" hasCustomPrompt="1"/>
          </p:nvPr>
        </p:nvSpPr>
        <p:spPr>
          <a:xfrm>
            <a:off x="9288911" y="1925629"/>
            <a:ext cx="589379"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275252704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ur Column Box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2779714"/>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4" name="Date Placeholder 3"/>
          <p:cNvSpPr>
            <a:spLocks noGrp="1"/>
          </p:cNvSpPr>
          <p:nvPr>
            <p:ph type="dt" sz="half" idx="10"/>
          </p:nvPr>
        </p:nvSpPr>
        <p:spPr/>
        <p:txBody>
          <a:bodyPr/>
          <a:lstStyle/>
          <a:p>
            <a:fld id="{35484689-AE6E-864F-98D0-FBE196532CB7}" type="datetime4">
              <a:rPr lang="en-US" smtClean="0"/>
              <a:t>May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271942"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166059" y="2779713"/>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060175" y="2779712"/>
            <a:ext cx="2754000" cy="3602036"/>
          </a:xfrm>
          <a:prstGeom prst="rect">
            <a:avLst/>
          </a:prstGeom>
          <a:solidFill>
            <a:srgbClr val="F7F7F7"/>
          </a:solidFill>
        </p:spPr>
        <p:txBody>
          <a:bodyPr lIns="288000" tIns="216000" rIns="288000" bIns="216000"/>
          <a:lstStyle>
            <a:lvl1pPr>
              <a:defRPr>
                <a:solidFill>
                  <a:schemeClr val="tx1"/>
                </a:solidFill>
              </a:defRPr>
            </a:lvl1pPr>
            <a:lvl2pPr marL="108000" indent="-108000">
              <a:spcAft>
                <a:spcPts val="1600"/>
              </a:spcAft>
              <a:buFont typeface="Arial" panose="020B0604020202020204" pitchFamily="34" charset="0"/>
              <a:buChar char="•"/>
              <a:defRPr sz="1200">
                <a:solidFill>
                  <a:schemeClr val="tx1"/>
                </a:solidFill>
              </a:defRPr>
            </a:lvl2pPr>
          </a:lstStyle>
          <a:p>
            <a:pPr lvl="0"/>
            <a:r>
              <a:rPr lang="en-US"/>
              <a:t>Click to edit Master text styles</a:t>
            </a:r>
          </a:p>
          <a:p>
            <a:pPr lvl="1"/>
            <a:r>
              <a:rPr lang="en-US"/>
              <a:t>Second level</a:t>
            </a:r>
          </a:p>
        </p:txBody>
      </p:sp>
      <p:sp>
        <p:nvSpPr>
          <p:cNvPr id="11" name="Text Placeholder 10">
            <a:extLst>
              <a:ext uri="{FF2B5EF4-FFF2-40B4-BE49-F238E27FC236}">
                <a16:creationId xmlns:a16="http://schemas.microsoft.com/office/drawing/2014/main" id="{14075B33-7825-4C60-862C-61A603CFC785}"/>
              </a:ext>
            </a:extLst>
          </p:cNvPr>
          <p:cNvSpPr>
            <a:spLocks noGrp="1"/>
          </p:cNvSpPr>
          <p:nvPr>
            <p:ph type="body" sz="quarter" idx="16"/>
          </p:nvPr>
        </p:nvSpPr>
        <p:spPr>
          <a:xfrm>
            <a:off x="377825"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2" name="Text Placeholder 10">
            <a:extLst>
              <a:ext uri="{FF2B5EF4-FFF2-40B4-BE49-F238E27FC236}">
                <a16:creationId xmlns:a16="http://schemas.microsoft.com/office/drawing/2014/main" id="{3E2CDC91-E304-418C-A9D7-28AC6287D358}"/>
              </a:ext>
            </a:extLst>
          </p:cNvPr>
          <p:cNvSpPr>
            <a:spLocks noGrp="1"/>
          </p:cNvSpPr>
          <p:nvPr>
            <p:ph type="body" sz="quarter" idx="17"/>
          </p:nvPr>
        </p:nvSpPr>
        <p:spPr>
          <a:xfrm>
            <a:off x="3271629"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3" name="Text Placeholder 10">
            <a:extLst>
              <a:ext uri="{FF2B5EF4-FFF2-40B4-BE49-F238E27FC236}">
                <a16:creationId xmlns:a16="http://schemas.microsoft.com/office/drawing/2014/main" id="{6E66F7D4-5CDC-4402-A280-84C231E68B2A}"/>
              </a:ext>
            </a:extLst>
          </p:cNvPr>
          <p:cNvSpPr>
            <a:spLocks noGrp="1"/>
          </p:cNvSpPr>
          <p:nvPr>
            <p:ph type="body" sz="quarter" idx="18"/>
          </p:nvPr>
        </p:nvSpPr>
        <p:spPr>
          <a:xfrm>
            <a:off x="6165433"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
        <p:nvSpPr>
          <p:cNvPr id="14" name="Text Placeholder 10">
            <a:extLst>
              <a:ext uri="{FF2B5EF4-FFF2-40B4-BE49-F238E27FC236}">
                <a16:creationId xmlns:a16="http://schemas.microsoft.com/office/drawing/2014/main" id="{8C7CB55E-AF72-47A4-A35E-3697A3A87708}"/>
              </a:ext>
            </a:extLst>
          </p:cNvPr>
          <p:cNvSpPr>
            <a:spLocks noGrp="1"/>
          </p:cNvSpPr>
          <p:nvPr>
            <p:ph type="body" sz="quarter" idx="19"/>
          </p:nvPr>
        </p:nvSpPr>
        <p:spPr>
          <a:xfrm>
            <a:off x="9059237" y="1925638"/>
            <a:ext cx="2754313" cy="694800"/>
          </a:xfrm>
          <a:prstGeom prst="rect">
            <a:avLst/>
          </a:prstGeom>
          <a:solidFill>
            <a:schemeClr val="accent1"/>
          </a:solidFill>
        </p:spPr>
        <p:txBody>
          <a:bodyPr lIns="288000" rIns="288000" anchor="ctr"/>
          <a:lstStyle>
            <a:lvl1pPr algn="l">
              <a:spcAft>
                <a:spcPts val="0"/>
              </a:spcAft>
              <a:defRPr sz="16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9676966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Content Til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93F15A63-0F3E-7541-989F-B6BB8268B701}" type="datetime4">
              <a:rPr lang="en-US" smtClean="0"/>
              <a:t>May 22, 2024</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377825" y="1925637"/>
            <a:ext cx="5488744"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cxnSp>
        <p:nvCxnSpPr>
          <p:cNvPr id="8" name="Straight Connector 7">
            <a:extLst>
              <a:ext uri="{FF2B5EF4-FFF2-40B4-BE49-F238E27FC236}">
                <a16:creationId xmlns:a16="http://schemas.microsoft.com/office/drawing/2014/main" id="{A3B90707-AB72-4BDF-AD03-5CEFF13586D8}"/>
              </a:ext>
            </a:extLst>
          </p:cNvPr>
          <p:cNvCxnSpPr>
            <a:cxnSpLocks/>
          </p:cNvCxnSpPr>
          <p:nvPr/>
        </p:nvCxnSpPr>
        <p:spPr>
          <a:xfrm>
            <a:off x="6096000" y="1925638"/>
            <a:ext cx="0" cy="4456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EA5DCD-04DC-4410-9C6C-9AFCE3FEC069}"/>
              </a:ext>
            </a:extLst>
          </p:cNvPr>
          <p:cNvCxnSpPr>
            <a:cxnSpLocks/>
          </p:cNvCxnSpPr>
          <p:nvPr/>
        </p:nvCxnSpPr>
        <p:spPr>
          <a:xfrm>
            <a:off x="6325431"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D8F22CA-E663-4B76-9B81-CB354FFB6727}"/>
              </a:ext>
            </a:extLst>
          </p:cNvPr>
          <p:cNvCxnSpPr>
            <a:cxnSpLocks/>
          </p:cNvCxnSpPr>
          <p:nvPr/>
        </p:nvCxnSpPr>
        <p:spPr>
          <a:xfrm>
            <a:off x="377824" y="4153694"/>
            <a:ext cx="549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377825" y="4381945"/>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324177" y="1925638"/>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324177" y="4381946"/>
            <a:ext cx="5488744"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Tree>
    <p:extLst>
      <p:ext uri="{BB962C8B-B14F-4D97-AF65-F5344CB8AC3E}">
        <p14:creationId xmlns:p14="http://schemas.microsoft.com/office/powerpoint/2010/main" val="307048069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our Content Tiled Indent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80BA-CC8A-4013-9EA0-65BE6D1C6B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E5952D-165E-4422-B6F7-2DAF938002CF}"/>
              </a:ext>
            </a:extLst>
          </p:cNvPr>
          <p:cNvSpPr>
            <a:spLocks noGrp="1"/>
          </p:cNvSpPr>
          <p:nvPr>
            <p:ph type="dt" sz="half" idx="10"/>
          </p:nvPr>
        </p:nvSpPr>
        <p:spPr/>
        <p:txBody>
          <a:bodyPr/>
          <a:lstStyle/>
          <a:p>
            <a:fld id="{7EEE2310-EF22-DB42-8D0E-326FE67C5C6E}" type="datetime4">
              <a:rPr lang="en-US" smtClean="0"/>
              <a:t>May 22, 2024</a:t>
            </a:fld>
            <a:endParaRPr lang="en-GB"/>
          </a:p>
        </p:txBody>
      </p:sp>
      <p:sp>
        <p:nvSpPr>
          <p:cNvPr id="4" name="Footer Placeholder 3">
            <a:extLst>
              <a:ext uri="{FF2B5EF4-FFF2-40B4-BE49-F238E27FC236}">
                <a16:creationId xmlns:a16="http://schemas.microsoft.com/office/drawing/2014/main" id="{C208CF89-19F1-4619-8CFD-0159853672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54262D2-A268-4FAE-B4EE-0E28085AFB8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Text Placeholder 6">
            <a:extLst>
              <a:ext uri="{FF2B5EF4-FFF2-40B4-BE49-F238E27FC236}">
                <a16:creationId xmlns:a16="http://schemas.microsoft.com/office/drawing/2014/main" id="{A3A7D77E-10EA-40B5-8684-ECAAEB1099ED}"/>
              </a:ext>
            </a:extLst>
          </p:cNvPr>
          <p:cNvSpPr>
            <a:spLocks noGrp="1"/>
          </p:cNvSpPr>
          <p:nvPr>
            <p:ph type="body" sz="quarter" idx="13"/>
          </p:nvPr>
        </p:nvSpPr>
        <p:spPr>
          <a:xfrm>
            <a:off x="759127" y="1925637"/>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3" name="Text Placeholder 6">
            <a:extLst>
              <a:ext uri="{FF2B5EF4-FFF2-40B4-BE49-F238E27FC236}">
                <a16:creationId xmlns:a16="http://schemas.microsoft.com/office/drawing/2014/main" id="{8E28A2BE-C86F-4838-BC49-91E5E5418EBA}"/>
              </a:ext>
            </a:extLst>
          </p:cNvPr>
          <p:cNvSpPr>
            <a:spLocks noGrp="1"/>
          </p:cNvSpPr>
          <p:nvPr>
            <p:ph type="body" sz="quarter" idx="14"/>
          </p:nvPr>
        </p:nvSpPr>
        <p:spPr>
          <a:xfrm>
            <a:off x="759127" y="4381945"/>
            <a:ext cx="5107442" cy="1869979"/>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GB"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4" name="Text Placeholder 6">
            <a:extLst>
              <a:ext uri="{FF2B5EF4-FFF2-40B4-BE49-F238E27FC236}">
                <a16:creationId xmlns:a16="http://schemas.microsoft.com/office/drawing/2014/main" id="{8D42EF75-B0F1-4A74-B0FB-F2AF125C263A}"/>
              </a:ext>
            </a:extLst>
          </p:cNvPr>
          <p:cNvSpPr>
            <a:spLocks noGrp="1"/>
          </p:cNvSpPr>
          <p:nvPr>
            <p:ph type="body" sz="quarter" idx="15"/>
          </p:nvPr>
        </p:nvSpPr>
        <p:spPr>
          <a:xfrm>
            <a:off x="6705479" y="1925638"/>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5" name="Text Placeholder 6">
            <a:extLst>
              <a:ext uri="{FF2B5EF4-FFF2-40B4-BE49-F238E27FC236}">
                <a16:creationId xmlns:a16="http://schemas.microsoft.com/office/drawing/2014/main" id="{2E0D7A43-F952-4A55-9F18-63C521552284}"/>
              </a:ext>
            </a:extLst>
          </p:cNvPr>
          <p:cNvSpPr>
            <a:spLocks noGrp="1"/>
          </p:cNvSpPr>
          <p:nvPr>
            <p:ph type="body" sz="quarter" idx="16"/>
          </p:nvPr>
        </p:nvSpPr>
        <p:spPr>
          <a:xfrm>
            <a:off x="6705479" y="4381946"/>
            <a:ext cx="5107442" cy="1869979"/>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GB"/>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endParaRPr lang="en-GB"/>
          </a:p>
        </p:txBody>
      </p:sp>
      <p:sp>
        <p:nvSpPr>
          <p:cNvPr id="16" name="Content Placeholder 8">
            <a:extLst>
              <a:ext uri="{FF2B5EF4-FFF2-40B4-BE49-F238E27FC236}">
                <a16:creationId xmlns:a16="http://schemas.microsoft.com/office/drawing/2014/main" id="{8574B2E4-A6F8-41FA-8F1F-ECC21521DE34}"/>
              </a:ext>
            </a:extLst>
          </p:cNvPr>
          <p:cNvSpPr>
            <a:spLocks noGrp="1"/>
          </p:cNvSpPr>
          <p:nvPr>
            <p:ph sz="quarter" idx="17" hasCustomPrompt="1"/>
          </p:nvPr>
        </p:nvSpPr>
        <p:spPr>
          <a:xfrm>
            <a:off x="377826" y="1925638"/>
            <a:ext cx="506112" cy="854075"/>
          </a:xfrm>
          <a:prstGeom prst="rect">
            <a:avLst/>
          </a:prstGeom>
        </p:spPr>
        <p:txBody>
          <a:bodyPr/>
          <a:lstStyle>
            <a:lvl1pPr>
              <a:defRPr sz="2750">
                <a:latin typeface="+mj-lt"/>
              </a:defRPr>
            </a:lvl1pPr>
          </a:lstStyle>
          <a:p>
            <a:pPr lvl="0"/>
            <a:r>
              <a:rPr lang="en-US"/>
              <a:t>0.</a:t>
            </a:r>
            <a:endParaRPr lang="en-GB"/>
          </a:p>
        </p:txBody>
      </p:sp>
      <p:sp>
        <p:nvSpPr>
          <p:cNvPr id="17" name="Content Placeholder 8">
            <a:extLst>
              <a:ext uri="{FF2B5EF4-FFF2-40B4-BE49-F238E27FC236}">
                <a16:creationId xmlns:a16="http://schemas.microsoft.com/office/drawing/2014/main" id="{EF4EAA21-6775-4363-955A-9F4F38C86AA3}"/>
              </a:ext>
            </a:extLst>
          </p:cNvPr>
          <p:cNvSpPr>
            <a:spLocks noGrp="1"/>
          </p:cNvSpPr>
          <p:nvPr>
            <p:ph sz="quarter" idx="18" hasCustomPrompt="1"/>
          </p:nvPr>
        </p:nvSpPr>
        <p:spPr>
          <a:xfrm>
            <a:off x="6324179" y="1925638"/>
            <a:ext cx="506112" cy="854075"/>
          </a:xfrm>
          <a:prstGeom prst="rect">
            <a:avLst/>
          </a:prstGeom>
        </p:spPr>
        <p:txBody>
          <a:bodyPr/>
          <a:lstStyle>
            <a:lvl1pPr>
              <a:defRPr sz="2750">
                <a:latin typeface="+mj-lt"/>
              </a:defRPr>
            </a:lvl1pPr>
          </a:lstStyle>
          <a:p>
            <a:pPr lvl="0"/>
            <a:r>
              <a:rPr lang="en-US"/>
              <a:t>0.</a:t>
            </a:r>
            <a:endParaRPr lang="en-GB"/>
          </a:p>
        </p:txBody>
      </p:sp>
      <p:sp>
        <p:nvSpPr>
          <p:cNvPr id="18" name="Content Placeholder 8">
            <a:extLst>
              <a:ext uri="{FF2B5EF4-FFF2-40B4-BE49-F238E27FC236}">
                <a16:creationId xmlns:a16="http://schemas.microsoft.com/office/drawing/2014/main" id="{1FCF0DB0-8AF6-4AF8-9F54-BB3F00A84188}"/>
              </a:ext>
            </a:extLst>
          </p:cNvPr>
          <p:cNvSpPr>
            <a:spLocks noGrp="1"/>
          </p:cNvSpPr>
          <p:nvPr>
            <p:ph sz="quarter" idx="19" hasCustomPrompt="1"/>
          </p:nvPr>
        </p:nvSpPr>
        <p:spPr>
          <a:xfrm>
            <a:off x="377826" y="4381945"/>
            <a:ext cx="506112" cy="854075"/>
          </a:xfrm>
          <a:prstGeom prst="rect">
            <a:avLst/>
          </a:prstGeom>
        </p:spPr>
        <p:txBody>
          <a:bodyPr/>
          <a:lstStyle>
            <a:lvl1pPr>
              <a:defRPr sz="2750">
                <a:latin typeface="+mj-lt"/>
              </a:defRPr>
            </a:lvl1pPr>
          </a:lstStyle>
          <a:p>
            <a:pPr lvl="0"/>
            <a:r>
              <a:rPr lang="en-US"/>
              <a:t>0.</a:t>
            </a:r>
            <a:endParaRPr lang="en-GB"/>
          </a:p>
        </p:txBody>
      </p:sp>
      <p:sp>
        <p:nvSpPr>
          <p:cNvPr id="19" name="Content Placeholder 8">
            <a:extLst>
              <a:ext uri="{FF2B5EF4-FFF2-40B4-BE49-F238E27FC236}">
                <a16:creationId xmlns:a16="http://schemas.microsoft.com/office/drawing/2014/main" id="{BEBAAB19-15C5-44ED-923E-1ADCA4C004F7}"/>
              </a:ext>
            </a:extLst>
          </p:cNvPr>
          <p:cNvSpPr>
            <a:spLocks noGrp="1"/>
          </p:cNvSpPr>
          <p:nvPr>
            <p:ph sz="quarter" idx="20" hasCustomPrompt="1"/>
          </p:nvPr>
        </p:nvSpPr>
        <p:spPr>
          <a:xfrm>
            <a:off x="6324179" y="4381944"/>
            <a:ext cx="506112" cy="854075"/>
          </a:xfrm>
          <a:prstGeom prst="rect">
            <a:avLst/>
          </a:prstGeom>
        </p:spPr>
        <p:txBody>
          <a:bodyPr/>
          <a:lstStyle>
            <a:lvl1pPr>
              <a:defRPr sz="2750">
                <a:latin typeface="+mj-lt"/>
              </a:defRPr>
            </a:lvl1pPr>
          </a:lstStyle>
          <a:p>
            <a:pPr lvl="0"/>
            <a:r>
              <a:rPr lang="en-US"/>
              <a:t>0.</a:t>
            </a:r>
            <a:endParaRPr lang="en-GB"/>
          </a:p>
        </p:txBody>
      </p:sp>
    </p:spTree>
    <p:extLst>
      <p:ext uri="{BB962C8B-B14F-4D97-AF65-F5344CB8AC3E}">
        <p14:creationId xmlns:p14="http://schemas.microsoft.com/office/powerpoint/2010/main" val="108676952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Column with Sub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3981600"/>
            <a:ext cx="3607594" cy="24001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4" name="Date Placeholder 3"/>
          <p:cNvSpPr>
            <a:spLocks noGrp="1"/>
          </p:cNvSpPr>
          <p:nvPr>
            <p:ph type="dt" sz="half" idx="10"/>
          </p:nvPr>
        </p:nvSpPr>
        <p:spPr/>
        <p:txBody>
          <a:bodyPr/>
          <a:lstStyle/>
          <a:p>
            <a:fld id="{C0F96CCB-2F86-FB47-9487-506B4DB47B74}" type="datetime4">
              <a:rPr lang="en-US" smtClean="0"/>
              <a:t>May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3981600"/>
            <a:ext cx="3607594" cy="24001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10" name="Text Placeholder 9">
            <a:extLst>
              <a:ext uri="{FF2B5EF4-FFF2-40B4-BE49-F238E27FC236}">
                <a16:creationId xmlns:a16="http://schemas.microsoft.com/office/drawing/2014/main" id="{F9EA4881-2F50-4460-9F83-A86DF033A165}"/>
              </a:ext>
            </a:extLst>
          </p:cNvPr>
          <p:cNvSpPr>
            <a:spLocks noGrp="1"/>
          </p:cNvSpPr>
          <p:nvPr>
            <p:ph type="body" sz="quarter" idx="15"/>
          </p:nvPr>
        </p:nvSpPr>
        <p:spPr>
          <a:xfrm>
            <a:off x="377825" y="1934308"/>
            <a:ext cx="11436350" cy="1730437"/>
          </a:xfrm>
          <a:prstGeom prst="rect">
            <a:avLst/>
          </a:prstGeom>
        </p:spPr>
        <p:txBody>
          <a:bodyPr/>
          <a:lstStyle>
            <a:lvl1pPr>
              <a:lnSpc>
                <a:spcPct val="85000"/>
              </a:lnSpc>
              <a:spcAft>
                <a:spcPts val="0"/>
              </a:spcAft>
              <a:defRPr sz="6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380486805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and 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0" y="1925638"/>
            <a:ext cx="4588975" cy="3537744"/>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7D30181E-1562-794C-97AC-863F5C46B16E}" type="datetime4">
              <a:rPr lang="en-US" smtClean="0"/>
              <a:t>May 22,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5718175" cy="3537744"/>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788735409"/>
      </p:ext>
    </p:extLst>
  </p:cSld>
  <p:clrMapOvr>
    <a:masterClrMapping/>
  </p:clrMapOvr>
  <p:transition>
    <p:fade/>
  </p:transition>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2439194"/>
            <a:ext cx="4246200" cy="3024188"/>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5A566A35-143B-C74F-8812-12406DE193EE}" type="datetime4">
              <a:rPr lang="en-US" smtClean="0"/>
              <a:t>May 22,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6252175" y="2439194"/>
            <a:ext cx="5562000" cy="3024188"/>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115236701"/>
      </p:ext>
    </p:extLst>
  </p:cSld>
  <p:clrMapOvr>
    <a:masterClrMapping/>
  </p:clrMapOvr>
  <p:transition>
    <p:fade/>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and Two Images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25200"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CD077600-63C6-224A-844E-432091F8FAD3}" type="datetime4">
              <a:rPr lang="en-US" smtClean="0"/>
              <a:t>May 22,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377825"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3985419"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613795283"/>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7825" y="1925637"/>
            <a:ext cx="4588975" cy="360180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5" name="Date Placeholder 4"/>
          <p:cNvSpPr>
            <a:spLocks noGrp="1"/>
          </p:cNvSpPr>
          <p:nvPr>
            <p:ph type="dt" sz="half" idx="10"/>
          </p:nvPr>
        </p:nvSpPr>
        <p:spPr/>
        <p:txBody>
          <a:bodyPr/>
          <a:lstStyle/>
          <a:p>
            <a:fld id="{F03B8D0D-AAA4-044B-9BDD-77A9840047A1}" type="datetime4">
              <a:rPr lang="en-US" smtClean="0"/>
              <a:t>May 22, 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9CC380D-5F44-41E8-971E-CDD19ED6F8E3}" type="slidenum">
              <a:rPr lang="en-GB" smtClean="0"/>
              <a:t>‹#›</a:t>
            </a:fld>
            <a:endParaRPr lang="en-GB"/>
          </a:p>
        </p:txBody>
      </p:sp>
      <p:sp>
        <p:nvSpPr>
          <p:cNvPr id="9" name="Picture Placeholder 8">
            <a:extLst>
              <a:ext uri="{FF2B5EF4-FFF2-40B4-BE49-F238E27FC236}">
                <a16:creationId xmlns:a16="http://schemas.microsoft.com/office/drawing/2014/main" id="{29F55C70-09CB-44D7-B3B4-B2ED40D94E7F}"/>
              </a:ext>
            </a:extLst>
          </p:cNvPr>
          <p:cNvSpPr>
            <a:spLocks noGrp="1"/>
          </p:cNvSpPr>
          <p:nvPr>
            <p:ph type="pic" sz="quarter" idx="13"/>
          </p:nvPr>
        </p:nvSpPr>
        <p:spPr>
          <a:xfrm>
            <a:off x="8205788" y="1925638"/>
            <a:ext cx="3607200" cy="19818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8">
            <a:extLst>
              <a:ext uri="{FF2B5EF4-FFF2-40B4-BE49-F238E27FC236}">
                <a16:creationId xmlns:a16="http://schemas.microsoft.com/office/drawing/2014/main" id="{373D2010-09BB-46C7-9406-54716849AF80}"/>
              </a:ext>
            </a:extLst>
          </p:cNvPr>
          <p:cNvSpPr>
            <a:spLocks noGrp="1"/>
          </p:cNvSpPr>
          <p:nvPr>
            <p:ph type="pic" sz="quarter" idx="14"/>
          </p:nvPr>
        </p:nvSpPr>
        <p:spPr>
          <a:xfrm>
            <a:off x="5944988" y="3907438"/>
            <a:ext cx="2260800" cy="16200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392408819"/>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9445752" cy="2200275"/>
          </a:xfrm>
        </p:spPr>
        <p:txBody>
          <a:bodyPr anchor="b"/>
          <a:lstStyle>
            <a:lvl1pPr algn="l">
              <a:defRPr sz="4250">
                <a:solidFill>
                  <a:schemeClr val="bg1"/>
                </a:solidFill>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9445752" cy="2200275"/>
          </a:xfrm>
          <a:prstGeom prst="rect">
            <a:avLst/>
          </a:prstGeom>
        </p:spPr>
        <p:txBody>
          <a:bodyPr/>
          <a:lstStyle>
            <a:lvl1pPr marL="0" indent="0" algn="l">
              <a:buNone/>
              <a:defRPr sz="1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solidFill>
                  <a:schemeClr val="bg1"/>
                </a:solidFill>
              </a:defRPr>
            </a:lvl1pPr>
            <a:lvl2pPr>
              <a:defRPr sz="1200"/>
            </a:lvl2pPr>
            <a:lvl3pPr>
              <a:defRPr sz="1200"/>
            </a:lvl3pPr>
            <a:lvl4pPr>
              <a:defRPr sz="1200"/>
            </a:lvl4pPr>
            <a:lvl5pPr>
              <a:defRPr sz="1200"/>
            </a:lvl5pPr>
          </a:lstStyle>
          <a:p>
            <a:pPr lvl="0"/>
            <a:r>
              <a:rPr lang="en-US"/>
              <a:t>(day/month/year)</a:t>
            </a:r>
          </a:p>
        </p:txBody>
      </p:sp>
      <p:sp>
        <p:nvSpPr>
          <p:cNvPr id="10" name="Footer Placeholder 9">
            <a:extLst>
              <a:ext uri="{FF2B5EF4-FFF2-40B4-BE49-F238E27FC236}">
                <a16:creationId xmlns:a16="http://schemas.microsoft.com/office/drawing/2014/main" id="{58ADC44A-9213-B64D-A8AB-66BD30E027C6}"/>
              </a:ext>
            </a:extLst>
          </p:cNvPr>
          <p:cNvSpPr>
            <a:spLocks noGrp="1"/>
          </p:cNvSpPr>
          <p:nvPr>
            <p:ph type="ftr" sz="quarter" idx="12"/>
          </p:nvPr>
        </p:nvSpPr>
        <p:spPr/>
        <p:txBody>
          <a:bodyPr/>
          <a:lstStyle/>
          <a:p>
            <a:endParaRPr lang="en-GB"/>
          </a:p>
        </p:txBody>
      </p:sp>
      <p:pic>
        <p:nvPicPr>
          <p:cNvPr id="8" name="Picture 7">
            <a:extLst>
              <a:ext uri="{FF2B5EF4-FFF2-40B4-BE49-F238E27FC236}">
                <a16:creationId xmlns:a16="http://schemas.microsoft.com/office/drawing/2014/main" id="{EC622D70-3183-9B4C-820F-30B3F6A4B5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9064" y="140335"/>
            <a:ext cx="1730011" cy="941831"/>
          </a:xfrm>
          <a:prstGeom prst="rect">
            <a:avLst/>
          </a:prstGeom>
        </p:spPr>
      </p:pic>
    </p:spTree>
    <p:extLst>
      <p:ext uri="{BB962C8B-B14F-4D97-AF65-F5344CB8AC3E}">
        <p14:creationId xmlns:p14="http://schemas.microsoft.com/office/powerpoint/2010/main" val="128735263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allout/Quot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AEE9-0A7F-4479-B507-8B8082AFB159}"/>
              </a:ext>
            </a:extLst>
          </p:cNvPr>
          <p:cNvSpPr>
            <a:spLocks noGrp="1"/>
          </p:cNvSpPr>
          <p:nvPr>
            <p:ph type="title"/>
          </p:nvPr>
        </p:nvSpPr>
        <p:spPr>
          <a:xfrm>
            <a:off x="377825" y="1227932"/>
            <a:ext cx="9445752" cy="4265503"/>
          </a:xfrm>
        </p:spPr>
        <p:txBody>
          <a:bodyPr anchor="t"/>
          <a:lstStyle>
            <a:lvl1pPr>
              <a:defRPr sz="3600">
                <a:solidFill>
                  <a:schemeClr val="bg1"/>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5D2A2D68-35A0-4566-A489-A0DCE0C90D34}"/>
              </a:ext>
            </a:extLst>
          </p:cNvPr>
          <p:cNvSpPr>
            <a:spLocks noGrp="1"/>
          </p:cNvSpPr>
          <p:nvPr>
            <p:ph type="dt" sz="half" idx="10"/>
          </p:nvPr>
        </p:nvSpPr>
        <p:spPr/>
        <p:txBody>
          <a:bodyPr/>
          <a:lstStyle/>
          <a:p>
            <a:fld id="{E29BBDF1-54A0-7848-BE17-E8C09DD7D4B5}" type="datetime4">
              <a:rPr lang="en-US" smtClean="0"/>
              <a:t>May 22, 2024</a:t>
            </a:fld>
            <a:endParaRPr lang="en-GB"/>
          </a:p>
        </p:txBody>
      </p:sp>
      <p:sp>
        <p:nvSpPr>
          <p:cNvPr id="4" name="Footer Placeholder 3">
            <a:extLst>
              <a:ext uri="{FF2B5EF4-FFF2-40B4-BE49-F238E27FC236}">
                <a16:creationId xmlns:a16="http://schemas.microsoft.com/office/drawing/2014/main" id="{6FE03DFB-39D8-48D7-A3E4-B542813DF43D}"/>
              </a:ext>
            </a:extLst>
          </p:cNvPr>
          <p:cNvSpPr>
            <a:spLocks noGrp="1"/>
          </p:cNvSpPr>
          <p:nvPr>
            <p:ph type="ftr" sz="quarter" idx="11"/>
          </p:nvPr>
        </p:nvSpPr>
        <p:spPr/>
        <p:txBody>
          <a:bodyPr/>
          <a:lstStyle>
            <a:lvl1pPr>
              <a:defRPr>
                <a:solidFill>
                  <a:srgbClr val="9EA7B3"/>
                </a:solidFill>
              </a:defRPr>
            </a:lvl1pPr>
          </a:lstStyle>
          <a:p>
            <a:endParaRPr lang="en-GB"/>
          </a:p>
        </p:txBody>
      </p:sp>
      <p:sp>
        <p:nvSpPr>
          <p:cNvPr id="5" name="Slide Number Placeholder 4">
            <a:extLst>
              <a:ext uri="{FF2B5EF4-FFF2-40B4-BE49-F238E27FC236}">
                <a16:creationId xmlns:a16="http://schemas.microsoft.com/office/drawing/2014/main" id="{DB422642-328A-4E13-BB21-565845D77077}"/>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D8D4D95E-5963-284B-AE1E-64FFFD07DA29}"/>
              </a:ext>
            </a:extLst>
          </p:cNvPr>
          <p:cNvPicPr>
            <a:picLocks noChangeAspect="1"/>
          </p:cNvPicPr>
          <p:nvPr/>
        </p:nvPicPr>
        <p:blipFill>
          <a:blip r:embed="rId2">
            <a:extLst>
              <a:ext uri="{28A0092B-C50C-407E-A947-70E740481C1C}">
                <a14:useLocalDpi xmlns:a14="http://schemas.microsoft.com/office/drawing/2010/main" val="0"/>
              </a:ext>
            </a:extLst>
          </a:blip>
          <a:srcRect t="6809" b="6809"/>
          <a:stretch/>
        </p:blipFill>
        <p:spPr>
          <a:xfrm>
            <a:off x="10607040" y="6364224"/>
            <a:ext cx="969264" cy="455815"/>
          </a:xfrm>
          <a:prstGeom prst="rect">
            <a:avLst/>
          </a:prstGeom>
        </p:spPr>
      </p:pic>
    </p:spTree>
    <p:extLst>
      <p:ext uri="{BB962C8B-B14F-4D97-AF65-F5344CB8AC3E}">
        <p14:creationId xmlns:p14="http://schemas.microsoft.com/office/powerpoint/2010/main" val="41855135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884D7A4D-7018-0A48-8987-4BFB6342C803}"/>
              </a:ext>
            </a:extLst>
          </p:cNvPr>
          <p:cNvSpPr>
            <a:spLocks noGrp="1"/>
          </p:cNvSpPr>
          <p:nvPr>
            <p:ph type="dt" sz="half" idx="10"/>
          </p:nvPr>
        </p:nvSpPr>
        <p:spPr/>
        <p:txBody>
          <a:bodyPr/>
          <a:lstStyle/>
          <a:p>
            <a:fld id="{CFCEC296-2E91-F64C-A658-5F722A92785C}" type="datetime4">
              <a:rPr lang="en-US" smtClean="0"/>
              <a:t>May 22, 2024</a:t>
            </a:fld>
            <a:endParaRPr lang="en-GB"/>
          </a:p>
        </p:txBody>
      </p:sp>
      <p:sp>
        <p:nvSpPr>
          <p:cNvPr id="9" name="Footer Placeholder 8">
            <a:extLst>
              <a:ext uri="{FF2B5EF4-FFF2-40B4-BE49-F238E27FC236}">
                <a16:creationId xmlns:a16="http://schemas.microsoft.com/office/drawing/2014/main" id="{3AE9DA3B-483B-5046-BCF8-E4117B41B353}"/>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303A7C83-E23B-9145-B016-22F869302240}"/>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C6A649A3-7811-184E-AF6C-B1FFB4C2CAA5}"/>
              </a:ext>
            </a:extLst>
          </p:cNvPr>
          <p:cNvPicPr>
            <a:picLocks noChangeAspect="1"/>
          </p:cNvPicPr>
          <p:nvPr/>
        </p:nvPicPr>
        <p:blipFill>
          <a:blip r:embed="rId2">
            <a:extLst>
              <a:ext uri="{28A0092B-C50C-407E-A947-70E740481C1C}">
                <a14:useLocalDpi xmlns:a14="http://schemas.microsoft.com/office/drawing/2010/main" val="0"/>
              </a:ext>
            </a:extLst>
          </a:blip>
          <a:srcRect t="6809" b="6809"/>
          <a:stretch/>
        </p:blipFill>
        <p:spPr>
          <a:xfrm>
            <a:off x="10607040" y="6364224"/>
            <a:ext cx="969264" cy="455815"/>
          </a:xfrm>
          <a:prstGeom prst="rect">
            <a:avLst/>
          </a:prstGeom>
        </p:spPr>
      </p:pic>
    </p:spTree>
    <p:extLst>
      <p:ext uri="{BB962C8B-B14F-4D97-AF65-F5344CB8AC3E}">
        <p14:creationId xmlns:p14="http://schemas.microsoft.com/office/powerpoint/2010/main" val="37152990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Section Header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E985336-9D22-364F-BF1E-A40BDAD62836}"/>
              </a:ext>
            </a:extLst>
          </p:cNvPr>
          <p:cNvSpPr>
            <a:spLocks noGrp="1"/>
          </p:cNvSpPr>
          <p:nvPr>
            <p:ph type="dt" sz="half" idx="10"/>
          </p:nvPr>
        </p:nvSpPr>
        <p:spPr/>
        <p:txBody>
          <a:bodyPr/>
          <a:lstStyle/>
          <a:p>
            <a:fld id="{C958A72C-3345-8048-84BB-36E8B29E1D5F}" type="datetime4">
              <a:rPr lang="en-US" smtClean="0"/>
              <a:t>May 22, 2024</a:t>
            </a:fld>
            <a:endParaRPr lang="en-GB"/>
          </a:p>
        </p:txBody>
      </p:sp>
      <p:sp>
        <p:nvSpPr>
          <p:cNvPr id="9" name="Footer Placeholder 8">
            <a:extLst>
              <a:ext uri="{FF2B5EF4-FFF2-40B4-BE49-F238E27FC236}">
                <a16:creationId xmlns:a16="http://schemas.microsoft.com/office/drawing/2014/main" id="{0E9AD67E-320D-D949-BDE9-CB17875DE337}"/>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7F668672-0CA3-7343-8BF8-BABC3A102F8A}"/>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F2BD9B97-33F2-0D4A-AAFF-08D665CE3E7A}"/>
              </a:ext>
            </a:extLst>
          </p:cNvPr>
          <p:cNvPicPr>
            <a:picLocks noChangeAspect="1"/>
          </p:cNvPicPr>
          <p:nvPr/>
        </p:nvPicPr>
        <p:blipFill>
          <a:blip r:embed="rId2">
            <a:extLst>
              <a:ext uri="{28A0092B-C50C-407E-A947-70E740481C1C}">
                <a14:useLocalDpi xmlns:a14="http://schemas.microsoft.com/office/drawing/2010/main" val="0"/>
              </a:ext>
            </a:extLst>
          </a:blip>
          <a:srcRect t="6809" b="6809"/>
          <a:stretch/>
        </p:blipFill>
        <p:spPr>
          <a:xfrm>
            <a:off x="10607040" y="6364224"/>
            <a:ext cx="969264" cy="455815"/>
          </a:xfrm>
          <a:prstGeom prst="rect">
            <a:avLst/>
          </a:prstGeom>
        </p:spPr>
      </p:pic>
    </p:spTree>
    <p:extLst>
      <p:ext uri="{BB962C8B-B14F-4D97-AF65-F5344CB8AC3E}">
        <p14:creationId xmlns:p14="http://schemas.microsoft.com/office/powerpoint/2010/main" val="3840410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Section Header Blue">
    <p:bg>
      <p:bgPr>
        <a:solidFill>
          <a:schemeClr val="tx1"/>
        </a:solidFill>
        <a:effectLst/>
      </p:bgPr>
    </p:bg>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87D4353-F79D-E94B-AE2E-881A5001D68E}"/>
              </a:ext>
            </a:extLst>
          </p:cNvPr>
          <p:cNvSpPr>
            <a:spLocks noGrp="1"/>
          </p:cNvSpPr>
          <p:nvPr>
            <p:ph type="dt" sz="half" idx="10"/>
          </p:nvPr>
        </p:nvSpPr>
        <p:spPr/>
        <p:txBody>
          <a:bodyPr/>
          <a:lstStyle/>
          <a:p>
            <a:fld id="{646443B8-DE0F-FD44-8538-B0173A13CB5C}" type="datetime4">
              <a:rPr lang="en-US" smtClean="0"/>
              <a:t>May 22, 2024</a:t>
            </a:fld>
            <a:endParaRPr lang="en-GB"/>
          </a:p>
        </p:txBody>
      </p:sp>
      <p:sp>
        <p:nvSpPr>
          <p:cNvPr id="7" name="Footer Placeholder 6">
            <a:extLst>
              <a:ext uri="{FF2B5EF4-FFF2-40B4-BE49-F238E27FC236}">
                <a16:creationId xmlns:a16="http://schemas.microsoft.com/office/drawing/2014/main" id="{0AB1989F-C117-0841-AE56-C08131A7DEA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B469D0C-F673-4848-97B6-BE8BC5C414D6}"/>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10" name="Title 1">
            <a:extLst>
              <a:ext uri="{FF2B5EF4-FFF2-40B4-BE49-F238E27FC236}">
                <a16:creationId xmlns:a16="http://schemas.microsoft.com/office/drawing/2014/main" id="{36030242-72B6-C147-A221-DF279D6BEC90}"/>
              </a:ext>
            </a:extLst>
          </p:cNvPr>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11" name="Text Placeholder 2">
            <a:extLst>
              <a:ext uri="{FF2B5EF4-FFF2-40B4-BE49-F238E27FC236}">
                <a16:creationId xmlns:a16="http://schemas.microsoft.com/office/drawing/2014/main" id="{CF58DCED-9CC2-A241-A902-5C1F3C42B887}"/>
              </a:ext>
            </a:extLst>
          </p:cNvPr>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8" name="Picture 7">
            <a:extLst>
              <a:ext uri="{FF2B5EF4-FFF2-40B4-BE49-F238E27FC236}">
                <a16:creationId xmlns:a16="http://schemas.microsoft.com/office/drawing/2014/main" id="{8250EA21-9DB8-AC4D-9781-63492AE1BC44}"/>
              </a:ext>
            </a:extLst>
          </p:cNvPr>
          <p:cNvPicPr>
            <a:picLocks noChangeAspect="1"/>
          </p:cNvPicPr>
          <p:nvPr/>
        </p:nvPicPr>
        <p:blipFill>
          <a:blip r:embed="rId2">
            <a:extLst>
              <a:ext uri="{28A0092B-C50C-407E-A947-70E740481C1C}">
                <a14:useLocalDpi xmlns:a14="http://schemas.microsoft.com/office/drawing/2010/main" val="0"/>
              </a:ext>
            </a:extLst>
          </a:blip>
          <a:srcRect t="6809" b="6809"/>
          <a:stretch/>
        </p:blipFill>
        <p:spPr>
          <a:xfrm>
            <a:off x="10607040" y="6364224"/>
            <a:ext cx="969264" cy="455815"/>
          </a:xfrm>
          <a:prstGeom prst="rect">
            <a:avLst/>
          </a:prstGeom>
        </p:spPr>
      </p:pic>
    </p:spTree>
    <p:extLst>
      <p:ext uri="{BB962C8B-B14F-4D97-AF65-F5344CB8AC3E}">
        <p14:creationId xmlns:p14="http://schemas.microsoft.com/office/powerpoint/2010/main" val="8537340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Section Header with Imag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096000" y="0"/>
            <a:ext cx="6096001" cy="6381750"/>
          </a:xfrm>
          <a:prstGeom prst="rect">
            <a:avLst/>
          </a:prstGeom>
          <a:solidFill>
            <a:schemeClr val="bg1">
              <a:lumMod val="85000"/>
            </a:schemeClr>
          </a:solidFill>
        </p:spPr>
        <p:txBody>
          <a:bodyPr/>
          <a:lstStyle/>
          <a:p>
            <a:r>
              <a:rPr lang="en-US"/>
              <a:t>Click icon to add picture</a:t>
            </a:r>
            <a:endParaRPr lang="en-GB"/>
          </a:p>
        </p:txBody>
      </p:sp>
      <p:sp>
        <p:nvSpPr>
          <p:cNvPr id="15" name="Date Placeholder 14">
            <a:extLst>
              <a:ext uri="{FF2B5EF4-FFF2-40B4-BE49-F238E27FC236}">
                <a16:creationId xmlns:a16="http://schemas.microsoft.com/office/drawing/2014/main" id="{3C5C1224-3420-BD4C-AB03-597E49156B53}"/>
              </a:ext>
            </a:extLst>
          </p:cNvPr>
          <p:cNvSpPr>
            <a:spLocks noGrp="1"/>
          </p:cNvSpPr>
          <p:nvPr>
            <p:ph type="dt" sz="half" idx="14"/>
          </p:nvPr>
        </p:nvSpPr>
        <p:spPr/>
        <p:txBody>
          <a:bodyPr/>
          <a:lstStyle/>
          <a:p>
            <a:fld id="{B2968ACE-AF19-3041-ACD6-427E5021CCDD}" type="datetime4">
              <a:rPr lang="en-US" smtClean="0"/>
              <a:t>May 22, 2024</a:t>
            </a:fld>
            <a:endParaRPr lang="en-GB"/>
          </a:p>
        </p:txBody>
      </p:sp>
      <p:sp>
        <p:nvSpPr>
          <p:cNvPr id="16" name="Footer Placeholder 15">
            <a:extLst>
              <a:ext uri="{FF2B5EF4-FFF2-40B4-BE49-F238E27FC236}">
                <a16:creationId xmlns:a16="http://schemas.microsoft.com/office/drawing/2014/main" id="{30E31E45-BD7C-2244-A5AA-6B9A4DD18F08}"/>
              </a:ext>
            </a:extLst>
          </p:cNvPr>
          <p:cNvSpPr>
            <a:spLocks noGrp="1"/>
          </p:cNvSpPr>
          <p:nvPr>
            <p:ph type="ftr" sz="quarter" idx="15"/>
          </p:nvPr>
        </p:nvSpPr>
        <p:spPr/>
        <p:txBody>
          <a:bodyPr/>
          <a:lstStyle/>
          <a:p>
            <a:endParaRPr lang="en-GB"/>
          </a:p>
        </p:txBody>
      </p:sp>
      <p:sp>
        <p:nvSpPr>
          <p:cNvPr id="17" name="Slide Number Placeholder 16">
            <a:extLst>
              <a:ext uri="{FF2B5EF4-FFF2-40B4-BE49-F238E27FC236}">
                <a16:creationId xmlns:a16="http://schemas.microsoft.com/office/drawing/2014/main" id="{312DB7C9-9D63-8443-A5FD-D086C0E4DD37}"/>
              </a:ext>
            </a:extLst>
          </p:cNvPr>
          <p:cNvSpPr>
            <a:spLocks noGrp="1"/>
          </p:cNvSpPr>
          <p:nvPr>
            <p:ph type="sldNum" sz="quarter" idx="16"/>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8C636FB5-D77A-8442-A984-1BA026B483C0}"/>
              </a:ext>
            </a:extLst>
          </p:cNvPr>
          <p:cNvPicPr>
            <a:picLocks noChangeAspect="1"/>
          </p:cNvPicPr>
          <p:nvPr/>
        </p:nvPicPr>
        <p:blipFill>
          <a:blip r:embed="rId2">
            <a:extLst>
              <a:ext uri="{28A0092B-C50C-407E-A947-70E740481C1C}">
                <a14:useLocalDpi xmlns:a14="http://schemas.microsoft.com/office/drawing/2010/main" val="0"/>
              </a:ext>
            </a:extLst>
          </a:blip>
          <a:srcRect t="6809" b="6809"/>
          <a:stretch/>
        </p:blipFill>
        <p:spPr>
          <a:xfrm>
            <a:off x="10607040" y="6364224"/>
            <a:ext cx="969264" cy="455815"/>
          </a:xfrm>
          <a:prstGeom prst="rect">
            <a:avLst/>
          </a:prstGeom>
        </p:spPr>
      </p:pic>
    </p:spTree>
    <p:extLst>
      <p:ext uri="{BB962C8B-B14F-4D97-AF65-F5344CB8AC3E}">
        <p14:creationId xmlns:p14="http://schemas.microsoft.com/office/powerpoint/2010/main" val="341894221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Section Header with Two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8052000" y="0"/>
            <a:ext cx="4140000" cy="4384800"/>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6096000" y="4384800"/>
            <a:ext cx="1956000" cy="19969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F1DABA81-09CA-2445-94F5-E8C5860AE59F}"/>
              </a:ext>
            </a:extLst>
          </p:cNvPr>
          <p:cNvSpPr>
            <a:spLocks noGrp="1"/>
          </p:cNvSpPr>
          <p:nvPr>
            <p:ph type="dt" sz="half" idx="15"/>
          </p:nvPr>
        </p:nvSpPr>
        <p:spPr/>
        <p:txBody>
          <a:bodyPr/>
          <a:lstStyle/>
          <a:p>
            <a:fld id="{BD9622A0-B4DA-AB4C-98CE-E6395845296C}" type="datetime4">
              <a:rPr lang="en-US" smtClean="0"/>
              <a:t>May 22, 2024</a:t>
            </a:fld>
            <a:endParaRPr lang="en-GB"/>
          </a:p>
        </p:txBody>
      </p:sp>
      <p:sp>
        <p:nvSpPr>
          <p:cNvPr id="7" name="Footer Placeholder 6">
            <a:extLst>
              <a:ext uri="{FF2B5EF4-FFF2-40B4-BE49-F238E27FC236}">
                <a16:creationId xmlns:a16="http://schemas.microsoft.com/office/drawing/2014/main" id="{8B1A2F9A-5ACE-794A-BD66-D670CFEBB357}"/>
              </a:ext>
            </a:extLst>
          </p:cNvPr>
          <p:cNvSpPr>
            <a:spLocks noGrp="1"/>
          </p:cNvSpPr>
          <p:nvPr>
            <p:ph type="ftr" sz="quarter" idx="16"/>
          </p:nvPr>
        </p:nvSpPr>
        <p:spPr/>
        <p:txBody>
          <a:bodyPr/>
          <a:lstStyle/>
          <a:p>
            <a:endParaRPr lang="en-GB"/>
          </a:p>
        </p:txBody>
      </p:sp>
      <p:sp>
        <p:nvSpPr>
          <p:cNvPr id="9" name="Slide Number Placeholder 8">
            <a:extLst>
              <a:ext uri="{FF2B5EF4-FFF2-40B4-BE49-F238E27FC236}">
                <a16:creationId xmlns:a16="http://schemas.microsoft.com/office/drawing/2014/main" id="{F1B9B6D6-A74F-7342-B26B-5A03F20C864B}"/>
              </a:ext>
            </a:extLst>
          </p:cNvPr>
          <p:cNvSpPr>
            <a:spLocks noGrp="1"/>
          </p:cNvSpPr>
          <p:nvPr>
            <p:ph type="sldNum" sz="quarter" idx="17"/>
          </p:nvPr>
        </p:nvSpPr>
        <p:spPr/>
        <p:txBody>
          <a:bodyPr/>
          <a:lstStyle/>
          <a:p>
            <a:fld id="{29CC380D-5F44-41E8-971E-CDD19ED6F8E3}" type="slidenum">
              <a:rPr lang="en-GB" smtClean="0"/>
              <a:pPr/>
              <a:t>‹#›</a:t>
            </a:fld>
            <a:endParaRPr lang="en-GB"/>
          </a:p>
        </p:txBody>
      </p:sp>
      <p:pic>
        <p:nvPicPr>
          <p:cNvPr id="12" name="Picture 11">
            <a:extLst>
              <a:ext uri="{FF2B5EF4-FFF2-40B4-BE49-F238E27FC236}">
                <a16:creationId xmlns:a16="http://schemas.microsoft.com/office/drawing/2014/main" id="{5C4D6D95-3B2B-EB44-B119-9A3B4AB6C88B}"/>
              </a:ext>
            </a:extLst>
          </p:cNvPr>
          <p:cNvPicPr>
            <a:picLocks noChangeAspect="1"/>
          </p:cNvPicPr>
          <p:nvPr/>
        </p:nvPicPr>
        <p:blipFill>
          <a:blip r:embed="rId2">
            <a:extLst>
              <a:ext uri="{28A0092B-C50C-407E-A947-70E740481C1C}">
                <a14:useLocalDpi xmlns:a14="http://schemas.microsoft.com/office/drawing/2010/main" val="0"/>
              </a:ext>
            </a:extLst>
          </a:blip>
          <a:srcRect t="6809" b="6809"/>
          <a:stretch/>
        </p:blipFill>
        <p:spPr>
          <a:xfrm>
            <a:off x="10607040" y="6364224"/>
            <a:ext cx="969264" cy="455815"/>
          </a:xfrm>
          <a:prstGeom prst="rect">
            <a:avLst/>
          </a:prstGeom>
        </p:spPr>
      </p:pic>
    </p:spTree>
    <p:extLst>
      <p:ext uri="{BB962C8B-B14F-4D97-AF65-F5344CB8AC3E}">
        <p14:creationId xmlns:p14="http://schemas.microsoft.com/office/powerpoint/2010/main" val="333039120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Section Header with Three Images">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4590000"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3608388"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Picture Placeholder 4">
            <a:extLst>
              <a:ext uri="{FF2B5EF4-FFF2-40B4-BE49-F238E27FC236}">
                <a16:creationId xmlns:a16="http://schemas.microsoft.com/office/drawing/2014/main" id="{DF22C6B2-3601-40B5-A63A-084FE28E5762}"/>
              </a:ext>
            </a:extLst>
          </p:cNvPr>
          <p:cNvSpPr>
            <a:spLocks noGrp="1"/>
          </p:cNvSpPr>
          <p:nvPr>
            <p:ph type="pic" sz="quarter" idx="13"/>
          </p:nvPr>
        </p:nvSpPr>
        <p:spPr>
          <a:xfrm>
            <a:off x="6135000" y="-1"/>
            <a:ext cx="4140000" cy="3595125"/>
          </a:xfrm>
          <a:prstGeom prst="rect">
            <a:avLst/>
          </a:prstGeom>
          <a:solidFill>
            <a:schemeClr val="bg1">
              <a:lumMod val="85000"/>
            </a:schemeClr>
          </a:solidFill>
        </p:spPr>
        <p:txBody>
          <a:bodyPr/>
          <a:lstStyle/>
          <a:p>
            <a:r>
              <a:rPr lang="en-US"/>
              <a:t>Click icon to add picture</a:t>
            </a:r>
            <a:endParaRPr lang="en-GB"/>
          </a:p>
        </p:txBody>
      </p:sp>
      <p:sp>
        <p:nvSpPr>
          <p:cNvPr id="10" name="Picture Placeholder 4">
            <a:extLst>
              <a:ext uri="{FF2B5EF4-FFF2-40B4-BE49-F238E27FC236}">
                <a16:creationId xmlns:a16="http://schemas.microsoft.com/office/drawing/2014/main" id="{5BD02FF6-E8C6-4907-A5E5-4B6BC632719B}"/>
              </a:ext>
            </a:extLst>
          </p:cNvPr>
          <p:cNvSpPr>
            <a:spLocks noGrp="1"/>
          </p:cNvSpPr>
          <p:nvPr>
            <p:ph type="pic" sz="quarter" idx="14"/>
          </p:nvPr>
        </p:nvSpPr>
        <p:spPr>
          <a:xfrm>
            <a:off x="10275000" y="3595125"/>
            <a:ext cx="1917000" cy="1705876"/>
          </a:xfrm>
          <a:prstGeom prst="rect">
            <a:avLst/>
          </a:prstGeom>
          <a:solidFill>
            <a:schemeClr val="bg1">
              <a:lumMod val="85000"/>
            </a:schemeClr>
          </a:solidFill>
        </p:spPr>
        <p:txBody>
          <a:bodyPr/>
          <a:lstStyle/>
          <a:p>
            <a:r>
              <a:rPr lang="en-US"/>
              <a:t>Click icon to add picture</a:t>
            </a:r>
            <a:endParaRPr lang="en-GB"/>
          </a:p>
        </p:txBody>
      </p:sp>
      <p:sp>
        <p:nvSpPr>
          <p:cNvPr id="11" name="Picture Placeholder 4">
            <a:extLst>
              <a:ext uri="{FF2B5EF4-FFF2-40B4-BE49-F238E27FC236}">
                <a16:creationId xmlns:a16="http://schemas.microsoft.com/office/drawing/2014/main" id="{E1798D99-AE73-44D3-BA8B-DA609105C499}"/>
              </a:ext>
            </a:extLst>
          </p:cNvPr>
          <p:cNvSpPr>
            <a:spLocks noGrp="1"/>
          </p:cNvSpPr>
          <p:nvPr>
            <p:ph type="pic" sz="quarter" idx="15"/>
          </p:nvPr>
        </p:nvSpPr>
        <p:spPr>
          <a:xfrm>
            <a:off x="8930400" y="5301000"/>
            <a:ext cx="1344600" cy="1080750"/>
          </a:xfrm>
          <a:prstGeom prst="rect">
            <a:avLst/>
          </a:prstGeom>
          <a:solidFill>
            <a:schemeClr val="bg1">
              <a:lumMod val="85000"/>
            </a:schemeClr>
          </a:solidFill>
        </p:spPr>
        <p:txBody>
          <a:bodyPr/>
          <a:lstStyle/>
          <a:p>
            <a:r>
              <a:rPr lang="en-US"/>
              <a:t>Click icon to add picture</a:t>
            </a:r>
            <a:endParaRPr lang="en-GB"/>
          </a:p>
        </p:txBody>
      </p:sp>
      <p:sp>
        <p:nvSpPr>
          <p:cNvPr id="6" name="Date Placeholder 5">
            <a:extLst>
              <a:ext uri="{FF2B5EF4-FFF2-40B4-BE49-F238E27FC236}">
                <a16:creationId xmlns:a16="http://schemas.microsoft.com/office/drawing/2014/main" id="{51295CCF-38D8-0949-8CA7-B8F50CCEBFDC}"/>
              </a:ext>
            </a:extLst>
          </p:cNvPr>
          <p:cNvSpPr>
            <a:spLocks noGrp="1"/>
          </p:cNvSpPr>
          <p:nvPr>
            <p:ph type="dt" sz="half" idx="16"/>
          </p:nvPr>
        </p:nvSpPr>
        <p:spPr/>
        <p:txBody>
          <a:bodyPr/>
          <a:lstStyle/>
          <a:p>
            <a:fld id="{175948ED-22D6-FD45-A9F4-17FAF5946A7A}" type="datetime4">
              <a:rPr lang="en-US" smtClean="0"/>
              <a:t>May 22, 2024</a:t>
            </a:fld>
            <a:endParaRPr lang="en-GB"/>
          </a:p>
        </p:txBody>
      </p:sp>
      <p:sp>
        <p:nvSpPr>
          <p:cNvPr id="7" name="Footer Placeholder 6">
            <a:extLst>
              <a:ext uri="{FF2B5EF4-FFF2-40B4-BE49-F238E27FC236}">
                <a16:creationId xmlns:a16="http://schemas.microsoft.com/office/drawing/2014/main" id="{51798A22-719C-AD4E-A2E4-6E589B424B38}"/>
              </a:ext>
            </a:extLst>
          </p:cNvPr>
          <p:cNvSpPr>
            <a:spLocks noGrp="1"/>
          </p:cNvSpPr>
          <p:nvPr>
            <p:ph type="ftr" sz="quarter" idx="17"/>
          </p:nvPr>
        </p:nvSpPr>
        <p:spPr/>
        <p:txBody>
          <a:bodyPr/>
          <a:lstStyle/>
          <a:p>
            <a:endParaRPr lang="en-GB"/>
          </a:p>
        </p:txBody>
      </p:sp>
      <p:sp>
        <p:nvSpPr>
          <p:cNvPr id="9" name="Slide Number Placeholder 8">
            <a:extLst>
              <a:ext uri="{FF2B5EF4-FFF2-40B4-BE49-F238E27FC236}">
                <a16:creationId xmlns:a16="http://schemas.microsoft.com/office/drawing/2014/main" id="{267CDEA8-12CF-E54D-872A-A3A7C01687CF}"/>
              </a:ext>
            </a:extLst>
          </p:cNvPr>
          <p:cNvSpPr>
            <a:spLocks noGrp="1"/>
          </p:cNvSpPr>
          <p:nvPr>
            <p:ph type="sldNum" sz="quarter" idx="18"/>
          </p:nvPr>
        </p:nvSpPr>
        <p:spPr/>
        <p:txBody>
          <a:bodyPr/>
          <a:lstStyle/>
          <a:p>
            <a:fld id="{29CC380D-5F44-41E8-971E-CDD19ED6F8E3}" type="slidenum">
              <a:rPr lang="en-GB" smtClean="0"/>
              <a:pPr/>
              <a:t>‹#›</a:t>
            </a:fld>
            <a:endParaRPr lang="en-GB"/>
          </a:p>
        </p:txBody>
      </p:sp>
      <p:pic>
        <p:nvPicPr>
          <p:cNvPr id="13" name="Picture 12">
            <a:extLst>
              <a:ext uri="{FF2B5EF4-FFF2-40B4-BE49-F238E27FC236}">
                <a16:creationId xmlns:a16="http://schemas.microsoft.com/office/drawing/2014/main" id="{CB72DDC1-7247-A840-9166-69BAB58D3777}"/>
              </a:ext>
            </a:extLst>
          </p:cNvPr>
          <p:cNvPicPr>
            <a:picLocks noChangeAspect="1"/>
          </p:cNvPicPr>
          <p:nvPr/>
        </p:nvPicPr>
        <p:blipFill>
          <a:blip r:embed="rId2">
            <a:extLst>
              <a:ext uri="{28A0092B-C50C-407E-A947-70E740481C1C}">
                <a14:useLocalDpi xmlns:a14="http://schemas.microsoft.com/office/drawing/2010/main" val="0"/>
              </a:ext>
            </a:extLst>
          </a:blip>
          <a:srcRect t="6809" b="6809"/>
          <a:stretch/>
        </p:blipFill>
        <p:spPr>
          <a:xfrm>
            <a:off x="10607040" y="6364224"/>
            <a:ext cx="969264" cy="455815"/>
          </a:xfrm>
          <a:prstGeom prst="rect">
            <a:avLst/>
          </a:prstGeom>
        </p:spPr>
      </p:pic>
    </p:spTree>
    <p:extLst>
      <p:ext uri="{BB962C8B-B14F-4D97-AF65-F5344CB8AC3E}">
        <p14:creationId xmlns:p14="http://schemas.microsoft.com/office/powerpoint/2010/main" val="298831212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Section Header Blank White">
    <p:spTree>
      <p:nvGrpSpPr>
        <p:cNvPr id="1" name=""/>
        <p:cNvGrpSpPr/>
        <p:nvPr/>
      </p:nvGrpSpPr>
      <p:grpSpPr>
        <a:xfrm>
          <a:off x="0" y="0"/>
          <a:ext cx="0" cy="0"/>
          <a:chOff x="0" y="0"/>
          <a:chExt cx="0" cy="0"/>
        </a:xfrm>
      </p:grpSpPr>
      <p:sp>
        <p:nvSpPr>
          <p:cNvPr id="2" name="Title 1"/>
          <p:cNvSpPr>
            <a:spLocks noGrp="1"/>
          </p:cNvSpPr>
          <p:nvPr>
            <p:ph type="title"/>
          </p:nvPr>
        </p:nvSpPr>
        <p:spPr>
          <a:xfrm>
            <a:off x="377825" y="1227932"/>
            <a:ext cx="9445752" cy="2152469"/>
          </a:xfrm>
        </p:spPr>
        <p:txBody>
          <a:bodyPr anchor="b"/>
          <a:lstStyle>
            <a:lvl1pPr>
              <a:defRPr sz="57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74FF2D4-8454-424E-964D-3669665990AC}"/>
              </a:ext>
            </a:extLst>
          </p:cNvPr>
          <p:cNvSpPr>
            <a:spLocks noGrp="1"/>
          </p:cNvSpPr>
          <p:nvPr>
            <p:ph type="dt" sz="half" idx="10"/>
          </p:nvPr>
        </p:nvSpPr>
        <p:spPr/>
        <p:txBody>
          <a:bodyPr/>
          <a:lstStyle/>
          <a:p>
            <a:fld id="{FDFD5127-EAB8-804B-8CE7-159BEF7EAD6B}" type="datetime4">
              <a:rPr lang="en-US" smtClean="0"/>
              <a:t>May 22, 2024</a:t>
            </a:fld>
            <a:endParaRPr lang="en-GB"/>
          </a:p>
        </p:txBody>
      </p:sp>
      <p:sp>
        <p:nvSpPr>
          <p:cNvPr id="9" name="Footer Placeholder 8">
            <a:extLst>
              <a:ext uri="{FF2B5EF4-FFF2-40B4-BE49-F238E27FC236}">
                <a16:creationId xmlns:a16="http://schemas.microsoft.com/office/drawing/2014/main" id="{7BEFFA1A-D493-0248-84A1-3307B141E190}"/>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AB079903-BBE1-444C-BA56-1EE190409483}"/>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8" name="Picture 7">
            <a:extLst>
              <a:ext uri="{FF2B5EF4-FFF2-40B4-BE49-F238E27FC236}">
                <a16:creationId xmlns:a16="http://schemas.microsoft.com/office/drawing/2014/main" id="{1CCAD12A-36FC-1C48-9975-E53FF9C0DE9D}"/>
              </a:ext>
            </a:extLst>
          </p:cNvPr>
          <p:cNvPicPr>
            <a:picLocks noChangeAspect="1"/>
          </p:cNvPicPr>
          <p:nvPr/>
        </p:nvPicPr>
        <p:blipFill>
          <a:blip r:embed="rId2">
            <a:extLst>
              <a:ext uri="{28A0092B-C50C-407E-A947-70E740481C1C}">
                <a14:useLocalDpi xmlns:a14="http://schemas.microsoft.com/office/drawing/2010/main" val="0"/>
              </a:ext>
            </a:extLst>
          </a:blip>
          <a:srcRect t="6809" b="6809"/>
          <a:stretch/>
        </p:blipFill>
        <p:spPr>
          <a:xfrm>
            <a:off x="10607040" y="6364224"/>
            <a:ext cx="969264" cy="455815"/>
          </a:xfrm>
          <a:prstGeom prst="rect">
            <a:avLst/>
          </a:prstGeom>
        </p:spPr>
      </p:pic>
    </p:spTree>
    <p:extLst>
      <p:ext uri="{BB962C8B-B14F-4D97-AF65-F5344CB8AC3E}">
        <p14:creationId xmlns:p14="http://schemas.microsoft.com/office/powerpoint/2010/main" val="356555886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ection Header Blank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825" y="1228725"/>
            <a:ext cx="9445752" cy="2151675"/>
          </a:xfrm>
        </p:spPr>
        <p:txBody>
          <a:bodyPr anchor="b"/>
          <a:lstStyle>
            <a:lvl1pPr>
              <a:defRPr sz="575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377825" y="3465000"/>
            <a:ext cx="9445752" cy="1500187"/>
          </a:xfrm>
          <a:prstGeom prst="rect">
            <a:avLst/>
          </a:prstGeom>
        </p:spPr>
        <p:txBody>
          <a:bodyPr/>
          <a:lstStyle>
            <a:lvl1pPr marL="0" indent="0">
              <a:buNone/>
              <a:defRPr sz="1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D7FC7E27-D871-8949-9F84-A0609968C897}"/>
              </a:ext>
            </a:extLst>
          </p:cNvPr>
          <p:cNvSpPr>
            <a:spLocks noGrp="1"/>
          </p:cNvSpPr>
          <p:nvPr>
            <p:ph type="dt" sz="half" idx="10"/>
          </p:nvPr>
        </p:nvSpPr>
        <p:spPr/>
        <p:txBody>
          <a:bodyPr/>
          <a:lstStyle/>
          <a:p>
            <a:fld id="{1063785C-D633-4C44-AC92-BDEB3F834037}" type="datetime4">
              <a:rPr lang="en-US" smtClean="0"/>
              <a:t>May 22, 2024</a:t>
            </a:fld>
            <a:endParaRPr lang="en-GB"/>
          </a:p>
        </p:txBody>
      </p:sp>
      <p:sp>
        <p:nvSpPr>
          <p:cNvPr id="7" name="Footer Placeholder 6">
            <a:extLst>
              <a:ext uri="{FF2B5EF4-FFF2-40B4-BE49-F238E27FC236}">
                <a16:creationId xmlns:a16="http://schemas.microsoft.com/office/drawing/2014/main" id="{633CB020-10CB-D247-9419-79BE58506B61}"/>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FD25391D-0555-F04A-AD64-9D10509B6428}"/>
              </a:ext>
            </a:extLst>
          </p:cNvPr>
          <p:cNvSpPr>
            <a:spLocks noGrp="1"/>
          </p:cNvSpPr>
          <p:nvPr>
            <p:ph type="sldNum" sz="quarter" idx="12"/>
          </p:nvPr>
        </p:nvSpPr>
        <p:spPr/>
        <p:txBody>
          <a:bodyPr/>
          <a:lstStyle/>
          <a:p>
            <a:fld id="{29CC380D-5F44-41E8-971E-CDD19ED6F8E3}" type="slidenum">
              <a:rPr lang="en-GB" smtClean="0"/>
              <a:pPr/>
              <a:t>‹#›</a:t>
            </a:fld>
            <a:endParaRPr lang="en-GB"/>
          </a:p>
        </p:txBody>
      </p:sp>
      <p:pic>
        <p:nvPicPr>
          <p:cNvPr id="9" name="Picture 8">
            <a:extLst>
              <a:ext uri="{FF2B5EF4-FFF2-40B4-BE49-F238E27FC236}">
                <a16:creationId xmlns:a16="http://schemas.microsoft.com/office/drawing/2014/main" id="{B4313A1A-8A6D-E548-AC79-EFC707BFDF3D}"/>
              </a:ext>
            </a:extLst>
          </p:cNvPr>
          <p:cNvPicPr>
            <a:picLocks noChangeAspect="1"/>
          </p:cNvPicPr>
          <p:nvPr/>
        </p:nvPicPr>
        <p:blipFill>
          <a:blip r:embed="rId2">
            <a:extLst>
              <a:ext uri="{28A0092B-C50C-407E-A947-70E740481C1C}">
                <a14:useLocalDpi xmlns:a14="http://schemas.microsoft.com/office/drawing/2010/main" val="0"/>
              </a:ext>
            </a:extLst>
          </a:blip>
          <a:srcRect t="6809" b="6809"/>
          <a:stretch/>
        </p:blipFill>
        <p:spPr>
          <a:xfrm>
            <a:off x="10607040" y="6364224"/>
            <a:ext cx="969264" cy="455815"/>
          </a:xfrm>
          <a:prstGeom prst="rect">
            <a:avLst/>
          </a:prstGeom>
        </p:spPr>
      </p:pic>
    </p:spTree>
    <p:extLst>
      <p:ext uri="{BB962C8B-B14F-4D97-AF65-F5344CB8AC3E}">
        <p14:creationId xmlns:p14="http://schemas.microsoft.com/office/powerpoint/2010/main" val="375518717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ix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ABC83506-EC7E-5F4F-9866-B9EA42BE1A48}" type="datetime4">
              <a:rPr lang="en-US" smtClean="0"/>
              <a:t>May 22, 2024</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2336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8204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2" name="Picture Placeholder 6">
            <a:extLst>
              <a:ext uri="{FF2B5EF4-FFF2-40B4-BE49-F238E27FC236}">
                <a16:creationId xmlns:a16="http://schemas.microsoft.com/office/drawing/2014/main" id="{3A1C0D48-6745-44FE-81AC-9E3EB1E2DECC}"/>
              </a:ext>
            </a:extLst>
          </p:cNvPr>
          <p:cNvSpPr>
            <a:spLocks noGrp="1" noChangeAspect="1"/>
          </p:cNvSpPr>
          <p:nvPr>
            <p:ph type="pic" sz="quarter" idx="18"/>
          </p:nvPr>
        </p:nvSpPr>
        <p:spPr>
          <a:xfrm>
            <a:off x="2336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3" name="Picture Placeholder 6">
            <a:extLst>
              <a:ext uri="{FF2B5EF4-FFF2-40B4-BE49-F238E27FC236}">
                <a16:creationId xmlns:a16="http://schemas.microsoft.com/office/drawing/2014/main" id="{62FA97E8-4519-4739-B895-55612F78257D}"/>
              </a:ext>
            </a:extLst>
          </p:cNvPr>
          <p:cNvSpPr>
            <a:spLocks noGrp="1" noChangeAspect="1"/>
          </p:cNvSpPr>
          <p:nvPr>
            <p:ph type="pic" sz="quarter" idx="19"/>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4" name="Picture Placeholder 6">
            <a:extLst>
              <a:ext uri="{FF2B5EF4-FFF2-40B4-BE49-F238E27FC236}">
                <a16:creationId xmlns:a16="http://schemas.microsoft.com/office/drawing/2014/main" id="{B5432D3A-C3C9-4B63-96CD-241A721F1380}"/>
              </a:ext>
            </a:extLst>
          </p:cNvPr>
          <p:cNvSpPr>
            <a:spLocks noGrp="1" noChangeAspect="1"/>
          </p:cNvSpPr>
          <p:nvPr>
            <p:ph type="pic" sz="quarter" idx="20"/>
          </p:nvPr>
        </p:nvSpPr>
        <p:spPr>
          <a:xfrm>
            <a:off x="8204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2336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8204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3" name="Text Placeholder 17">
            <a:extLst>
              <a:ext uri="{FF2B5EF4-FFF2-40B4-BE49-F238E27FC236}">
                <a16:creationId xmlns:a16="http://schemas.microsoft.com/office/drawing/2014/main" id="{DCE95CF4-5CBF-4291-A2EE-D5DE9E6B9DFA}"/>
              </a:ext>
            </a:extLst>
          </p:cNvPr>
          <p:cNvSpPr>
            <a:spLocks noGrp="1"/>
          </p:cNvSpPr>
          <p:nvPr>
            <p:ph type="body" sz="quarter" idx="28"/>
          </p:nvPr>
        </p:nvSpPr>
        <p:spPr>
          <a:xfrm>
            <a:off x="2336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4" name="Text Placeholder 17">
            <a:extLst>
              <a:ext uri="{FF2B5EF4-FFF2-40B4-BE49-F238E27FC236}">
                <a16:creationId xmlns:a16="http://schemas.microsoft.com/office/drawing/2014/main" id="{5D1BABBE-6978-4D02-8163-974D5CE637CA}"/>
              </a:ext>
            </a:extLst>
          </p:cNvPr>
          <p:cNvSpPr>
            <a:spLocks noGrp="1"/>
          </p:cNvSpPr>
          <p:nvPr>
            <p:ph type="body" sz="quarter" idx="29"/>
          </p:nvPr>
        </p:nvSpPr>
        <p:spPr>
          <a:xfrm>
            <a:off x="5270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5" name="Text Placeholder 17">
            <a:extLst>
              <a:ext uri="{FF2B5EF4-FFF2-40B4-BE49-F238E27FC236}">
                <a16:creationId xmlns:a16="http://schemas.microsoft.com/office/drawing/2014/main" id="{6638213F-5B32-4E08-8CF4-7C45D4AFBD89}"/>
              </a:ext>
            </a:extLst>
          </p:cNvPr>
          <p:cNvSpPr>
            <a:spLocks noGrp="1"/>
          </p:cNvSpPr>
          <p:nvPr>
            <p:ph type="body" sz="quarter" idx="30"/>
          </p:nvPr>
        </p:nvSpPr>
        <p:spPr>
          <a:xfrm>
            <a:off x="8204400" y="5714188"/>
            <a:ext cx="1650600" cy="252000"/>
          </a:xfrm>
          <a:prstGeom prst="rect">
            <a:avLst/>
          </a:prstGeom>
        </p:spPr>
        <p:txBody>
          <a:bodyPr anchor="ctr"/>
          <a:lstStyle>
            <a:lvl1pPr algn="ctr">
              <a:spcAft>
                <a:spcPts val="0"/>
              </a:spcAft>
              <a:defRPr/>
            </a:lvl1pPr>
          </a:lstStyle>
          <a:p>
            <a:pPr lvl="0"/>
            <a:r>
              <a:rPr lang="en-US"/>
              <a:t>Click to edit Master text styles</a:t>
            </a:r>
          </a:p>
        </p:txBody>
      </p:sp>
    </p:spTree>
    <p:extLst>
      <p:ext uri="{BB962C8B-B14F-4D97-AF65-F5344CB8AC3E}">
        <p14:creationId xmlns:p14="http://schemas.microsoft.com/office/powerpoint/2010/main" val="11945441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(day/month/year)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096000" y="0"/>
            <a:ext cx="6096001" cy="60966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p:nvSpPr>
        <p:spPr>
          <a:xfrm>
            <a:off x="5718000" y="60966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2" name="Footer Placeholder 11">
            <a:extLst>
              <a:ext uri="{FF2B5EF4-FFF2-40B4-BE49-F238E27FC236}">
                <a16:creationId xmlns:a16="http://schemas.microsoft.com/office/drawing/2014/main" id="{4C9BF2E3-EA9C-7F4B-9DDD-A42D8C853D72}"/>
              </a:ext>
            </a:extLst>
          </p:cNvPr>
          <p:cNvSpPr>
            <a:spLocks noGrp="1"/>
          </p:cNvSpPr>
          <p:nvPr>
            <p:ph type="ftr" sz="quarter" idx="13"/>
          </p:nvPr>
        </p:nvSpPr>
        <p:spPr/>
        <p:txBody>
          <a:bodyPr/>
          <a:lstStyle/>
          <a:p>
            <a:endParaRPr lang="en-GB"/>
          </a:p>
        </p:txBody>
      </p:sp>
      <p:pic>
        <p:nvPicPr>
          <p:cNvPr id="11" name="Picture 10" descr="Logo&#10;&#10;Description automatically generated">
            <a:extLst>
              <a:ext uri="{FF2B5EF4-FFF2-40B4-BE49-F238E27FC236}">
                <a16:creationId xmlns:a16="http://schemas.microsoft.com/office/drawing/2014/main" id="{03EA7AFA-E558-B942-81F0-B172EC1B8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4" y="140335"/>
            <a:ext cx="1730011" cy="941832"/>
          </a:xfrm>
          <a:prstGeom prst="rect">
            <a:avLst/>
          </a:prstGeom>
        </p:spPr>
      </p:pic>
    </p:spTree>
    <p:extLst>
      <p:ext uri="{BB962C8B-B14F-4D97-AF65-F5344CB8AC3E}">
        <p14:creationId xmlns:p14="http://schemas.microsoft.com/office/powerpoint/2010/main" val="100726616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n Images and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FD4B-0143-44B2-AF27-F38BEA0C9B78}"/>
              </a:ext>
            </a:extLst>
          </p:cNvPr>
          <p:cNvSpPr>
            <a:spLocks noGrp="1"/>
          </p:cNvSpPr>
          <p:nvPr>
            <p:ph type="title"/>
          </p:nvPr>
        </p:nvSpPr>
        <p:spPr>
          <a:xfrm>
            <a:off x="377825" y="377825"/>
            <a:ext cx="11436350" cy="850107"/>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DBFDAD9-6320-48A9-B45C-F84E2C98332A}"/>
              </a:ext>
            </a:extLst>
          </p:cNvPr>
          <p:cNvSpPr>
            <a:spLocks noGrp="1"/>
          </p:cNvSpPr>
          <p:nvPr>
            <p:ph type="dt" sz="half" idx="10"/>
          </p:nvPr>
        </p:nvSpPr>
        <p:spPr/>
        <p:txBody>
          <a:bodyPr/>
          <a:lstStyle/>
          <a:p>
            <a:fld id="{4F84BF03-830B-D644-B48B-9F693DBA2435}" type="datetime4">
              <a:rPr lang="en-US" smtClean="0"/>
              <a:t>May 22, 2024</a:t>
            </a:fld>
            <a:endParaRPr lang="en-GB"/>
          </a:p>
        </p:txBody>
      </p:sp>
      <p:sp>
        <p:nvSpPr>
          <p:cNvPr id="4" name="Footer Placeholder 3">
            <a:extLst>
              <a:ext uri="{FF2B5EF4-FFF2-40B4-BE49-F238E27FC236}">
                <a16:creationId xmlns:a16="http://schemas.microsoft.com/office/drawing/2014/main" id="{22855E69-8D16-4484-9996-C9113A3179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2F07556-384E-4545-9AB5-A0F93C782A07}"/>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7" name="Picture Placeholder 6">
            <a:extLst>
              <a:ext uri="{FF2B5EF4-FFF2-40B4-BE49-F238E27FC236}">
                <a16:creationId xmlns:a16="http://schemas.microsoft.com/office/drawing/2014/main" id="{ED95A2FD-1DC7-4D29-86A8-51D546E3A2C4}"/>
              </a:ext>
            </a:extLst>
          </p:cNvPr>
          <p:cNvSpPr>
            <a:spLocks noGrp="1" noChangeAspect="1"/>
          </p:cNvSpPr>
          <p:nvPr>
            <p:ph type="pic" sz="quarter" idx="13"/>
          </p:nvPr>
        </p:nvSpPr>
        <p:spPr>
          <a:xfrm>
            <a:off x="13590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8" name="Picture Placeholder 6">
            <a:extLst>
              <a:ext uri="{FF2B5EF4-FFF2-40B4-BE49-F238E27FC236}">
                <a16:creationId xmlns:a16="http://schemas.microsoft.com/office/drawing/2014/main" id="{837F4A05-B3B3-429B-B6AF-4AAC8FF0B597}"/>
              </a:ext>
            </a:extLst>
          </p:cNvPr>
          <p:cNvSpPr>
            <a:spLocks noGrp="1" noChangeAspect="1"/>
          </p:cNvSpPr>
          <p:nvPr>
            <p:ph type="pic" sz="quarter" idx="14"/>
          </p:nvPr>
        </p:nvSpPr>
        <p:spPr>
          <a:xfrm>
            <a:off x="33147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9" name="Picture Placeholder 6">
            <a:extLst>
              <a:ext uri="{FF2B5EF4-FFF2-40B4-BE49-F238E27FC236}">
                <a16:creationId xmlns:a16="http://schemas.microsoft.com/office/drawing/2014/main" id="{A7E5C1B1-79BD-4C2B-8DF6-AAAFDC31D4EA}"/>
              </a:ext>
            </a:extLst>
          </p:cNvPr>
          <p:cNvSpPr>
            <a:spLocks noGrp="1" noChangeAspect="1"/>
          </p:cNvSpPr>
          <p:nvPr>
            <p:ph type="pic" sz="quarter" idx="15"/>
          </p:nvPr>
        </p:nvSpPr>
        <p:spPr>
          <a:xfrm>
            <a:off x="52704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18" name="Text Placeholder 17">
            <a:extLst>
              <a:ext uri="{FF2B5EF4-FFF2-40B4-BE49-F238E27FC236}">
                <a16:creationId xmlns:a16="http://schemas.microsoft.com/office/drawing/2014/main" id="{B1A0F457-BA31-458F-B36F-869F673ADA62}"/>
              </a:ext>
            </a:extLst>
          </p:cNvPr>
          <p:cNvSpPr>
            <a:spLocks noGrp="1"/>
          </p:cNvSpPr>
          <p:nvPr>
            <p:ph type="body" sz="quarter" idx="23"/>
          </p:nvPr>
        </p:nvSpPr>
        <p:spPr>
          <a:xfrm>
            <a:off x="13590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19" name="Text Placeholder 17">
            <a:extLst>
              <a:ext uri="{FF2B5EF4-FFF2-40B4-BE49-F238E27FC236}">
                <a16:creationId xmlns:a16="http://schemas.microsoft.com/office/drawing/2014/main" id="{5C675381-77C0-419D-99B9-16471F4F9AE1}"/>
              </a:ext>
            </a:extLst>
          </p:cNvPr>
          <p:cNvSpPr>
            <a:spLocks noGrp="1"/>
          </p:cNvSpPr>
          <p:nvPr>
            <p:ph type="body" sz="quarter" idx="24"/>
          </p:nvPr>
        </p:nvSpPr>
        <p:spPr>
          <a:xfrm>
            <a:off x="33147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0" name="Text Placeholder 17">
            <a:extLst>
              <a:ext uri="{FF2B5EF4-FFF2-40B4-BE49-F238E27FC236}">
                <a16:creationId xmlns:a16="http://schemas.microsoft.com/office/drawing/2014/main" id="{B33EE2B0-3C6A-4F7E-BD70-00D5834A151A}"/>
              </a:ext>
            </a:extLst>
          </p:cNvPr>
          <p:cNvSpPr>
            <a:spLocks noGrp="1"/>
          </p:cNvSpPr>
          <p:nvPr>
            <p:ph type="body" sz="quarter" idx="25"/>
          </p:nvPr>
        </p:nvSpPr>
        <p:spPr>
          <a:xfrm>
            <a:off x="52704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1" name="Picture Placeholder 6">
            <a:extLst>
              <a:ext uri="{FF2B5EF4-FFF2-40B4-BE49-F238E27FC236}">
                <a16:creationId xmlns:a16="http://schemas.microsoft.com/office/drawing/2014/main" id="{F0F2B2CB-3337-458C-8742-CD64EDBB5A7B}"/>
              </a:ext>
            </a:extLst>
          </p:cNvPr>
          <p:cNvSpPr>
            <a:spLocks noGrp="1" noChangeAspect="1"/>
          </p:cNvSpPr>
          <p:nvPr>
            <p:ph type="pic" sz="quarter" idx="26"/>
          </p:nvPr>
        </p:nvSpPr>
        <p:spPr>
          <a:xfrm>
            <a:off x="72261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2" name="Picture Placeholder 6">
            <a:extLst>
              <a:ext uri="{FF2B5EF4-FFF2-40B4-BE49-F238E27FC236}">
                <a16:creationId xmlns:a16="http://schemas.microsoft.com/office/drawing/2014/main" id="{06226EB7-DC79-4415-9F31-120925FC7DB0}"/>
              </a:ext>
            </a:extLst>
          </p:cNvPr>
          <p:cNvSpPr>
            <a:spLocks noGrp="1" noChangeAspect="1"/>
          </p:cNvSpPr>
          <p:nvPr>
            <p:ph type="pic" sz="quarter" idx="27"/>
          </p:nvPr>
        </p:nvSpPr>
        <p:spPr>
          <a:xfrm>
            <a:off x="9181800" y="1925638"/>
            <a:ext cx="1650600" cy="1650600"/>
          </a:xfrm>
          <a:prstGeom prst="rect">
            <a:avLst/>
          </a:prstGeom>
          <a:solidFill>
            <a:schemeClr val="bg1">
              <a:lumMod val="85000"/>
            </a:schemeClr>
          </a:solidFill>
        </p:spPr>
        <p:txBody>
          <a:bodyPr/>
          <a:lstStyle/>
          <a:p>
            <a:r>
              <a:rPr lang="en-US"/>
              <a:t>Click icon to add picture</a:t>
            </a:r>
            <a:endParaRPr lang="en-GB"/>
          </a:p>
        </p:txBody>
      </p:sp>
      <p:sp>
        <p:nvSpPr>
          <p:cNvPr id="26" name="Text Placeholder 17">
            <a:extLst>
              <a:ext uri="{FF2B5EF4-FFF2-40B4-BE49-F238E27FC236}">
                <a16:creationId xmlns:a16="http://schemas.microsoft.com/office/drawing/2014/main" id="{8BD9D58A-9730-4689-82FF-3880AD4EB557}"/>
              </a:ext>
            </a:extLst>
          </p:cNvPr>
          <p:cNvSpPr>
            <a:spLocks noGrp="1"/>
          </p:cNvSpPr>
          <p:nvPr>
            <p:ph type="body" sz="quarter" idx="28"/>
          </p:nvPr>
        </p:nvSpPr>
        <p:spPr>
          <a:xfrm>
            <a:off x="72261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7" name="Text Placeholder 17">
            <a:extLst>
              <a:ext uri="{FF2B5EF4-FFF2-40B4-BE49-F238E27FC236}">
                <a16:creationId xmlns:a16="http://schemas.microsoft.com/office/drawing/2014/main" id="{84FA9470-3E08-4A55-BB56-6A291847C13A}"/>
              </a:ext>
            </a:extLst>
          </p:cNvPr>
          <p:cNvSpPr>
            <a:spLocks noGrp="1"/>
          </p:cNvSpPr>
          <p:nvPr>
            <p:ph type="body" sz="quarter" idx="29"/>
          </p:nvPr>
        </p:nvSpPr>
        <p:spPr>
          <a:xfrm>
            <a:off x="9181800" y="3576238"/>
            <a:ext cx="1650600" cy="252000"/>
          </a:xfrm>
          <a:prstGeom prst="rect">
            <a:avLst/>
          </a:prstGeom>
        </p:spPr>
        <p:txBody>
          <a:bodyPr anchor="ctr"/>
          <a:lstStyle>
            <a:lvl1pPr algn="ctr">
              <a:spcAft>
                <a:spcPts val="0"/>
              </a:spcAft>
              <a:defRPr/>
            </a:lvl1pPr>
          </a:lstStyle>
          <a:p>
            <a:pPr lvl="0"/>
            <a:r>
              <a:rPr lang="en-US"/>
              <a:t>Click to edit Master text styles</a:t>
            </a:r>
          </a:p>
        </p:txBody>
      </p:sp>
      <p:sp>
        <p:nvSpPr>
          <p:cNvPr id="28" name="Picture Placeholder 6">
            <a:extLst>
              <a:ext uri="{FF2B5EF4-FFF2-40B4-BE49-F238E27FC236}">
                <a16:creationId xmlns:a16="http://schemas.microsoft.com/office/drawing/2014/main" id="{74F72C97-0B91-4D13-BC93-502C0DDA63D5}"/>
              </a:ext>
            </a:extLst>
          </p:cNvPr>
          <p:cNvSpPr>
            <a:spLocks noGrp="1" noChangeAspect="1"/>
          </p:cNvSpPr>
          <p:nvPr>
            <p:ph type="pic" sz="quarter" idx="30"/>
          </p:nvPr>
        </p:nvSpPr>
        <p:spPr>
          <a:xfrm>
            <a:off x="13590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29" name="Picture Placeholder 6">
            <a:extLst>
              <a:ext uri="{FF2B5EF4-FFF2-40B4-BE49-F238E27FC236}">
                <a16:creationId xmlns:a16="http://schemas.microsoft.com/office/drawing/2014/main" id="{CA834CB8-8309-40CC-85CB-E847DDFEAA88}"/>
              </a:ext>
            </a:extLst>
          </p:cNvPr>
          <p:cNvSpPr>
            <a:spLocks noGrp="1" noChangeAspect="1"/>
          </p:cNvSpPr>
          <p:nvPr>
            <p:ph type="pic" sz="quarter" idx="31"/>
          </p:nvPr>
        </p:nvSpPr>
        <p:spPr>
          <a:xfrm>
            <a:off x="33147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0" name="Picture Placeholder 6">
            <a:extLst>
              <a:ext uri="{FF2B5EF4-FFF2-40B4-BE49-F238E27FC236}">
                <a16:creationId xmlns:a16="http://schemas.microsoft.com/office/drawing/2014/main" id="{A434F088-0196-49C1-B53B-EC3AFBDEA6FB}"/>
              </a:ext>
            </a:extLst>
          </p:cNvPr>
          <p:cNvSpPr>
            <a:spLocks noGrp="1" noChangeAspect="1"/>
          </p:cNvSpPr>
          <p:nvPr>
            <p:ph type="pic" sz="quarter" idx="32"/>
          </p:nvPr>
        </p:nvSpPr>
        <p:spPr>
          <a:xfrm>
            <a:off x="52704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1" name="Text Placeholder 17">
            <a:extLst>
              <a:ext uri="{FF2B5EF4-FFF2-40B4-BE49-F238E27FC236}">
                <a16:creationId xmlns:a16="http://schemas.microsoft.com/office/drawing/2014/main" id="{AFE4E092-B0F3-402B-9C53-055B7286B5B0}"/>
              </a:ext>
            </a:extLst>
          </p:cNvPr>
          <p:cNvSpPr>
            <a:spLocks noGrp="1"/>
          </p:cNvSpPr>
          <p:nvPr>
            <p:ph type="body" sz="quarter" idx="33"/>
          </p:nvPr>
        </p:nvSpPr>
        <p:spPr>
          <a:xfrm>
            <a:off x="1359000" y="5714188"/>
            <a:ext cx="1650600" cy="252000"/>
          </a:xfrm>
          <a:prstGeom prst="rect">
            <a:avLst/>
          </a:prstGeom>
        </p:spPr>
        <p:txBody>
          <a:bodyPr anchor="ctr"/>
          <a:lstStyle>
            <a:lvl1pPr algn="ctr">
              <a:defRPr/>
            </a:lvl1pPr>
          </a:lstStyle>
          <a:p>
            <a:pPr lvl="0"/>
            <a:r>
              <a:rPr lang="en-US"/>
              <a:t>Click to edit Master text styles</a:t>
            </a:r>
          </a:p>
        </p:txBody>
      </p:sp>
      <p:sp>
        <p:nvSpPr>
          <p:cNvPr id="32" name="Text Placeholder 17">
            <a:extLst>
              <a:ext uri="{FF2B5EF4-FFF2-40B4-BE49-F238E27FC236}">
                <a16:creationId xmlns:a16="http://schemas.microsoft.com/office/drawing/2014/main" id="{D0EEFE8D-FB7E-4184-B179-6802E6985B26}"/>
              </a:ext>
            </a:extLst>
          </p:cNvPr>
          <p:cNvSpPr>
            <a:spLocks noGrp="1"/>
          </p:cNvSpPr>
          <p:nvPr>
            <p:ph type="body" sz="quarter" idx="34"/>
          </p:nvPr>
        </p:nvSpPr>
        <p:spPr>
          <a:xfrm>
            <a:off x="3314700" y="5714188"/>
            <a:ext cx="1650600" cy="252000"/>
          </a:xfrm>
          <a:prstGeom prst="rect">
            <a:avLst/>
          </a:prstGeom>
        </p:spPr>
        <p:txBody>
          <a:bodyPr anchor="ctr"/>
          <a:lstStyle>
            <a:lvl1pPr algn="ctr">
              <a:defRPr/>
            </a:lvl1pPr>
          </a:lstStyle>
          <a:p>
            <a:pPr lvl="0"/>
            <a:r>
              <a:rPr lang="en-US"/>
              <a:t>Click to edit Master text styles</a:t>
            </a:r>
          </a:p>
        </p:txBody>
      </p:sp>
      <p:sp>
        <p:nvSpPr>
          <p:cNvPr id="33" name="Text Placeholder 17">
            <a:extLst>
              <a:ext uri="{FF2B5EF4-FFF2-40B4-BE49-F238E27FC236}">
                <a16:creationId xmlns:a16="http://schemas.microsoft.com/office/drawing/2014/main" id="{13E886F9-8EBE-418C-A9C2-637AD0660219}"/>
              </a:ext>
            </a:extLst>
          </p:cNvPr>
          <p:cNvSpPr>
            <a:spLocks noGrp="1"/>
          </p:cNvSpPr>
          <p:nvPr>
            <p:ph type="body" sz="quarter" idx="35"/>
          </p:nvPr>
        </p:nvSpPr>
        <p:spPr>
          <a:xfrm>
            <a:off x="5270400" y="5714188"/>
            <a:ext cx="1650600" cy="252000"/>
          </a:xfrm>
          <a:prstGeom prst="rect">
            <a:avLst/>
          </a:prstGeom>
        </p:spPr>
        <p:txBody>
          <a:bodyPr anchor="ctr"/>
          <a:lstStyle>
            <a:lvl1pPr algn="ctr">
              <a:defRPr/>
            </a:lvl1pPr>
          </a:lstStyle>
          <a:p>
            <a:pPr lvl="0"/>
            <a:r>
              <a:rPr lang="en-US"/>
              <a:t>Click to edit Master text styles</a:t>
            </a:r>
          </a:p>
        </p:txBody>
      </p:sp>
      <p:sp>
        <p:nvSpPr>
          <p:cNvPr id="34" name="Picture Placeholder 6">
            <a:extLst>
              <a:ext uri="{FF2B5EF4-FFF2-40B4-BE49-F238E27FC236}">
                <a16:creationId xmlns:a16="http://schemas.microsoft.com/office/drawing/2014/main" id="{4E3663E3-789A-40E1-BABF-D31E612525FE}"/>
              </a:ext>
            </a:extLst>
          </p:cNvPr>
          <p:cNvSpPr>
            <a:spLocks noGrp="1" noChangeAspect="1"/>
          </p:cNvSpPr>
          <p:nvPr>
            <p:ph type="pic" sz="quarter" idx="36"/>
          </p:nvPr>
        </p:nvSpPr>
        <p:spPr>
          <a:xfrm>
            <a:off x="72261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5" name="Picture Placeholder 6">
            <a:extLst>
              <a:ext uri="{FF2B5EF4-FFF2-40B4-BE49-F238E27FC236}">
                <a16:creationId xmlns:a16="http://schemas.microsoft.com/office/drawing/2014/main" id="{36EF7152-E16E-465A-A125-AF45D3A0E37A}"/>
              </a:ext>
            </a:extLst>
          </p:cNvPr>
          <p:cNvSpPr>
            <a:spLocks noGrp="1" noChangeAspect="1"/>
          </p:cNvSpPr>
          <p:nvPr>
            <p:ph type="pic" sz="quarter" idx="37"/>
          </p:nvPr>
        </p:nvSpPr>
        <p:spPr>
          <a:xfrm>
            <a:off x="9181800" y="4053600"/>
            <a:ext cx="1650600" cy="1650600"/>
          </a:xfrm>
          <a:prstGeom prst="rect">
            <a:avLst/>
          </a:prstGeom>
          <a:solidFill>
            <a:schemeClr val="bg1">
              <a:lumMod val="85000"/>
            </a:schemeClr>
          </a:solidFill>
        </p:spPr>
        <p:txBody>
          <a:bodyPr/>
          <a:lstStyle/>
          <a:p>
            <a:r>
              <a:rPr lang="en-US"/>
              <a:t>Click icon to add picture</a:t>
            </a:r>
            <a:endParaRPr lang="en-GB"/>
          </a:p>
        </p:txBody>
      </p:sp>
      <p:sp>
        <p:nvSpPr>
          <p:cNvPr id="36" name="Text Placeholder 17">
            <a:extLst>
              <a:ext uri="{FF2B5EF4-FFF2-40B4-BE49-F238E27FC236}">
                <a16:creationId xmlns:a16="http://schemas.microsoft.com/office/drawing/2014/main" id="{A01E7611-82DD-4924-934D-F8701B5CD98A}"/>
              </a:ext>
            </a:extLst>
          </p:cNvPr>
          <p:cNvSpPr>
            <a:spLocks noGrp="1"/>
          </p:cNvSpPr>
          <p:nvPr>
            <p:ph type="body" sz="quarter" idx="38"/>
          </p:nvPr>
        </p:nvSpPr>
        <p:spPr>
          <a:xfrm>
            <a:off x="7226100" y="5714188"/>
            <a:ext cx="1650600" cy="252000"/>
          </a:xfrm>
          <a:prstGeom prst="rect">
            <a:avLst/>
          </a:prstGeom>
        </p:spPr>
        <p:txBody>
          <a:bodyPr anchor="ctr"/>
          <a:lstStyle>
            <a:lvl1pPr algn="ctr">
              <a:defRPr/>
            </a:lvl1pPr>
          </a:lstStyle>
          <a:p>
            <a:pPr lvl="0"/>
            <a:r>
              <a:rPr lang="en-US"/>
              <a:t>Click to edit Master text styles</a:t>
            </a:r>
          </a:p>
        </p:txBody>
      </p:sp>
      <p:sp>
        <p:nvSpPr>
          <p:cNvPr id="37" name="Text Placeholder 17">
            <a:extLst>
              <a:ext uri="{FF2B5EF4-FFF2-40B4-BE49-F238E27FC236}">
                <a16:creationId xmlns:a16="http://schemas.microsoft.com/office/drawing/2014/main" id="{5E1CA1F3-9B65-483E-B0E7-D4BB7ACD4FCD}"/>
              </a:ext>
            </a:extLst>
          </p:cNvPr>
          <p:cNvSpPr>
            <a:spLocks noGrp="1"/>
          </p:cNvSpPr>
          <p:nvPr>
            <p:ph type="body" sz="quarter" idx="39"/>
          </p:nvPr>
        </p:nvSpPr>
        <p:spPr>
          <a:xfrm>
            <a:off x="9181800" y="5714188"/>
            <a:ext cx="1650600" cy="252000"/>
          </a:xfrm>
          <a:prstGeom prst="rect">
            <a:avLst/>
          </a:prstGeom>
        </p:spPr>
        <p:txBody>
          <a:bodyPr anchor="ctr"/>
          <a:lstStyle>
            <a:lvl1pPr algn="ctr">
              <a:defRPr/>
            </a:lvl1pPr>
          </a:lstStyle>
          <a:p>
            <a:pPr lvl="0"/>
            <a:r>
              <a:rPr lang="en-US"/>
              <a:t>Click to edit Master text styles</a:t>
            </a:r>
          </a:p>
        </p:txBody>
      </p:sp>
    </p:spTree>
    <p:extLst>
      <p:ext uri="{BB962C8B-B14F-4D97-AF65-F5344CB8AC3E}">
        <p14:creationId xmlns:p14="http://schemas.microsoft.com/office/powerpoint/2010/main" val="309063852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rge Image wi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1"/>
            <a:ext cx="3600000" cy="137775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568BCA7A-028F-D641-A757-F504556EABEE}" type="datetime4">
              <a:rPr lang="en-US" smtClean="0"/>
              <a:t>May 22, 2024</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dirty="0"/>
            </a:lvl1pPr>
            <a:lvl2pPr>
              <a:defRPr lang="en-US" dirty="0"/>
            </a:lvl2pPr>
            <a:lvl3pPr>
              <a:defRPr lang="en-US" dirty="0"/>
            </a:lvl3pPr>
            <a:lvl4pPr>
              <a:defRPr lang="en-US" dirty="0"/>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7" name="Content Placeholder 2">
            <a:extLst>
              <a:ext uri="{FF2B5EF4-FFF2-40B4-BE49-F238E27FC236}">
                <a16:creationId xmlns:a16="http://schemas.microsoft.com/office/drawing/2014/main" id="{3ED3EE21-B105-4761-ACD1-C5BEE2805BD9}"/>
              </a:ext>
            </a:extLst>
          </p:cNvPr>
          <p:cNvSpPr>
            <a:spLocks noGrp="1"/>
          </p:cNvSpPr>
          <p:nvPr>
            <p:ph sz="half" idx="13"/>
          </p:nvPr>
        </p:nvSpPr>
        <p:spPr>
          <a:xfrm>
            <a:off x="8214175"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11814175" cy="4597200"/>
          </a:xfrm>
          <a:prstGeom prst="rect">
            <a:avLst/>
          </a:prstGeom>
          <a:solidFill>
            <a:schemeClr val="bg1">
              <a:lumMod val="85000"/>
            </a:schemeClr>
          </a:solidFill>
        </p:spPr>
        <p:txBody>
          <a:bodyPr/>
          <a:lstStyle/>
          <a:p>
            <a:r>
              <a:rPr lang="en-US"/>
              <a:t>Click icon to add picture</a:t>
            </a:r>
            <a:endParaRPr lang="en-GB"/>
          </a:p>
        </p:txBody>
      </p:sp>
    </p:spTree>
    <p:extLst>
      <p:ext uri="{BB962C8B-B14F-4D97-AF65-F5344CB8AC3E}">
        <p14:creationId xmlns:p14="http://schemas.microsoft.com/office/powerpoint/2010/main" val="22374908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Large Image with Content and Image">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F1B9233A-DF33-49E3-8950-75A72BB6ABA6}"/>
              </a:ext>
            </a:extLst>
          </p:cNvPr>
          <p:cNvSpPr>
            <a:spLocks noGrp="1"/>
          </p:cNvSpPr>
          <p:nvPr>
            <p:ph type="pic" sz="quarter" idx="15"/>
          </p:nvPr>
        </p:nvSpPr>
        <p:spPr>
          <a:xfrm>
            <a:off x="8877600" y="4597200"/>
            <a:ext cx="3314400" cy="226080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7825" y="5004000"/>
            <a:ext cx="3600000" cy="1378495"/>
          </a:xfrm>
        </p:spPr>
        <p:txBody>
          <a:bodyPr anchor="t"/>
          <a:lstStyle/>
          <a:p>
            <a:r>
              <a:rPr lang="en-US"/>
              <a:t>Click to edit Master title style</a:t>
            </a:r>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4296000" y="5004000"/>
            <a:ext cx="3600000" cy="1377750"/>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0" y="0"/>
            <a:ext cx="8877600" cy="4597200"/>
          </a:xfrm>
          <a:prstGeom prst="rect">
            <a:avLst/>
          </a:prstGeom>
          <a:solidFill>
            <a:schemeClr val="bg1">
              <a:lumMod val="85000"/>
            </a:schemeClr>
          </a:solidFill>
        </p:spPr>
        <p:txBody>
          <a:bodyPr/>
          <a:lstStyle/>
          <a:p>
            <a:r>
              <a:rPr lang="en-US"/>
              <a:t>Click icon to add picture</a:t>
            </a:r>
            <a:endParaRPr lang="en-GB"/>
          </a:p>
        </p:txBody>
      </p:sp>
      <p:sp>
        <p:nvSpPr>
          <p:cNvPr id="9" name="Footer Placeholder 8">
            <a:extLst>
              <a:ext uri="{FF2B5EF4-FFF2-40B4-BE49-F238E27FC236}">
                <a16:creationId xmlns:a16="http://schemas.microsoft.com/office/drawing/2014/main" id="{5B6F0F0A-4199-EB47-811A-FAE05B072BC8}"/>
              </a:ext>
            </a:extLst>
          </p:cNvPr>
          <p:cNvSpPr>
            <a:spLocks noGrp="1"/>
          </p:cNvSpPr>
          <p:nvPr>
            <p:ph type="ftr" sz="quarter" idx="17"/>
          </p:nvPr>
        </p:nvSpPr>
        <p:spPr/>
        <p:txBody>
          <a:bodyPr/>
          <a:lstStyle/>
          <a:p>
            <a:endParaRPr lang="en-GB"/>
          </a:p>
        </p:txBody>
      </p:sp>
    </p:spTree>
    <p:extLst>
      <p:ext uri="{BB962C8B-B14F-4D97-AF65-F5344CB8AC3E}">
        <p14:creationId xmlns:p14="http://schemas.microsoft.com/office/powerpoint/2010/main" val="359362905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Large Image with Content Lef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385419"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8217754" y="1387799"/>
            <a:ext cx="3596421" cy="1220400"/>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6957F6FC-9C5A-8E4F-8F5D-F636A8B9F004}" type="datetime4">
              <a:rPr lang="en-US" smtClean="0"/>
              <a:t>May 22, 2024</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8217754"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877670A4-EBF4-C449-98C7-980C576932F4}"/>
              </a:ext>
            </a:extLst>
          </p:cNvPr>
          <p:cNvPicPr>
            <a:picLocks noChangeAspect="1"/>
          </p:cNvPicPr>
          <p:nvPr/>
        </p:nvPicPr>
        <p:blipFill>
          <a:blip r:embed="rId2">
            <a:extLst>
              <a:ext uri="{28A0092B-C50C-407E-A947-70E740481C1C}">
                <a14:useLocalDpi xmlns:a14="http://schemas.microsoft.com/office/drawing/2010/main" val="0"/>
              </a:ext>
            </a:extLst>
          </a:blip>
          <a:srcRect t="6809" b="6809"/>
          <a:stretch/>
        </p:blipFill>
        <p:spPr>
          <a:xfrm>
            <a:off x="10607040" y="6364224"/>
            <a:ext cx="969264" cy="455815"/>
          </a:xfrm>
          <a:prstGeom prst="rect">
            <a:avLst/>
          </a:prstGeom>
        </p:spPr>
      </p:pic>
    </p:spTree>
    <p:extLst>
      <p:ext uri="{BB962C8B-B14F-4D97-AF65-F5344CB8AC3E}">
        <p14:creationId xmlns:p14="http://schemas.microsoft.com/office/powerpoint/2010/main" val="166129304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Large Image with Content Right">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E7F3E19A-DFC7-42BB-8D77-9CC547ED650D}"/>
              </a:ext>
            </a:extLst>
          </p:cNvPr>
          <p:cNvSpPr>
            <a:spLocks noGrp="1"/>
          </p:cNvSpPr>
          <p:nvPr>
            <p:ph type="pic" sz="quarter" idx="14"/>
          </p:nvPr>
        </p:nvSpPr>
        <p:spPr>
          <a:xfrm>
            <a:off x="4617754" y="0"/>
            <a:ext cx="7200000" cy="6381750"/>
          </a:xfrm>
          <a:prstGeom prst="rect">
            <a:avLst/>
          </a:prstGeom>
          <a:solidFill>
            <a:schemeClr val="bg1">
              <a:lumMod val="85000"/>
            </a:schemeClr>
          </a:solidFill>
        </p:spPr>
        <p:txBody>
          <a:bodyPr/>
          <a:lstStyle/>
          <a:p>
            <a:r>
              <a:rPr lang="en-US"/>
              <a:t>Click icon to add picture</a:t>
            </a:r>
            <a:endParaRPr lang="en-GB"/>
          </a:p>
        </p:txBody>
      </p:sp>
      <p:sp>
        <p:nvSpPr>
          <p:cNvPr id="2" name="Title 1">
            <a:extLst>
              <a:ext uri="{FF2B5EF4-FFF2-40B4-BE49-F238E27FC236}">
                <a16:creationId xmlns:a16="http://schemas.microsoft.com/office/drawing/2014/main" id="{539C3E1F-B93C-43BE-95FC-0E6BE53DB1B9}"/>
              </a:ext>
            </a:extLst>
          </p:cNvPr>
          <p:cNvSpPr>
            <a:spLocks noGrp="1"/>
          </p:cNvSpPr>
          <p:nvPr>
            <p:ph type="title"/>
          </p:nvPr>
        </p:nvSpPr>
        <p:spPr>
          <a:xfrm>
            <a:off x="378000" y="1387800"/>
            <a:ext cx="3596421" cy="1221757"/>
          </a:xfrm>
        </p:spPr>
        <p:txBody>
          <a:bodyPr anchor="t"/>
          <a:lstStyle/>
          <a:p>
            <a:r>
              <a:rPr lang="en-US"/>
              <a:t>Click to edit Master title style</a:t>
            </a:r>
            <a:endParaRPr lang="en-GB"/>
          </a:p>
        </p:txBody>
      </p:sp>
      <p:sp>
        <p:nvSpPr>
          <p:cNvPr id="3" name="Date Placeholder 2">
            <a:extLst>
              <a:ext uri="{FF2B5EF4-FFF2-40B4-BE49-F238E27FC236}">
                <a16:creationId xmlns:a16="http://schemas.microsoft.com/office/drawing/2014/main" id="{6E010F0D-A983-4160-86AD-209E0D38C992}"/>
              </a:ext>
            </a:extLst>
          </p:cNvPr>
          <p:cNvSpPr>
            <a:spLocks noGrp="1"/>
          </p:cNvSpPr>
          <p:nvPr>
            <p:ph type="dt" sz="half" idx="10"/>
          </p:nvPr>
        </p:nvSpPr>
        <p:spPr/>
        <p:txBody>
          <a:bodyPr/>
          <a:lstStyle/>
          <a:p>
            <a:fld id="{77A519C7-09B2-174C-A471-73F88209E3BE}" type="datetime4">
              <a:rPr lang="en-US" smtClean="0"/>
              <a:t>May 22, 2024</a:t>
            </a:fld>
            <a:endParaRPr lang="en-GB"/>
          </a:p>
        </p:txBody>
      </p:sp>
      <p:sp>
        <p:nvSpPr>
          <p:cNvPr id="4" name="Footer Placeholder 3">
            <a:extLst>
              <a:ext uri="{FF2B5EF4-FFF2-40B4-BE49-F238E27FC236}">
                <a16:creationId xmlns:a16="http://schemas.microsoft.com/office/drawing/2014/main" id="{36F525F3-B2B6-4542-956B-C67A77F16F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CE82B12-C03F-4C3B-A37D-2ABAB8B6D5D2}"/>
              </a:ext>
            </a:extLst>
          </p:cNvPr>
          <p:cNvSpPr>
            <a:spLocks noGrp="1"/>
          </p:cNvSpPr>
          <p:nvPr>
            <p:ph type="sldNum" sz="quarter" idx="12"/>
          </p:nvPr>
        </p:nvSpPr>
        <p:spPr/>
        <p:txBody>
          <a:bodyPr/>
          <a:lstStyle/>
          <a:p>
            <a:fld id="{29CC380D-5F44-41E8-971E-CDD19ED6F8E3}" type="slidenum">
              <a:rPr lang="en-GB" smtClean="0"/>
              <a:pPr/>
              <a:t>‹#›</a:t>
            </a:fld>
            <a:endParaRPr lang="en-GB"/>
          </a:p>
        </p:txBody>
      </p:sp>
      <p:sp>
        <p:nvSpPr>
          <p:cNvPr id="6" name="Content Placeholder 2">
            <a:extLst>
              <a:ext uri="{FF2B5EF4-FFF2-40B4-BE49-F238E27FC236}">
                <a16:creationId xmlns:a16="http://schemas.microsoft.com/office/drawing/2014/main" id="{3B16427B-9B77-48C4-9A8F-FDA993BCAD3F}"/>
              </a:ext>
            </a:extLst>
          </p:cNvPr>
          <p:cNvSpPr>
            <a:spLocks noGrp="1"/>
          </p:cNvSpPr>
          <p:nvPr>
            <p:ph sz="half" idx="1"/>
          </p:nvPr>
        </p:nvSpPr>
        <p:spPr>
          <a:xfrm>
            <a:off x="378000" y="2778919"/>
            <a:ext cx="3600000" cy="3602831"/>
          </a:xfrm>
          <a:prstGeom prst="rect">
            <a:avLst/>
          </a:prstGeom>
        </p:spPr>
        <p:txBody>
          <a:bodyPr vert="horz" lIns="0" tIns="0" rIns="0" bIns="0" rtlCol="0" anchor="t">
            <a:noAutofit/>
          </a:bodyPr>
          <a:lstStyle>
            <a:lvl1pPr>
              <a:defRPr lang="en-US"/>
            </a:lvl1pPr>
            <a:lvl2pPr>
              <a:defRPr lang="en-US"/>
            </a:lvl2pPr>
            <a:lvl3pPr>
              <a:defRPr lang="en-US"/>
            </a:lvl3pPr>
            <a:lvl4pPr>
              <a:defRPr lang="en-US"/>
            </a:lvl4pPr>
            <a:lvl5pPr>
              <a:defRPr lang="en-US" dirty="0"/>
            </a:lvl5p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C345EC78-92CC-F848-8180-D0039F0585B5}"/>
              </a:ext>
            </a:extLst>
          </p:cNvPr>
          <p:cNvPicPr>
            <a:picLocks noChangeAspect="1"/>
          </p:cNvPicPr>
          <p:nvPr/>
        </p:nvPicPr>
        <p:blipFill>
          <a:blip r:embed="rId2">
            <a:extLst>
              <a:ext uri="{28A0092B-C50C-407E-A947-70E740481C1C}">
                <a14:useLocalDpi xmlns:a14="http://schemas.microsoft.com/office/drawing/2010/main" val="0"/>
              </a:ext>
            </a:extLst>
          </a:blip>
          <a:srcRect t="6809" b="6809"/>
          <a:stretch/>
        </p:blipFill>
        <p:spPr>
          <a:xfrm>
            <a:off x="10607040" y="6364224"/>
            <a:ext cx="969264" cy="455815"/>
          </a:xfrm>
          <a:prstGeom prst="rect">
            <a:avLst/>
          </a:prstGeom>
        </p:spPr>
      </p:pic>
    </p:spTree>
    <p:extLst>
      <p:ext uri="{BB962C8B-B14F-4D97-AF65-F5344CB8AC3E}">
        <p14:creationId xmlns:p14="http://schemas.microsoft.com/office/powerpoint/2010/main" val="55451003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Full Slide Image and Caption">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F30EF0-1BA1-49CF-B35E-118E146B5E20}"/>
              </a:ext>
            </a:extLst>
          </p:cNvPr>
          <p:cNvSpPr>
            <a:spLocks noGrp="1"/>
          </p:cNvSpPr>
          <p:nvPr>
            <p:ph type="dt" sz="half" idx="10"/>
          </p:nvPr>
        </p:nvSpPr>
        <p:spPr/>
        <p:txBody>
          <a:bodyPr/>
          <a:lstStyle>
            <a:lvl1pPr>
              <a:defRPr>
                <a:solidFill>
                  <a:schemeClr val="bg1"/>
                </a:solidFill>
              </a:defRPr>
            </a:lvl1pPr>
          </a:lstStyle>
          <a:p>
            <a:fld id="{B4EA1EC1-92B2-184C-A2CA-ECD7FC77C3B1}" type="datetime4">
              <a:rPr lang="en-US" smtClean="0"/>
              <a:t>May 22, 2024</a:t>
            </a:fld>
            <a:endParaRPr lang="en-GB"/>
          </a:p>
        </p:txBody>
      </p:sp>
      <p:sp>
        <p:nvSpPr>
          <p:cNvPr id="4" name="Footer Placeholder 3">
            <a:extLst>
              <a:ext uri="{FF2B5EF4-FFF2-40B4-BE49-F238E27FC236}">
                <a16:creationId xmlns:a16="http://schemas.microsoft.com/office/drawing/2014/main" id="{5EE08C3D-9B0C-4E74-9AB5-9E79B4458543}"/>
              </a:ext>
            </a:extLst>
          </p:cNvPr>
          <p:cNvSpPr>
            <a:spLocks noGrp="1"/>
          </p:cNvSpPr>
          <p:nvPr>
            <p:ph type="ftr" sz="quarter" idx="11"/>
          </p:nvPr>
        </p:nvSpPr>
        <p:spPr/>
        <p:txBody>
          <a:bodyPr/>
          <a:lstStyle>
            <a:lvl1pPr>
              <a:defRPr>
                <a:solidFill>
                  <a:schemeClr val="bg1"/>
                </a:solidFill>
              </a:defRPr>
            </a:lvl1pPr>
          </a:lstStyle>
          <a:p>
            <a:endParaRPr lang="en-GB"/>
          </a:p>
        </p:txBody>
      </p:sp>
      <p:sp>
        <p:nvSpPr>
          <p:cNvPr id="5" name="Slide Number Placeholder 4">
            <a:extLst>
              <a:ext uri="{FF2B5EF4-FFF2-40B4-BE49-F238E27FC236}">
                <a16:creationId xmlns:a16="http://schemas.microsoft.com/office/drawing/2014/main" id="{B99ACBD4-335A-44B8-985A-019168B92E11}"/>
              </a:ext>
            </a:extLst>
          </p:cNvPr>
          <p:cNvSpPr>
            <a:spLocks noGrp="1"/>
          </p:cNvSpPr>
          <p:nvPr>
            <p:ph type="sldNum" sz="quarter" idx="12"/>
          </p:nvPr>
        </p:nvSpPr>
        <p:spPr/>
        <p:txBody>
          <a:bodyPr/>
          <a:lstStyle>
            <a:lvl1pPr>
              <a:defRPr>
                <a:solidFill>
                  <a:schemeClr val="bg1"/>
                </a:solidFill>
              </a:defRPr>
            </a:lvl1pPr>
          </a:lstStyle>
          <a:p>
            <a:fld id="{29CC380D-5F44-41E8-971E-CDD19ED6F8E3}" type="slidenum">
              <a:rPr lang="en-GB" smtClean="0"/>
              <a:pPr/>
              <a:t>‹#›</a:t>
            </a:fld>
            <a:endParaRPr lang="en-GB"/>
          </a:p>
        </p:txBody>
      </p:sp>
      <p:sp>
        <p:nvSpPr>
          <p:cNvPr id="8" name="Content Placeholder 2">
            <a:extLst>
              <a:ext uri="{FF2B5EF4-FFF2-40B4-BE49-F238E27FC236}">
                <a16:creationId xmlns:a16="http://schemas.microsoft.com/office/drawing/2014/main" id="{F17F807A-F369-4FBC-B5EB-675732DA4D1E}"/>
              </a:ext>
            </a:extLst>
          </p:cNvPr>
          <p:cNvSpPr>
            <a:spLocks noGrp="1"/>
          </p:cNvSpPr>
          <p:nvPr>
            <p:ph idx="1"/>
          </p:nvPr>
        </p:nvSpPr>
        <p:spPr>
          <a:xfrm>
            <a:off x="431798" y="377826"/>
            <a:ext cx="3860802" cy="3051174"/>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9">
            <a:extLst>
              <a:ext uri="{FF2B5EF4-FFF2-40B4-BE49-F238E27FC236}">
                <a16:creationId xmlns:a16="http://schemas.microsoft.com/office/drawing/2014/main" id="{1B6839D5-3C3A-8B4D-B052-0E4C112378A7}"/>
              </a:ext>
            </a:extLst>
          </p:cNvPr>
          <p:cNvSpPr>
            <a:spLocks noGrp="1"/>
          </p:cNvSpPr>
          <p:nvPr>
            <p:ph type="pic" sz="quarter" idx="14"/>
          </p:nvPr>
        </p:nvSpPr>
        <p:spPr>
          <a:xfrm>
            <a:off x="-472" y="-3332"/>
            <a:ext cx="12192632" cy="6861331"/>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 name="connsiteX0" fmla="*/ 0 w 9144000"/>
              <a:gd name="connsiteY0" fmla="*/ 4334 h 6862334"/>
              <a:gd name="connsiteX1" fmla="*/ 3826612 w 9144000"/>
              <a:gd name="connsiteY1" fmla="*/ 0 h 6862334"/>
              <a:gd name="connsiteX2" fmla="*/ 9144000 w 9144000"/>
              <a:gd name="connsiteY2" fmla="*/ 4334 h 6862334"/>
              <a:gd name="connsiteX3" fmla="*/ 9144000 w 9144000"/>
              <a:gd name="connsiteY3" fmla="*/ 6862334 h 6862334"/>
              <a:gd name="connsiteX4" fmla="*/ 0 w 9144000"/>
              <a:gd name="connsiteY4" fmla="*/ 6862334 h 6862334"/>
              <a:gd name="connsiteX5" fmla="*/ 0 w 9144000"/>
              <a:gd name="connsiteY5" fmla="*/ 4334 h 6862334"/>
              <a:gd name="connsiteX0" fmla="*/ 4334 w 9148334"/>
              <a:gd name="connsiteY0" fmla="*/ 4334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4334 w 9148334"/>
              <a:gd name="connsiteY6" fmla="*/ 4334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8607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8607 h 6862334"/>
              <a:gd name="connsiteX0" fmla="*/ 3826612 w 9148334"/>
              <a:gd name="connsiteY0" fmla="*/ 3744700 h 6862334"/>
              <a:gd name="connsiteX1" fmla="*/ 3830946 w 9148334"/>
              <a:gd name="connsiteY1" fmla="*/ 0 h 6862334"/>
              <a:gd name="connsiteX2" fmla="*/ 9148334 w 9148334"/>
              <a:gd name="connsiteY2" fmla="*/ 4334 h 6862334"/>
              <a:gd name="connsiteX3" fmla="*/ 9148334 w 9148334"/>
              <a:gd name="connsiteY3" fmla="*/ 6862334 h 6862334"/>
              <a:gd name="connsiteX4" fmla="*/ 4334 w 9148334"/>
              <a:gd name="connsiteY4" fmla="*/ 6862334 h 6862334"/>
              <a:gd name="connsiteX5" fmla="*/ 0 w 9148334"/>
              <a:gd name="connsiteY5" fmla="*/ 3744273 h 6862334"/>
              <a:gd name="connsiteX6" fmla="*/ 3826612 w 9148334"/>
              <a:gd name="connsiteY6" fmla="*/ 3744700 h 6862334"/>
              <a:gd name="connsiteX0" fmla="*/ 3822752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22752 w 9144474"/>
              <a:gd name="connsiteY6" fmla="*/ 3744700 h 6862334"/>
              <a:gd name="connsiteX0" fmla="*/ 3818844 w 9144474"/>
              <a:gd name="connsiteY0" fmla="*/ 3744700 h 6862334"/>
              <a:gd name="connsiteX1" fmla="*/ 3827086 w 9144474"/>
              <a:gd name="connsiteY1" fmla="*/ 0 h 6862334"/>
              <a:gd name="connsiteX2" fmla="*/ 9144474 w 9144474"/>
              <a:gd name="connsiteY2" fmla="*/ 4334 h 6862334"/>
              <a:gd name="connsiteX3" fmla="*/ 9144474 w 9144474"/>
              <a:gd name="connsiteY3" fmla="*/ 6862334 h 6862334"/>
              <a:gd name="connsiteX4" fmla="*/ 474 w 9144474"/>
              <a:gd name="connsiteY4" fmla="*/ 6862334 h 6862334"/>
              <a:gd name="connsiteX5" fmla="*/ 48 w 9144474"/>
              <a:gd name="connsiteY5" fmla="*/ 3744273 h 6862334"/>
              <a:gd name="connsiteX6" fmla="*/ 3818844 w 9144474"/>
              <a:gd name="connsiteY6" fmla="*/ 3744700 h 6862334"/>
              <a:gd name="connsiteX0" fmla="*/ 3818844 w 9144474"/>
              <a:gd name="connsiteY0" fmla="*/ 3740792 h 6858426"/>
              <a:gd name="connsiteX1" fmla="*/ 3819270 w 9144474"/>
              <a:gd name="connsiteY1" fmla="*/ 0 h 6858426"/>
              <a:gd name="connsiteX2" fmla="*/ 9144474 w 9144474"/>
              <a:gd name="connsiteY2" fmla="*/ 426 h 6858426"/>
              <a:gd name="connsiteX3" fmla="*/ 9144474 w 9144474"/>
              <a:gd name="connsiteY3" fmla="*/ 6858426 h 6858426"/>
              <a:gd name="connsiteX4" fmla="*/ 474 w 9144474"/>
              <a:gd name="connsiteY4" fmla="*/ 6858426 h 6858426"/>
              <a:gd name="connsiteX5" fmla="*/ 48 w 9144474"/>
              <a:gd name="connsiteY5" fmla="*/ 3740365 h 6858426"/>
              <a:gd name="connsiteX6" fmla="*/ 3818844 w 9144474"/>
              <a:gd name="connsiteY6" fmla="*/ 3740792 h 6858426"/>
              <a:gd name="connsiteX0" fmla="*/ 3818844 w 12163899"/>
              <a:gd name="connsiteY0" fmla="*/ 3740792 h 6858426"/>
              <a:gd name="connsiteX1" fmla="*/ 3819270 w 12163899"/>
              <a:gd name="connsiteY1" fmla="*/ 0 h 6858426"/>
              <a:gd name="connsiteX2" fmla="*/ 12163899 w 12163899"/>
              <a:gd name="connsiteY2" fmla="*/ 426 h 6858426"/>
              <a:gd name="connsiteX3" fmla="*/ 9144474 w 12163899"/>
              <a:gd name="connsiteY3" fmla="*/ 6858426 h 6858426"/>
              <a:gd name="connsiteX4" fmla="*/ 474 w 12163899"/>
              <a:gd name="connsiteY4" fmla="*/ 6858426 h 6858426"/>
              <a:gd name="connsiteX5" fmla="*/ 48 w 12163899"/>
              <a:gd name="connsiteY5" fmla="*/ 3740365 h 6858426"/>
              <a:gd name="connsiteX6" fmla="*/ 3818844 w 12163899"/>
              <a:gd name="connsiteY6" fmla="*/ 3740792 h 6858426"/>
              <a:gd name="connsiteX0" fmla="*/ 3818844 w 12192474"/>
              <a:gd name="connsiteY0" fmla="*/ 3740792 h 6858426"/>
              <a:gd name="connsiteX1" fmla="*/ 3819270 w 12192474"/>
              <a:gd name="connsiteY1" fmla="*/ 0 h 6858426"/>
              <a:gd name="connsiteX2" fmla="*/ 12163899 w 12192474"/>
              <a:gd name="connsiteY2" fmla="*/ 426 h 6858426"/>
              <a:gd name="connsiteX3" fmla="*/ 12192474 w 12192474"/>
              <a:gd name="connsiteY3" fmla="*/ 6858426 h 6858426"/>
              <a:gd name="connsiteX4" fmla="*/ 474 w 12192474"/>
              <a:gd name="connsiteY4" fmla="*/ 6858426 h 6858426"/>
              <a:gd name="connsiteX5" fmla="*/ 48 w 12192474"/>
              <a:gd name="connsiteY5" fmla="*/ 3740365 h 6858426"/>
              <a:gd name="connsiteX6" fmla="*/ 3818844 w 12192474"/>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3696"/>
              <a:gd name="connsiteY0" fmla="*/ 3740792 h 6858426"/>
              <a:gd name="connsiteX1" fmla="*/ 3819270 w 12193696"/>
              <a:gd name="connsiteY1" fmla="*/ 0 h 6858426"/>
              <a:gd name="connsiteX2" fmla="*/ 12193696 w 12193696"/>
              <a:gd name="connsiteY2" fmla="*/ 426 h 6858426"/>
              <a:gd name="connsiteX3" fmla="*/ 12192474 w 12193696"/>
              <a:gd name="connsiteY3" fmla="*/ 6858426 h 6858426"/>
              <a:gd name="connsiteX4" fmla="*/ 474 w 12193696"/>
              <a:gd name="connsiteY4" fmla="*/ 6858426 h 6858426"/>
              <a:gd name="connsiteX5" fmla="*/ 48 w 12193696"/>
              <a:gd name="connsiteY5" fmla="*/ 3740365 h 6858426"/>
              <a:gd name="connsiteX6" fmla="*/ 3818844 w 12193696"/>
              <a:gd name="connsiteY6" fmla="*/ 3740792 h 6858426"/>
              <a:gd name="connsiteX0" fmla="*/ 3818844 w 12192508"/>
              <a:gd name="connsiteY0" fmla="*/ 3740792 h 6858426"/>
              <a:gd name="connsiteX1" fmla="*/ 3819270 w 12192508"/>
              <a:gd name="connsiteY1" fmla="*/ 0 h 6858426"/>
              <a:gd name="connsiteX2" fmla="*/ 12189971 w 12192508"/>
              <a:gd name="connsiteY2" fmla="*/ 426 h 6858426"/>
              <a:gd name="connsiteX3" fmla="*/ 12192474 w 12192508"/>
              <a:gd name="connsiteY3" fmla="*/ 6858426 h 6858426"/>
              <a:gd name="connsiteX4" fmla="*/ 474 w 12192508"/>
              <a:gd name="connsiteY4" fmla="*/ 6858426 h 6858426"/>
              <a:gd name="connsiteX5" fmla="*/ 48 w 12192508"/>
              <a:gd name="connsiteY5" fmla="*/ 3740365 h 6858426"/>
              <a:gd name="connsiteX6" fmla="*/ 3818844 w 12192508"/>
              <a:gd name="connsiteY6" fmla="*/ 3740792 h 6858426"/>
              <a:gd name="connsiteX0" fmla="*/ 3818844 w 12192633"/>
              <a:gd name="connsiteY0" fmla="*/ 3740792 h 6858426"/>
              <a:gd name="connsiteX1" fmla="*/ 3819270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3818844 w 12192633"/>
              <a:gd name="connsiteY0" fmla="*/ 3740366 h 6858000"/>
              <a:gd name="connsiteX1" fmla="*/ 4590795 w 12192633"/>
              <a:gd name="connsiteY1" fmla="*/ 9099 h 6858000"/>
              <a:gd name="connsiteX2" fmla="*/ 12192633 w 12192633"/>
              <a:gd name="connsiteY2" fmla="*/ 0 h 6858000"/>
              <a:gd name="connsiteX3" fmla="*/ 12192474 w 12192633"/>
              <a:gd name="connsiteY3" fmla="*/ 6858000 h 6858000"/>
              <a:gd name="connsiteX4" fmla="*/ 474 w 12192633"/>
              <a:gd name="connsiteY4" fmla="*/ 6858000 h 6858000"/>
              <a:gd name="connsiteX5" fmla="*/ 48 w 12192633"/>
              <a:gd name="connsiteY5" fmla="*/ 3739939 h 6858000"/>
              <a:gd name="connsiteX6" fmla="*/ 3818844 w 12192633"/>
              <a:gd name="connsiteY6" fmla="*/ 3740366 h 6858000"/>
              <a:gd name="connsiteX0" fmla="*/ 3818844 w 12192633"/>
              <a:gd name="connsiteY0" fmla="*/ 374079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3818844 w 12192633"/>
              <a:gd name="connsiteY6" fmla="*/ 3740792 h 6858426"/>
              <a:gd name="connsiteX0" fmla="*/ 4590369 w 12192633"/>
              <a:gd name="connsiteY0" fmla="*/ 4026542 h 6858426"/>
              <a:gd name="connsiteX1" fmla="*/ 4590795 w 12192633"/>
              <a:gd name="connsiteY1" fmla="*/ 0 h 6858426"/>
              <a:gd name="connsiteX2" fmla="*/ 12192633 w 12192633"/>
              <a:gd name="connsiteY2" fmla="*/ 426 h 6858426"/>
              <a:gd name="connsiteX3" fmla="*/ 12192474 w 12192633"/>
              <a:gd name="connsiteY3" fmla="*/ 6858426 h 6858426"/>
              <a:gd name="connsiteX4" fmla="*/ 474 w 12192633"/>
              <a:gd name="connsiteY4" fmla="*/ 6858426 h 6858426"/>
              <a:gd name="connsiteX5" fmla="*/ 48 w 12192633"/>
              <a:gd name="connsiteY5" fmla="*/ 3740365 h 6858426"/>
              <a:gd name="connsiteX6" fmla="*/ 4590369 w 12192633"/>
              <a:gd name="connsiteY6" fmla="*/ 4026542 h 6858426"/>
              <a:gd name="connsiteX0" fmla="*/ 4590017 w 12192281"/>
              <a:gd name="connsiteY0" fmla="*/ 4026542 h 6858426"/>
              <a:gd name="connsiteX1" fmla="*/ 4590443 w 12192281"/>
              <a:gd name="connsiteY1" fmla="*/ 0 h 6858426"/>
              <a:gd name="connsiteX2" fmla="*/ 12192281 w 12192281"/>
              <a:gd name="connsiteY2" fmla="*/ 426 h 6858426"/>
              <a:gd name="connsiteX3" fmla="*/ 12192122 w 12192281"/>
              <a:gd name="connsiteY3" fmla="*/ 6858426 h 6858426"/>
              <a:gd name="connsiteX4" fmla="*/ 122 w 12192281"/>
              <a:gd name="connsiteY4" fmla="*/ 6858426 h 6858426"/>
              <a:gd name="connsiteX5" fmla="*/ 9221 w 12192281"/>
              <a:gd name="connsiteY5" fmla="*/ 4054690 h 6858426"/>
              <a:gd name="connsiteX6" fmla="*/ 4590017 w 12192281"/>
              <a:gd name="connsiteY6" fmla="*/ 4026542 h 6858426"/>
              <a:gd name="connsiteX0" fmla="*/ 4590368 w 12192632"/>
              <a:gd name="connsiteY0" fmla="*/ 402654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26542 h 6858426"/>
              <a:gd name="connsiteX0" fmla="*/ 4590368 w 12192632"/>
              <a:gd name="connsiteY0" fmla="*/ 403606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36067 h 6858426"/>
              <a:gd name="connsiteX0" fmla="*/ 4590368 w 12192632"/>
              <a:gd name="connsiteY0" fmla="*/ 4045592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5592 h 6858426"/>
              <a:gd name="connsiteX0" fmla="*/ 4590368 w 12192632"/>
              <a:gd name="connsiteY0" fmla="*/ 4055117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55117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54690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4696 h 6858426"/>
              <a:gd name="connsiteX6" fmla="*/ 4590368 w 12192632"/>
              <a:gd name="connsiteY6" fmla="*/ 4041793 h 6858426"/>
              <a:gd name="connsiteX0" fmla="*/ 4590368 w 12192632"/>
              <a:gd name="connsiteY0" fmla="*/ 4041793 h 6858426"/>
              <a:gd name="connsiteX1" fmla="*/ 4590794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90368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90368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1793 h 6858426"/>
              <a:gd name="connsiteX1" fmla="*/ 4587462 w 12192632"/>
              <a:gd name="connsiteY1" fmla="*/ 0 h 6858426"/>
              <a:gd name="connsiteX2" fmla="*/ 12192632 w 12192632"/>
              <a:gd name="connsiteY2" fmla="*/ 426 h 6858426"/>
              <a:gd name="connsiteX3" fmla="*/ 12192473 w 12192632"/>
              <a:gd name="connsiteY3" fmla="*/ 6858426 h 6858426"/>
              <a:gd name="connsiteX4" fmla="*/ 473 w 12192632"/>
              <a:gd name="connsiteY4" fmla="*/ 6858426 h 6858426"/>
              <a:gd name="connsiteX5" fmla="*/ 47 w 12192632"/>
              <a:gd name="connsiteY5" fmla="*/ 4041365 h 6858426"/>
              <a:gd name="connsiteX6" fmla="*/ 4587036 w 12192632"/>
              <a:gd name="connsiteY6" fmla="*/ 4041793 h 6858426"/>
              <a:gd name="connsiteX0" fmla="*/ 4587036 w 12192632"/>
              <a:gd name="connsiteY0" fmla="*/ 4044698 h 6861331"/>
              <a:gd name="connsiteX1" fmla="*/ 4587462 w 12192632"/>
              <a:gd name="connsiteY1" fmla="*/ 2905 h 6861331"/>
              <a:gd name="connsiteX2" fmla="*/ 12192632 w 12192632"/>
              <a:gd name="connsiteY2" fmla="*/ 0 h 6861331"/>
              <a:gd name="connsiteX3" fmla="*/ 12192473 w 12192632"/>
              <a:gd name="connsiteY3" fmla="*/ 6861331 h 6861331"/>
              <a:gd name="connsiteX4" fmla="*/ 473 w 12192632"/>
              <a:gd name="connsiteY4" fmla="*/ 6861331 h 6861331"/>
              <a:gd name="connsiteX5" fmla="*/ 47 w 12192632"/>
              <a:gd name="connsiteY5" fmla="*/ 4044270 h 6861331"/>
              <a:gd name="connsiteX6" fmla="*/ 4587036 w 12192632"/>
              <a:gd name="connsiteY6" fmla="*/ 4044698 h 686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632" h="6861331">
                <a:moveTo>
                  <a:pt x="4587036" y="4044698"/>
                </a:moveTo>
                <a:cubicBezTo>
                  <a:pt x="4588481" y="2795162"/>
                  <a:pt x="4586017" y="1252441"/>
                  <a:pt x="4587462" y="2905"/>
                </a:cubicBezTo>
                <a:lnTo>
                  <a:pt x="12192632" y="0"/>
                </a:lnTo>
                <a:cubicBezTo>
                  <a:pt x="12192225" y="2286000"/>
                  <a:pt x="12192880" y="4575331"/>
                  <a:pt x="12192473" y="6861331"/>
                </a:cubicBezTo>
                <a:lnTo>
                  <a:pt x="473" y="6861331"/>
                </a:lnTo>
                <a:cubicBezTo>
                  <a:pt x="-972" y="5821977"/>
                  <a:pt x="1492" y="5083624"/>
                  <a:pt x="47" y="4044270"/>
                </a:cubicBezTo>
                <a:lnTo>
                  <a:pt x="4587036" y="4044698"/>
                </a:lnTo>
                <a:close/>
              </a:path>
            </a:pathLst>
          </a:custGeom>
          <a:solidFill>
            <a:schemeClr val="bg1">
              <a:lumMod val="85000"/>
            </a:schemeClr>
          </a:solidFill>
        </p:spPr>
        <p:txBody>
          <a:bodyPr/>
          <a:lstStyle>
            <a:lvl1pPr algn="r">
              <a:defRPr/>
            </a:lvl1pPr>
          </a:lstStyle>
          <a:p>
            <a:r>
              <a:rPr lang="en-US"/>
              <a:t>Click icon to add picture</a:t>
            </a:r>
            <a:endParaRPr lang="en-GB"/>
          </a:p>
        </p:txBody>
      </p:sp>
    </p:spTree>
    <p:extLst>
      <p:ext uri="{BB962C8B-B14F-4D97-AF65-F5344CB8AC3E}">
        <p14:creationId xmlns:p14="http://schemas.microsoft.com/office/powerpoint/2010/main" val="137500319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tx1"/>
                </a:solidFill>
              </a:defRPr>
            </a:lvl1pPr>
            <a:lvl2pPr marL="0" indent="0">
              <a:spcAft>
                <a:spcPts val="0"/>
              </a:spcAft>
              <a:buNone/>
              <a:defRPr sz="1200" b="1">
                <a:solidFill>
                  <a:schemeClr val="tx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descr="Logo&#10;&#10;Description automatically generated">
            <a:extLst>
              <a:ext uri="{FF2B5EF4-FFF2-40B4-BE49-F238E27FC236}">
                <a16:creationId xmlns:a16="http://schemas.microsoft.com/office/drawing/2014/main" id="{305DE84A-4ACB-5B4E-917E-ACD03403E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4" y="140335"/>
            <a:ext cx="1730011" cy="941832"/>
          </a:xfrm>
          <a:prstGeom prst="rect">
            <a:avLst/>
          </a:prstGeom>
        </p:spPr>
      </p:pic>
      <p:sp>
        <p:nvSpPr>
          <p:cNvPr id="6" name="TextBox 5">
            <a:extLst>
              <a:ext uri="{FF2B5EF4-FFF2-40B4-BE49-F238E27FC236}">
                <a16:creationId xmlns:a16="http://schemas.microsoft.com/office/drawing/2014/main" id="{B585AC99-9CFF-BB45-9A35-F6B10987D465}"/>
              </a:ext>
            </a:extLst>
          </p:cNvPr>
          <p:cNvSpPr txBox="1"/>
          <p:nvPr/>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tx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23842970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Closing Slide Te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F9A7A8FF-3C6C-9847-8FE9-DD1E929843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9064" y="140335"/>
            <a:ext cx="1730011" cy="941831"/>
          </a:xfrm>
          <a:prstGeom prst="rect">
            <a:avLst/>
          </a:prstGeom>
        </p:spPr>
      </p:pic>
      <p:sp>
        <p:nvSpPr>
          <p:cNvPr id="6" name="TextBox 5">
            <a:extLst>
              <a:ext uri="{FF2B5EF4-FFF2-40B4-BE49-F238E27FC236}">
                <a16:creationId xmlns:a16="http://schemas.microsoft.com/office/drawing/2014/main" id="{3A21E07C-ED8C-0C47-B639-8E5B3FC9AA9E}"/>
              </a:ext>
            </a:extLst>
          </p:cNvPr>
          <p:cNvSpPr txBox="1"/>
          <p:nvPr/>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bg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371778458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Closing Slide Blu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bg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bg1"/>
                </a:solidFill>
              </a:defRPr>
            </a:lvl1pPr>
            <a:lvl2pPr marL="0" indent="0">
              <a:spcAft>
                <a:spcPts val="0"/>
              </a:spcAft>
              <a:buNone/>
              <a:defRPr sz="1200" b="1">
                <a:solidFill>
                  <a:schemeClr val="bg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7" name="Picture 6">
            <a:extLst>
              <a:ext uri="{FF2B5EF4-FFF2-40B4-BE49-F238E27FC236}">
                <a16:creationId xmlns:a16="http://schemas.microsoft.com/office/drawing/2014/main" id="{287BC17E-A78A-1A49-BE83-54DC9B395A6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9064" y="140335"/>
            <a:ext cx="1730011" cy="941831"/>
          </a:xfrm>
          <a:prstGeom prst="rect">
            <a:avLst/>
          </a:prstGeom>
        </p:spPr>
      </p:pic>
      <p:sp>
        <p:nvSpPr>
          <p:cNvPr id="6" name="TextBox 5">
            <a:extLst>
              <a:ext uri="{FF2B5EF4-FFF2-40B4-BE49-F238E27FC236}">
                <a16:creationId xmlns:a16="http://schemas.microsoft.com/office/drawing/2014/main" id="{0123AAA0-ACC4-914A-8391-F71BDB745EA6}"/>
              </a:ext>
            </a:extLst>
          </p:cNvPr>
          <p:cNvSpPr txBox="1"/>
          <p:nvPr/>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bg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157113025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Closing Slide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4932000"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sp>
        <p:nvSpPr>
          <p:cNvPr id="6" name="Picture Placeholder 6">
            <a:extLst>
              <a:ext uri="{FF2B5EF4-FFF2-40B4-BE49-F238E27FC236}">
                <a16:creationId xmlns:a16="http://schemas.microsoft.com/office/drawing/2014/main" id="{CE57F7F5-FC77-425E-A2A6-DDD1D50110BD}"/>
              </a:ext>
            </a:extLst>
          </p:cNvPr>
          <p:cNvSpPr>
            <a:spLocks noGrp="1"/>
          </p:cNvSpPr>
          <p:nvPr>
            <p:ph type="pic" sz="quarter" idx="14"/>
          </p:nvPr>
        </p:nvSpPr>
        <p:spPr>
          <a:xfrm>
            <a:off x="6657175" y="377825"/>
            <a:ext cx="5157000" cy="3981600"/>
          </a:xfrm>
          <a:prstGeom prst="rect">
            <a:avLst/>
          </a:prstGeom>
          <a:solidFill>
            <a:schemeClr val="bg1">
              <a:lumMod val="85000"/>
            </a:schemeClr>
          </a:solidFill>
        </p:spPr>
        <p:txBody>
          <a:bodyPr/>
          <a:lstStyle/>
          <a:p>
            <a:r>
              <a:rPr lang="en-US"/>
              <a:t>Click icon to add picture</a:t>
            </a:r>
            <a:endParaRPr lang="en-GB"/>
          </a:p>
        </p:txBody>
      </p:sp>
      <p:sp>
        <p:nvSpPr>
          <p:cNvPr id="8" name="Rectangle 7">
            <a:extLst>
              <a:ext uri="{FF2B5EF4-FFF2-40B4-BE49-F238E27FC236}">
                <a16:creationId xmlns:a16="http://schemas.microsoft.com/office/drawing/2014/main" id="{EF6A93B3-E055-4858-9A45-84EE75DE5C27}"/>
              </a:ext>
            </a:extLst>
          </p:cNvPr>
          <p:cNvSpPr/>
          <p:nvPr/>
        </p:nvSpPr>
        <p:spPr>
          <a:xfrm>
            <a:off x="11814175" y="-175"/>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pic>
        <p:nvPicPr>
          <p:cNvPr id="12" name="Picture 11" descr="Logo&#10;&#10;Description automatically generated">
            <a:extLst>
              <a:ext uri="{FF2B5EF4-FFF2-40B4-BE49-F238E27FC236}">
                <a16:creationId xmlns:a16="http://schemas.microsoft.com/office/drawing/2014/main" id="{A5E10CD7-9C13-7946-BF7C-31020004F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4" y="140335"/>
            <a:ext cx="1730011" cy="941832"/>
          </a:xfrm>
          <a:prstGeom prst="rect">
            <a:avLst/>
          </a:prstGeom>
        </p:spPr>
      </p:pic>
      <p:sp>
        <p:nvSpPr>
          <p:cNvPr id="10" name="TextBox 9">
            <a:extLst>
              <a:ext uri="{FF2B5EF4-FFF2-40B4-BE49-F238E27FC236}">
                <a16:creationId xmlns:a16="http://schemas.microsoft.com/office/drawing/2014/main" id="{3025C9A3-2AB2-7A41-AC93-9EE3FAD86F08}"/>
              </a:ext>
            </a:extLst>
          </p:cNvPr>
          <p:cNvSpPr txBox="1"/>
          <p:nvPr/>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accent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40150329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Two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4292600" y="4950000"/>
            <a:ext cx="2629000" cy="143175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868099"/>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(day/month/year)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6921600" y="894600"/>
            <a:ext cx="5270400" cy="40572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p:nvSpPr>
        <p:spPr>
          <a:xfrm>
            <a:off x="3914600" y="457380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3" name="Footer Placeholder 12">
            <a:extLst>
              <a:ext uri="{FF2B5EF4-FFF2-40B4-BE49-F238E27FC236}">
                <a16:creationId xmlns:a16="http://schemas.microsoft.com/office/drawing/2014/main" id="{5FD26272-1046-C440-83DF-DE260B8CF897}"/>
              </a:ext>
            </a:extLst>
          </p:cNvPr>
          <p:cNvSpPr>
            <a:spLocks noGrp="1"/>
          </p:cNvSpPr>
          <p:nvPr>
            <p:ph type="ftr" sz="quarter" idx="14"/>
          </p:nvPr>
        </p:nvSpPr>
        <p:spPr/>
        <p:txBody>
          <a:bodyPr/>
          <a:lstStyle/>
          <a:p>
            <a:endParaRPr lang="en-GB"/>
          </a:p>
        </p:txBody>
      </p:sp>
      <p:pic>
        <p:nvPicPr>
          <p:cNvPr id="11" name="Picture 10" descr="Logo&#10;&#10;Description automatically generated">
            <a:extLst>
              <a:ext uri="{FF2B5EF4-FFF2-40B4-BE49-F238E27FC236}">
                <a16:creationId xmlns:a16="http://schemas.microsoft.com/office/drawing/2014/main" id="{B0C13906-DFBD-FF45-BDD9-EF28C8C77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4" y="140335"/>
            <a:ext cx="1730011" cy="941832"/>
          </a:xfrm>
          <a:prstGeom prst="rect">
            <a:avLst/>
          </a:prstGeom>
        </p:spPr>
      </p:pic>
    </p:spTree>
    <p:extLst>
      <p:ext uri="{BB962C8B-B14F-4D97-AF65-F5344CB8AC3E}">
        <p14:creationId xmlns:p14="http://schemas.microsoft.com/office/powerpoint/2010/main" val="389586830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Closing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5" y="2952000"/>
            <a:ext cx="9445752" cy="1503000"/>
          </a:xfrm>
        </p:spPr>
        <p:txBody>
          <a:bodyPr anchor="t"/>
          <a:lstStyle>
            <a:lvl1pPr algn="l">
              <a:defRPr sz="5750">
                <a:solidFill>
                  <a:schemeClr val="tx1"/>
                </a:solidFill>
                <a:latin typeface="+mj-lt"/>
              </a:defRPr>
            </a:lvl1pPr>
          </a:lstStyle>
          <a:p>
            <a:r>
              <a:rPr lang="en-US"/>
              <a:t>Click to edit Master 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5011200"/>
            <a:ext cx="3607594" cy="1370550"/>
          </a:xfrm>
          <a:prstGeom prst="rect">
            <a:avLst/>
          </a:prstGeom>
        </p:spPr>
        <p:txBody>
          <a:bodyPr anchor="b"/>
          <a:lstStyle>
            <a:lvl1pPr>
              <a:spcAft>
                <a:spcPts val="0"/>
              </a:spcAft>
              <a:defRPr sz="1200">
                <a:solidFill>
                  <a:schemeClr val="accent1"/>
                </a:solidFill>
              </a:defRPr>
            </a:lvl1pPr>
            <a:lvl2pPr marL="0" indent="0">
              <a:spcAft>
                <a:spcPts val="0"/>
              </a:spcAft>
              <a:buNone/>
              <a:defRPr sz="1200" b="1">
                <a:solidFill>
                  <a:schemeClr val="accent1"/>
                </a:solidFill>
              </a:defRPr>
            </a:lvl2pPr>
            <a:lvl3pPr>
              <a:defRPr sz="1200"/>
            </a:lvl3pPr>
            <a:lvl4pPr>
              <a:defRPr sz="1200"/>
            </a:lvl4pPr>
            <a:lvl5pPr>
              <a:defRPr sz="1200"/>
            </a:lvl5pPr>
          </a:lstStyle>
          <a:p>
            <a:pPr lvl="0"/>
            <a:r>
              <a:rPr lang="en-US"/>
              <a:t>Click to edit Master text styles</a:t>
            </a:r>
          </a:p>
          <a:p>
            <a:pPr lvl="1"/>
            <a:r>
              <a:rPr lang="en-US"/>
              <a:t>Second level</a:t>
            </a:r>
          </a:p>
        </p:txBody>
      </p:sp>
      <p:pic>
        <p:nvPicPr>
          <p:cNvPr id="6" name="Picture 5" descr="Logo&#10;&#10;Description automatically generated">
            <a:extLst>
              <a:ext uri="{FF2B5EF4-FFF2-40B4-BE49-F238E27FC236}">
                <a16:creationId xmlns:a16="http://schemas.microsoft.com/office/drawing/2014/main" id="{1D1644F7-B55A-7F4D-A78D-58CC0F74F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4" y="140335"/>
            <a:ext cx="1730011" cy="941832"/>
          </a:xfrm>
          <a:prstGeom prst="rect">
            <a:avLst/>
          </a:prstGeom>
        </p:spPr>
      </p:pic>
      <p:sp>
        <p:nvSpPr>
          <p:cNvPr id="7" name="TextBox 6">
            <a:extLst>
              <a:ext uri="{FF2B5EF4-FFF2-40B4-BE49-F238E27FC236}">
                <a16:creationId xmlns:a16="http://schemas.microsoft.com/office/drawing/2014/main" id="{F83876CB-0B18-4F4F-9EA8-77A18D6BCE63}"/>
              </a:ext>
            </a:extLst>
          </p:cNvPr>
          <p:cNvSpPr txBox="1"/>
          <p:nvPr/>
        </p:nvSpPr>
        <p:spPr>
          <a:xfrm>
            <a:off x="377825" y="6481574"/>
            <a:ext cx="4206280" cy="123111"/>
          </a:xfrm>
          <a:prstGeom prst="rect">
            <a:avLst/>
          </a:prstGeom>
          <a:noFill/>
          <a:ln>
            <a:noFill/>
          </a:ln>
        </p:spPr>
        <p:txBody>
          <a:bodyPr wrap="none" lIns="0" tIns="0" rIns="0" bIns="0" rtlCol="0">
            <a:spAutoFit/>
          </a:bodyPr>
          <a:lstStyle/>
          <a:p>
            <a:r>
              <a:rPr lang="en-US" sz="800" b="0" i="0" kern="1200">
                <a:solidFill>
                  <a:schemeClr val="accent1"/>
                </a:solidFill>
                <a:effectLst/>
                <a:latin typeface="+mn-lt"/>
                <a:ea typeface="+mn-ea"/>
                <a:cs typeface="+mn-cs"/>
              </a:rPr>
              <a:t>Copyright © 2023 Merck &amp; Co., Inc., Rahway, NJ, USA and its affiliates. All rights reserved.</a:t>
            </a:r>
          </a:p>
        </p:txBody>
      </p:sp>
    </p:spTree>
    <p:extLst>
      <p:ext uri="{BB962C8B-B14F-4D97-AF65-F5344CB8AC3E}">
        <p14:creationId xmlns:p14="http://schemas.microsoft.com/office/powerpoint/2010/main" val="405856367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605570-C002-6A4D-8BF8-3DBE2A5A424A}" type="datetime4">
              <a:rPr lang="en-US" smtClean="0"/>
              <a:t>May 22, 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48379706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1E205-D763-B848-ACFA-ED6174246933}" type="datetime4">
              <a:rPr lang="en-US" smtClean="0"/>
              <a:t>May 22, 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9CC380D-5F44-41E8-971E-CDD19ED6F8E3}" type="slidenum">
              <a:rPr lang="en-GB" smtClean="0"/>
              <a:t>‹#›</a:t>
            </a:fld>
            <a:endParaRPr lang="en-GB"/>
          </a:p>
        </p:txBody>
      </p:sp>
      <p:pic>
        <p:nvPicPr>
          <p:cNvPr id="6" name="Picture 5">
            <a:extLst>
              <a:ext uri="{FF2B5EF4-FFF2-40B4-BE49-F238E27FC236}">
                <a16:creationId xmlns:a16="http://schemas.microsoft.com/office/drawing/2014/main" id="{2D7BA4BB-A085-964C-9DF3-71B07EED207F}"/>
              </a:ext>
            </a:extLst>
          </p:cNvPr>
          <p:cNvPicPr>
            <a:picLocks noChangeAspect="1"/>
          </p:cNvPicPr>
          <p:nvPr/>
        </p:nvPicPr>
        <p:blipFill>
          <a:blip r:embed="rId2">
            <a:extLst>
              <a:ext uri="{28A0092B-C50C-407E-A947-70E740481C1C}">
                <a14:useLocalDpi xmlns:a14="http://schemas.microsoft.com/office/drawing/2010/main" val="0"/>
              </a:ext>
            </a:extLst>
          </a:blip>
          <a:srcRect t="6809" b="6809"/>
          <a:stretch/>
        </p:blipFill>
        <p:spPr>
          <a:xfrm>
            <a:off x="10607040" y="6364224"/>
            <a:ext cx="969264" cy="455815"/>
          </a:xfrm>
          <a:prstGeom prst="rect">
            <a:avLst/>
          </a:prstGeom>
        </p:spPr>
      </p:pic>
    </p:spTree>
    <p:extLst>
      <p:ext uri="{BB962C8B-B14F-4D97-AF65-F5344CB8AC3E}">
        <p14:creationId xmlns:p14="http://schemas.microsoft.com/office/powerpoint/2010/main" val="240956769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blank" preserve="1">
  <p:cSld name="Logo Slide Te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818F0A-F6E5-114B-AB57-D51F029E486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21868" y="2147777"/>
            <a:ext cx="4609066" cy="2509211"/>
          </a:xfrm>
          <a:prstGeom prst="rect">
            <a:avLst/>
          </a:prstGeom>
        </p:spPr>
      </p:pic>
    </p:spTree>
    <p:extLst>
      <p:ext uri="{BB962C8B-B14F-4D97-AF65-F5344CB8AC3E}">
        <p14:creationId xmlns:p14="http://schemas.microsoft.com/office/powerpoint/2010/main" val="123844950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Logo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9631DE-0D74-614D-9472-43156169408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21868" y="2147777"/>
            <a:ext cx="4609066" cy="2509211"/>
          </a:xfrm>
          <a:prstGeom prst="rect">
            <a:avLst/>
          </a:prstGeom>
        </p:spPr>
      </p:pic>
    </p:spTree>
    <p:extLst>
      <p:ext uri="{BB962C8B-B14F-4D97-AF65-F5344CB8AC3E}">
        <p14:creationId xmlns:p14="http://schemas.microsoft.com/office/powerpoint/2010/main" val="392571199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Logo Slide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26127E0-42DB-CA4A-87A8-8203695409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21868" y="2147777"/>
            <a:ext cx="4609066" cy="2509212"/>
          </a:xfrm>
          <a:prstGeom prst="rect">
            <a:avLst/>
          </a:prstGeom>
        </p:spPr>
      </p:pic>
    </p:spTree>
    <p:extLst>
      <p:ext uri="{BB962C8B-B14F-4D97-AF65-F5344CB8AC3E}">
        <p14:creationId xmlns:p14="http://schemas.microsoft.com/office/powerpoint/2010/main" val="347492874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Title and Content (subheader)">
    <p:spTree>
      <p:nvGrpSpPr>
        <p:cNvPr id="1" name=""/>
        <p:cNvGrpSpPr/>
        <p:nvPr/>
      </p:nvGrpSpPr>
      <p:grpSpPr>
        <a:xfrm>
          <a:off x="0" y="0"/>
          <a:ext cx="0" cy="0"/>
          <a:chOff x="0" y="0"/>
          <a:chExt cx="0" cy="0"/>
        </a:xfrm>
      </p:grpSpPr>
      <p:sp>
        <p:nvSpPr>
          <p:cNvPr id="2" name="Title 1"/>
          <p:cNvSpPr>
            <a:spLocks noGrp="1"/>
          </p:cNvSpPr>
          <p:nvPr>
            <p:ph type="title"/>
          </p:nvPr>
        </p:nvSpPr>
        <p:spPr>
          <a:xfrm>
            <a:off x="377824" y="377825"/>
            <a:ext cx="11439144" cy="850107"/>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1502791B-FD39-994A-ADE5-789491EECC7A}" type="datetime4">
              <a:rPr lang="en-US" smtClean="0"/>
              <a:t>May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9" name="Subheader (full)">
            <a:extLst>
              <a:ext uri="{FF2B5EF4-FFF2-40B4-BE49-F238E27FC236}">
                <a16:creationId xmlns:a16="http://schemas.microsoft.com/office/drawing/2014/main" id="{8094E32B-8C50-BC4C-9650-8977BA4203CB}"/>
              </a:ext>
            </a:extLst>
          </p:cNvPr>
          <p:cNvSpPr>
            <a:spLocks noGrp="1"/>
          </p:cNvSpPr>
          <p:nvPr>
            <p:ph type="body" sz="quarter" idx="13"/>
          </p:nvPr>
        </p:nvSpPr>
        <p:spPr>
          <a:xfrm>
            <a:off x="377824" y="1371600"/>
            <a:ext cx="11439144" cy="493776"/>
          </a:xfrm>
          <a:prstGeom prst="rect">
            <a:avLst/>
          </a:prstGeom>
        </p:spPr>
        <p:txBody>
          <a:bodyPr vert="horz" lIns="0" tIns="45720" rIns="0" bIns="45720" rtlCol="0" anchor="t">
            <a:noAutofit/>
          </a:bodyPr>
          <a:lstStyle>
            <a:lvl1pPr>
              <a:defRPr lang="en-US" sz="1800" b="1">
                <a:solidFill>
                  <a:schemeClr val="accent1"/>
                </a:solidFill>
              </a:defRPr>
            </a:lvl1pPr>
            <a:lvl2pPr>
              <a:defRPr lang="en-US" sz="1400" b="1">
                <a:solidFill>
                  <a:schemeClr val="accent1"/>
                </a:solidFill>
              </a:defRPr>
            </a:lvl2pPr>
          </a:lstStyle>
          <a:p>
            <a:pPr lvl="0" defTabSz="685783">
              <a:spcBef>
                <a:spcPts val="0"/>
              </a:spcBef>
            </a:pPr>
            <a:r>
              <a:rPr lang="en-US"/>
              <a:t>Click to edit Master text styles</a:t>
            </a:r>
          </a:p>
          <a:p>
            <a:pPr lvl="1" defTabSz="685783">
              <a:spcBef>
                <a:spcPts val="0"/>
              </a:spcBef>
            </a:pPr>
            <a:r>
              <a:rPr lang="en-US"/>
              <a:t>Second level</a:t>
            </a:r>
          </a:p>
        </p:txBody>
      </p:sp>
      <p:sp>
        <p:nvSpPr>
          <p:cNvPr id="8" name="Content Placeholder 7">
            <a:extLst>
              <a:ext uri="{FF2B5EF4-FFF2-40B4-BE49-F238E27FC236}">
                <a16:creationId xmlns:a16="http://schemas.microsoft.com/office/drawing/2014/main" id="{15ABDD55-8102-A442-975A-192C62CA9859}"/>
              </a:ext>
            </a:extLst>
          </p:cNvPr>
          <p:cNvSpPr>
            <a:spLocks noGrp="1"/>
          </p:cNvSpPr>
          <p:nvPr>
            <p:ph sz="quarter" idx="14"/>
          </p:nvPr>
        </p:nvSpPr>
        <p:spPr>
          <a:xfrm>
            <a:off x="374904" y="1929384"/>
            <a:ext cx="11439144" cy="4453128"/>
          </a:xfrm>
        </p:spPr>
        <p:txBody>
          <a:bodyPr vert="horz" lIns="0" tIns="0" rIns="0" bIns="0" rtlCol="0" anchor="t">
            <a:noAutofit/>
          </a:bodyPr>
          <a:lstStyle>
            <a:lvl1pPr>
              <a:defRPr lang="en-US" sz="1800"/>
            </a:lvl1pPr>
            <a:lvl2pPr>
              <a:defRPr lang="en-US" sz="1600"/>
            </a:lvl2pPr>
            <a:lvl3pPr>
              <a:defRPr lang="en-US" sz="1400"/>
            </a:lvl3pPr>
            <a:lvl4pPr>
              <a:defRPr lang="en-US"/>
            </a:lvl4pPr>
            <a:lvl5pPr>
              <a:defRPr lang="en-US" sz="1100" dirty="0"/>
            </a:lvl5pPr>
          </a:lstStyle>
          <a:p>
            <a:pPr lvl="0" defTabSz="685783">
              <a:spcBef>
                <a:spcPts val="0"/>
              </a:spcBef>
              <a:spcAft>
                <a:spcPts val="1200"/>
              </a:spcAft>
            </a:pPr>
            <a:r>
              <a:rPr lang="en-US"/>
              <a:t>Click to edit Master text styles</a:t>
            </a:r>
          </a:p>
          <a:p>
            <a:pPr lvl="1" defTabSz="685783">
              <a:spcBef>
                <a:spcPts val="0"/>
              </a:spcBef>
              <a:spcAft>
                <a:spcPts val="1200"/>
              </a:spcAft>
            </a:pPr>
            <a:r>
              <a:rPr lang="en-US"/>
              <a:t>Second level</a:t>
            </a:r>
          </a:p>
          <a:p>
            <a:pPr lvl="2" defTabSz="685783">
              <a:spcBef>
                <a:spcPts val="0"/>
              </a:spcBef>
              <a:spcAft>
                <a:spcPts val="1200"/>
              </a:spcAft>
            </a:pPr>
            <a:r>
              <a:rPr lang="en-US"/>
              <a:t>Third level</a:t>
            </a:r>
          </a:p>
          <a:p>
            <a:pPr lvl="3" defTabSz="685783">
              <a:spcBef>
                <a:spcPts val="0"/>
              </a:spcBef>
              <a:spcAft>
                <a:spcPts val="1200"/>
              </a:spcAft>
            </a:pPr>
            <a:r>
              <a:rPr lang="en-US"/>
              <a:t>Fourth level</a:t>
            </a:r>
          </a:p>
          <a:p>
            <a:pPr lvl="4" defTabSz="685783">
              <a:spcBef>
                <a:spcPts val="0"/>
              </a:spcBef>
              <a:spcAft>
                <a:spcPts val="1200"/>
              </a:spcAft>
            </a:pPr>
            <a:r>
              <a:rPr lang="en-US"/>
              <a:t>Fifth level</a:t>
            </a:r>
          </a:p>
        </p:txBody>
      </p:sp>
    </p:spTree>
    <p:extLst>
      <p:ext uri="{BB962C8B-B14F-4D97-AF65-F5344CB8AC3E}">
        <p14:creationId xmlns:p14="http://schemas.microsoft.com/office/powerpoint/2010/main" val="395060085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Two Content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6"/>
            <a:ext cx="5508000" cy="4456113"/>
          </a:xfrm>
          <a:prstGeom prst="rect">
            <a:avLst/>
          </a:prstGeom>
        </p:spPr>
        <p:txBody>
          <a:bodyPr vert="horz" lIns="0" tIns="0" rIns="0" bIns="0" rtlCol="0" anchor="t">
            <a:noAutofit/>
          </a:bodyPr>
          <a:lstStyle>
            <a:lvl1pPr>
              <a:defRPr lang="en-US" sz="1800"/>
            </a:lvl1pPr>
            <a:lvl2pPr>
              <a:defRPr lang="en-US" sz="1600"/>
            </a:lvl2pPr>
            <a:lvl3pPr>
              <a:defRPr lang="en-US" sz="1400"/>
            </a:lvl3pPr>
            <a:lvl4pPr>
              <a:defRPr lang="en-US"/>
            </a:lvl4pPr>
            <a:lvl5pPr>
              <a:defRPr lang="en-US" sz="1100" dirty="0"/>
            </a:lvl5pPr>
          </a:lstStyle>
          <a:p>
            <a:pPr lvl="0" defTabSz="685783">
              <a:spcBef>
                <a:spcPts val="0"/>
              </a:spcBef>
              <a:spcAft>
                <a:spcPts val="1200"/>
              </a:spcAft>
            </a:pPr>
            <a:r>
              <a:rPr lang="en-US"/>
              <a:t>Click to edit Master text styles</a:t>
            </a:r>
          </a:p>
          <a:p>
            <a:pPr lvl="1" defTabSz="685783">
              <a:spcBef>
                <a:spcPts val="0"/>
              </a:spcBef>
              <a:spcAft>
                <a:spcPts val="1200"/>
              </a:spcAft>
            </a:pPr>
            <a:r>
              <a:rPr lang="en-US"/>
              <a:t>Second level</a:t>
            </a:r>
          </a:p>
          <a:p>
            <a:pPr lvl="2" defTabSz="685783">
              <a:spcBef>
                <a:spcPts val="0"/>
              </a:spcBef>
              <a:spcAft>
                <a:spcPts val="1200"/>
              </a:spcAft>
            </a:pPr>
            <a:r>
              <a:rPr lang="en-US"/>
              <a:t>Third level</a:t>
            </a:r>
          </a:p>
          <a:p>
            <a:pPr lvl="3" defTabSz="685783">
              <a:spcBef>
                <a:spcPts val="0"/>
              </a:spcBef>
              <a:spcAft>
                <a:spcPts val="1200"/>
              </a:spcAft>
            </a:pPr>
            <a:r>
              <a:rPr lang="en-US"/>
              <a:t>Fourth level</a:t>
            </a:r>
          </a:p>
          <a:p>
            <a:pPr lvl="4" defTabSz="685783">
              <a:spcBef>
                <a:spcPts val="0"/>
              </a:spcBef>
              <a:spcAft>
                <a:spcPts val="1200"/>
              </a:spcAft>
            </a:pPr>
            <a:r>
              <a:rPr lang="en-US"/>
              <a:t>Fifth level</a:t>
            </a:r>
          </a:p>
        </p:txBody>
      </p:sp>
      <p:sp>
        <p:nvSpPr>
          <p:cNvPr id="4" name="Date Placeholder 3"/>
          <p:cNvSpPr>
            <a:spLocks noGrp="1"/>
          </p:cNvSpPr>
          <p:nvPr>
            <p:ph type="dt" sz="half" idx="10"/>
          </p:nvPr>
        </p:nvSpPr>
        <p:spPr/>
        <p:txBody>
          <a:bodyPr/>
          <a:lstStyle/>
          <a:p>
            <a:fld id="{64212C56-F55F-3546-9A1C-3F18907ADBE0}" type="datetime4">
              <a:rPr lang="en-US" smtClean="0"/>
              <a:t>May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0C26C6CA-6FA0-41CA-894A-BF8B4460FDF3}"/>
              </a:ext>
            </a:extLst>
          </p:cNvPr>
          <p:cNvSpPr>
            <a:spLocks noGrp="1"/>
          </p:cNvSpPr>
          <p:nvPr>
            <p:ph idx="13"/>
          </p:nvPr>
        </p:nvSpPr>
        <p:spPr>
          <a:xfrm>
            <a:off x="6306175" y="1925636"/>
            <a:ext cx="5508000" cy="4456113"/>
          </a:xfrm>
          <a:prstGeom prst="rect">
            <a:avLst/>
          </a:prstGeom>
        </p:spPr>
        <p:txBody>
          <a:bodyPr vert="horz" lIns="0" tIns="0" rIns="0" bIns="0" rtlCol="0" anchor="t">
            <a:noAutofit/>
          </a:bodyPr>
          <a:lstStyle>
            <a:lvl1pPr>
              <a:defRPr lang="en-US" sz="1800"/>
            </a:lvl1pPr>
            <a:lvl2pPr>
              <a:defRPr lang="en-US" sz="1600"/>
            </a:lvl2pPr>
            <a:lvl3pPr>
              <a:defRPr lang="en-US" sz="1400"/>
            </a:lvl3pPr>
            <a:lvl4pPr>
              <a:defRPr lang="en-US"/>
            </a:lvl4pPr>
            <a:lvl5pPr>
              <a:defRPr lang="en-US" sz="1100" dirty="0"/>
            </a:lvl5pPr>
          </a:lstStyle>
          <a:p>
            <a:pPr lvl="0" defTabSz="685783">
              <a:spcBef>
                <a:spcPts val="0"/>
              </a:spcBef>
              <a:spcAft>
                <a:spcPts val="1200"/>
              </a:spcAft>
            </a:pPr>
            <a:r>
              <a:rPr lang="en-US"/>
              <a:t>Click to edit Master text styles</a:t>
            </a:r>
          </a:p>
          <a:p>
            <a:pPr lvl="1" defTabSz="685783">
              <a:spcBef>
                <a:spcPts val="0"/>
              </a:spcBef>
              <a:spcAft>
                <a:spcPts val="1200"/>
              </a:spcAft>
            </a:pPr>
            <a:r>
              <a:rPr lang="en-US"/>
              <a:t>Second level</a:t>
            </a:r>
          </a:p>
          <a:p>
            <a:pPr lvl="2" defTabSz="685783">
              <a:spcBef>
                <a:spcPts val="0"/>
              </a:spcBef>
              <a:spcAft>
                <a:spcPts val="1200"/>
              </a:spcAft>
            </a:pPr>
            <a:r>
              <a:rPr lang="en-US"/>
              <a:t>Third level</a:t>
            </a:r>
          </a:p>
          <a:p>
            <a:pPr lvl="3" defTabSz="685783">
              <a:spcBef>
                <a:spcPts val="0"/>
              </a:spcBef>
              <a:spcAft>
                <a:spcPts val="1200"/>
              </a:spcAft>
            </a:pPr>
            <a:r>
              <a:rPr lang="en-US"/>
              <a:t>Fourth level</a:t>
            </a:r>
          </a:p>
          <a:p>
            <a:pPr lvl="4" defTabSz="685783">
              <a:spcBef>
                <a:spcPts val="0"/>
              </a:spcBef>
              <a:spcAft>
                <a:spcPts val="1200"/>
              </a:spcAft>
            </a:pPr>
            <a:r>
              <a:rPr lang="en-US"/>
              <a:t>Fifth level</a:t>
            </a:r>
          </a:p>
        </p:txBody>
      </p:sp>
      <p:sp>
        <p:nvSpPr>
          <p:cNvPr id="8" name="Subheader (full)">
            <a:extLst>
              <a:ext uri="{FF2B5EF4-FFF2-40B4-BE49-F238E27FC236}">
                <a16:creationId xmlns:a16="http://schemas.microsoft.com/office/drawing/2014/main" id="{1C23C21C-6864-F746-93C1-3D79DF6CEAD2}"/>
              </a:ext>
            </a:extLst>
          </p:cNvPr>
          <p:cNvSpPr>
            <a:spLocks noGrp="1"/>
          </p:cNvSpPr>
          <p:nvPr>
            <p:ph type="body" sz="quarter" idx="14"/>
          </p:nvPr>
        </p:nvSpPr>
        <p:spPr>
          <a:xfrm>
            <a:off x="377824" y="1371600"/>
            <a:ext cx="11439144" cy="493776"/>
          </a:xfrm>
          <a:prstGeom prst="rect">
            <a:avLst/>
          </a:prstGeom>
        </p:spPr>
        <p:txBody>
          <a:bodyPr vert="horz" lIns="0" tIns="45720" rIns="0" bIns="45720" rtlCol="0" anchor="t">
            <a:noAutofit/>
          </a:bodyPr>
          <a:lstStyle>
            <a:lvl1pPr>
              <a:defRPr lang="en-US" sz="1800" b="1">
                <a:solidFill>
                  <a:schemeClr val="accent1"/>
                </a:solidFill>
              </a:defRPr>
            </a:lvl1pPr>
            <a:lvl2pPr>
              <a:defRPr lang="en-US" sz="1400" b="1">
                <a:solidFill>
                  <a:schemeClr val="accent1"/>
                </a:solidFill>
              </a:defRPr>
            </a:lvl2pPr>
          </a:lstStyle>
          <a:p>
            <a:pPr lvl="0" defTabSz="685783">
              <a:spcBef>
                <a:spcPts val="0"/>
              </a:spcBef>
            </a:pPr>
            <a:r>
              <a:rPr lang="en-US"/>
              <a:t>Click to edit Master text styles</a:t>
            </a:r>
          </a:p>
          <a:p>
            <a:pPr lvl="1" defTabSz="685783">
              <a:spcBef>
                <a:spcPts val="0"/>
              </a:spcBef>
            </a:pPr>
            <a:r>
              <a:rPr lang="en-US"/>
              <a:t>Second level</a:t>
            </a:r>
          </a:p>
        </p:txBody>
      </p:sp>
    </p:spTree>
    <p:extLst>
      <p:ext uri="{BB962C8B-B14F-4D97-AF65-F5344CB8AC3E}">
        <p14:creationId xmlns:p14="http://schemas.microsoft.com/office/powerpoint/2010/main" val="563667739"/>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Three Column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3607594" cy="4456113"/>
          </a:xfrm>
          <a:prstGeom prst="rect">
            <a:avLst/>
          </a:prstGeom>
        </p:spPr>
        <p:txBody>
          <a:bodyPr vert="horz" lIns="0" tIns="0" rIns="0" bIns="0" rtlCol="0" anchor="t">
            <a:noAutofit/>
          </a:bodyPr>
          <a:lstStyle>
            <a:lvl1pPr>
              <a:defRPr lang="en-US" sz="1800"/>
            </a:lvl1pPr>
            <a:lvl2pPr>
              <a:defRPr lang="en-US" sz="1600"/>
            </a:lvl2pPr>
            <a:lvl3pPr>
              <a:defRPr lang="en-US" sz="1400"/>
            </a:lvl3pPr>
            <a:lvl4pPr>
              <a:defRPr lang="en-US"/>
            </a:lvl4pPr>
            <a:lvl5pPr>
              <a:defRPr lang="en-US" sz="1100" dirty="0"/>
            </a:lvl5pPr>
          </a:lstStyle>
          <a:p>
            <a:pPr lvl="0" defTabSz="685783">
              <a:spcBef>
                <a:spcPts val="0"/>
              </a:spcBef>
              <a:spcAft>
                <a:spcPts val="1200"/>
              </a:spcAft>
            </a:pPr>
            <a:r>
              <a:rPr lang="en-US"/>
              <a:t>Click to edit Master text styles</a:t>
            </a:r>
          </a:p>
          <a:p>
            <a:pPr lvl="1" defTabSz="685783">
              <a:spcBef>
                <a:spcPts val="0"/>
              </a:spcBef>
              <a:spcAft>
                <a:spcPts val="1200"/>
              </a:spcAft>
            </a:pPr>
            <a:r>
              <a:rPr lang="en-US"/>
              <a:t>Second level</a:t>
            </a:r>
          </a:p>
          <a:p>
            <a:pPr lvl="2" defTabSz="685783">
              <a:spcBef>
                <a:spcPts val="0"/>
              </a:spcBef>
              <a:spcAft>
                <a:spcPts val="1200"/>
              </a:spcAft>
            </a:pPr>
            <a:r>
              <a:rPr lang="en-US"/>
              <a:t>Third level</a:t>
            </a:r>
          </a:p>
          <a:p>
            <a:pPr lvl="3" defTabSz="685783">
              <a:spcBef>
                <a:spcPts val="0"/>
              </a:spcBef>
              <a:spcAft>
                <a:spcPts val="1200"/>
              </a:spcAft>
            </a:pPr>
            <a:r>
              <a:rPr lang="en-US"/>
              <a:t>Fourth level</a:t>
            </a:r>
          </a:p>
          <a:p>
            <a:pPr lvl="4" defTabSz="685783">
              <a:spcBef>
                <a:spcPts val="0"/>
              </a:spcBef>
              <a:spcAft>
                <a:spcPts val="1200"/>
              </a:spcAft>
            </a:pPr>
            <a:r>
              <a:rPr lang="en-US"/>
              <a:t>Fifth level</a:t>
            </a:r>
          </a:p>
        </p:txBody>
      </p:sp>
      <p:sp>
        <p:nvSpPr>
          <p:cNvPr id="4" name="Date Placeholder 3"/>
          <p:cNvSpPr>
            <a:spLocks noGrp="1"/>
          </p:cNvSpPr>
          <p:nvPr>
            <p:ph type="dt" sz="half" idx="10"/>
          </p:nvPr>
        </p:nvSpPr>
        <p:spPr/>
        <p:txBody>
          <a:bodyPr/>
          <a:lstStyle/>
          <a:p>
            <a:fld id="{0415A4EB-7CE5-0940-A150-C0B0199CEF30}" type="datetime4">
              <a:rPr lang="en-US" smtClean="0"/>
              <a:t>May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4292203" y="1925636"/>
            <a:ext cx="3607594" cy="4456113"/>
          </a:xfrm>
          <a:prstGeom prst="rect">
            <a:avLst/>
          </a:prstGeom>
        </p:spPr>
        <p:txBody>
          <a:bodyPr vert="horz" lIns="0" tIns="0" rIns="0" bIns="0" rtlCol="0" anchor="t">
            <a:noAutofit/>
          </a:bodyPr>
          <a:lstStyle>
            <a:lvl1pPr>
              <a:defRPr lang="en-US" sz="1800"/>
            </a:lvl1pPr>
            <a:lvl2pPr>
              <a:defRPr lang="en-US" sz="1600"/>
            </a:lvl2pPr>
            <a:lvl3pPr>
              <a:defRPr lang="en-US" sz="1400"/>
            </a:lvl3pPr>
            <a:lvl4pPr>
              <a:defRPr lang="en-US"/>
            </a:lvl4pPr>
            <a:lvl5pPr>
              <a:defRPr lang="en-US" sz="1100" dirty="0"/>
            </a:lvl5pPr>
          </a:lstStyle>
          <a:p>
            <a:pPr lvl="0" defTabSz="685783">
              <a:spcBef>
                <a:spcPts val="0"/>
              </a:spcBef>
              <a:spcAft>
                <a:spcPts val="1200"/>
              </a:spcAft>
            </a:pPr>
            <a:r>
              <a:rPr lang="en-US"/>
              <a:t>Click to edit Master text styles</a:t>
            </a:r>
          </a:p>
          <a:p>
            <a:pPr lvl="1" defTabSz="685783">
              <a:spcBef>
                <a:spcPts val="0"/>
              </a:spcBef>
              <a:spcAft>
                <a:spcPts val="1200"/>
              </a:spcAft>
            </a:pPr>
            <a:r>
              <a:rPr lang="en-US"/>
              <a:t>Second level</a:t>
            </a:r>
          </a:p>
          <a:p>
            <a:pPr lvl="2" defTabSz="685783">
              <a:spcBef>
                <a:spcPts val="0"/>
              </a:spcBef>
              <a:spcAft>
                <a:spcPts val="1200"/>
              </a:spcAft>
            </a:pPr>
            <a:r>
              <a:rPr lang="en-US"/>
              <a:t>Third level</a:t>
            </a:r>
          </a:p>
          <a:p>
            <a:pPr lvl="3" defTabSz="685783">
              <a:spcBef>
                <a:spcPts val="0"/>
              </a:spcBef>
              <a:spcAft>
                <a:spcPts val="1200"/>
              </a:spcAft>
            </a:pPr>
            <a:r>
              <a:rPr lang="en-US"/>
              <a:t>Fourth level</a:t>
            </a:r>
          </a:p>
          <a:p>
            <a:pPr lvl="4" defTabSz="685783">
              <a:spcBef>
                <a:spcPts val="0"/>
              </a:spcBef>
              <a:spcAft>
                <a:spcPts val="12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8206581" y="1925636"/>
            <a:ext cx="3607594" cy="4456113"/>
          </a:xfrm>
          <a:prstGeom prst="rect">
            <a:avLst/>
          </a:prstGeom>
        </p:spPr>
        <p:txBody>
          <a:bodyPr vert="horz" lIns="0" tIns="0" rIns="0" bIns="0" rtlCol="0" anchor="t">
            <a:noAutofit/>
          </a:bodyPr>
          <a:lstStyle>
            <a:lvl1pPr>
              <a:defRPr lang="en-US" sz="1800"/>
            </a:lvl1pPr>
            <a:lvl2pPr>
              <a:defRPr lang="en-US" sz="1600"/>
            </a:lvl2pPr>
            <a:lvl3pPr>
              <a:defRPr lang="en-US" sz="1400"/>
            </a:lvl3pPr>
            <a:lvl4pPr>
              <a:defRPr lang="en-US"/>
            </a:lvl4pPr>
            <a:lvl5pPr>
              <a:defRPr lang="en-US" sz="1100" dirty="0"/>
            </a:lvl5pPr>
          </a:lstStyle>
          <a:p>
            <a:pPr lvl="0" defTabSz="685783">
              <a:spcBef>
                <a:spcPts val="0"/>
              </a:spcBef>
              <a:spcAft>
                <a:spcPts val="1200"/>
              </a:spcAft>
            </a:pPr>
            <a:r>
              <a:rPr lang="en-US"/>
              <a:t>Click to edit Master text styles</a:t>
            </a:r>
          </a:p>
          <a:p>
            <a:pPr lvl="1" defTabSz="685783">
              <a:spcBef>
                <a:spcPts val="0"/>
              </a:spcBef>
              <a:spcAft>
                <a:spcPts val="1200"/>
              </a:spcAft>
            </a:pPr>
            <a:r>
              <a:rPr lang="en-US"/>
              <a:t>Second level</a:t>
            </a:r>
          </a:p>
          <a:p>
            <a:pPr lvl="2" defTabSz="685783">
              <a:spcBef>
                <a:spcPts val="0"/>
              </a:spcBef>
              <a:spcAft>
                <a:spcPts val="1200"/>
              </a:spcAft>
            </a:pPr>
            <a:r>
              <a:rPr lang="en-US"/>
              <a:t>Third level</a:t>
            </a:r>
          </a:p>
          <a:p>
            <a:pPr lvl="3" defTabSz="685783">
              <a:spcBef>
                <a:spcPts val="0"/>
              </a:spcBef>
              <a:spcAft>
                <a:spcPts val="1200"/>
              </a:spcAft>
            </a:pPr>
            <a:r>
              <a:rPr lang="en-US"/>
              <a:t>Fourth level</a:t>
            </a:r>
          </a:p>
          <a:p>
            <a:pPr lvl="4" defTabSz="685783">
              <a:spcBef>
                <a:spcPts val="0"/>
              </a:spcBef>
              <a:spcAft>
                <a:spcPts val="1200"/>
              </a:spcAft>
            </a:pPr>
            <a:r>
              <a:rPr lang="en-US"/>
              <a:t>Fifth level</a:t>
            </a:r>
          </a:p>
        </p:txBody>
      </p:sp>
      <p:sp>
        <p:nvSpPr>
          <p:cNvPr id="10" name="Subheader (full)">
            <a:extLst>
              <a:ext uri="{FF2B5EF4-FFF2-40B4-BE49-F238E27FC236}">
                <a16:creationId xmlns:a16="http://schemas.microsoft.com/office/drawing/2014/main" id="{AD05B068-AD0A-674F-829B-34405F3A4A9F}"/>
              </a:ext>
            </a:extLst>
          </p:cNvPr>
          <p:cNvSpPr>
            <a:spLocks noGrp="1"/>
          </p:cNvSpPr>
          <p:nvPr>
            <p:ph type="body" sz="quarter" idx="16"/>
          </p:nvPr>
        </p:nvSpPr>
        <p:spPr>
          <a:xfrm>
            <a:off x="377824" y="1371600"/>
            <a:ext cx="11439144" cy="493776"/>
          </a:xfrm>
          <a:prstGeom prst="rect">
            <a:avLst/>
          </a:prstGeom>
        </p:spPr>
        <p:txBody>
          <a:bodyPr vert="horz" lIns="0" tIns="45720" rIns="0" bIns="45720" rtlCol="0" anchor="t">
            <a:noAutofit/>
          </a:bodyPr>
          <a:lstStyle>
            <a:lvl1pPr>
              <a:defRPr lang="en-US" sz="1800" b="1">
                <a:solidFill>
                  <a:schemeClr val="accent1"/>
                </a:solidFill>
              </a:defRPr>
            </a:lvl1pPr>
            <a:lvl2pPr>
              <a:defRPr lang="en-US" sz="1400" b="1">
                <a:solidFill>
                  <a:schemeClr val="accent1"/>
                </a:solidFill>
              </a:defRPr>
            </a:lvl2pPr>
          </a:lstStyle>
          <a:p>
            <a:pPr lvl="0" defTabSz="685783">
              <a:spcBef>
                <a:spcPts val="0"/>
              </a:spcBef>
            </a:pPr>
            <a:r>
              <a:rPr lang="en-US"/>
              <a:t>Click to edit Master text styles</a:t>
            </a:r>
          </a:p>
          <a:p>
            <a:pPr lvl="1" defTabSz="685783">
              <a:spcBef>
                <a:spcPts val="0"/>
              </a:spcBef>
            </a:pPr>
            <a:r>
              <a:rPr lang="en-US"/>
              <a:t>Second level</a:t>
            </a:r>
          </a:p>
        </p:txBody>
      </p:sp>
    </p:spTree>
    <p:extLst>
      <p:ext uri="{BB962C8B-B14F-4D97-AF65-F5344CB8AC3E}">
        <p14:creationId xmlns:p14="http://schemas.microsoft.com/office/powerpoint/2010/main" val="273854265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Four Column (sub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7"/>
            <a:ext cx="2520000" cy="4456113"/>
          </a:xfrm>
          <a:prstGeom prst="rect">
            <a:avLst/>
          </a:prstGeom>
        </p:spPr>
        <p:txBody>
          <a:bodyPr vert="horz" lIns="0" tIns="0" rIns="0" bIns="0" rtlCol="0" anchor="t">
            <a:noAutofit/>
          </a:bodyPr>
          <a:lstStyle>
            <a:lvl1pPr>
              <a:defRPr lang="en-US" sz="1800" dirty="0"/>
            </a:lvl1pPr>
            <a:lvl2pPr>
              <a:defRPr lang="en-US" sz="1600" dirty="0"/>
            </a:lvl2pPr>
            <a:lvl3pPr>
              <a:defRPr lang="en-US" sz="1400" dirty="0"/>
            </a:lvl3pPr>
            <a:lvl4pPr>
              <a:defRPr lang="en-US" sz="1200" dirty="0"/>
            </a:lvl4pPr>
            <a:lvl5pPr>
              <a:defRPr lang="en-US" sz="1100" dirty="0"/>
            </a:lvl5pPr>
          </a:lstStyle>
          <a:p>
            <a:pPr lvl="0" defTabSz="685783">
              <a:spcBef>
                <a:spcPts val="0"/>
              </a:spcBef>
              <a:spcAft>
                <a:spcPts val="1200"/>
              </a:spcAft>
            </a:pPr>
            <a:r>
              <a:rPr lang="en-US"/>
              <a:t>Click to edit Master text styles</a:t>
            </a:r>
          </a:p>
          <a:p>
            <a:pPr lvl="1" defTabSz="685783">
              <a:spcBef>
                <a:spcPts val="0"/>
              </a:spcBef>
              <a:spcAft>
                <a:spcPts val="1200"/>
              </a:spcAft>
            </a:pPr>
            <a:r>
              <a:rPr lang="en-US"/>
              <a:t>Second level</a:t>
            </a:r>
          </a:p>
          <a:p>
            <a:pPr lvl="2" defTabSz="685783">
              <a:spcBef>
                <a:spcPts val="0"/>
              </a:spcBef>
              <a:spcAft>
                <a:spcPts val="1200"/>
              </a:spcAft>
            </a:pPr>
            <a:r>
              <a:rPr lang="en-US"/>
              <a:t>Third level</a:t>
            </a:r>
          </a:p>
          <a:p>
            <a:pPr lvl="3" defTabSz="685783">
              <a:spcBef>
                <a:spcPts val="0"/>
              </a:spcBef>
              <a:spcAft>
                <a:spcPts val="1200"/>
              </a:spcAft>
            </a:pPr>
            <a:r>
              <a:rPr lang="en-US"/>
              <a:t>Fourth level</a:t>
            </a:r>
          </a:p>
          <a:p>
            <a:pPr lvl="4" defTabSz="685783">
              <a:spcBef>
                <a:spcPts val="0"/>
              </a:spcBef>
              <a:spcAft>
                <a:spcPts val="1200"/>
              </a:spcAft>
            </a:pPr>
            <a:r>
              <a:rPr lang="en-US"/>
              <a:t>Fifth level</a:t>
            </a:r>
          </a:p>
        </p:txBody>
      </p:sp>
      <p:sp>
        <p:nvSpPr>
          <p:cNvPr id="4" name="Date Placeholder 3"/>
          <p:cNvSpPr>
            <a:spLocks noGrp="1"/>
          </p:cNvSpPr>
          <p:nvPr>
            <p:ph type="dt" sz="half" idx="10"/>
          </p:nvPr>
        </p:nvSpPr>
        <p:spPr/>
        <p:txBody>
          <a:bodyPr/>
          <a:lstStyle/>
          <a:p>
            <a:fld id="{8DB321EC-5A9E-F847-A031-D651CF2B8CC1}" type="datetime4">
              <a:rPr lang="en-US" smtClean="0"/>
              <a:t>May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
        <p:nvSpPr>
          <p:cNvPr id="7" name="Content Placeholder 2">
            <a:extLst>
              <a:ext uri="{FF2B5EF4-FFF2-40B4-BE49-F238E27FC236}">
                <a16:creationId xmlns:a16="http://schemas.microsoft.com/office/drawing/2014/main" id="{BB56CAA8-120B-4156-BBDE-C14811D308AC}"/>
              </a:ext>
            </a:extLst>
          </p:cNvPr>
          <p:cNvSpPr>
            <a:spLocks noGrp="1"/>
          </p:cNvSpPr>
          <p:nvPr>
            <p:ph idx="13"/>
          </p:nvPr>
        </p:nvSpPr>
        <p:spPr>
          <a:xfrm>
            <a:off x="3349942" y="1925636"/>
            <a:ext cx="2520000" cy="4456113"/>
          </a:xfrm>
          <a:prstGeom prst="rect">
            <a:avLst/>
          </a:prstGeom>
        </p:spPr>
        <p:txBody>
          <a:bodyPr vert="horz" lIns="0" tIns="0" rIns="0" bIns="0" rtlCol="0" anchor="t">
            <a:noAutofit/>
          </a:bodyPr>
          <a:lstStyle>
            <a:lvl1pPr>
              <a:defRPr lang="en-US" sz="1800" dirty="0"/>
            </a:lvl1pPr>
            <a:lvl2pPr>
              <a:defRPr lang="en-US" sz="1600" dirty="0"/>
            </a:lvl2pPr>
            <a:lvl3pPr>
              <a:defRPr lang="en-US" sz="1400" dirty="0"/>
            </a:lvl3pPr>
            <a:lvl4pPr>
              <a:defRPr lang="en-US" dirty="0"/>
            </a:lvl4pPr>
            <a:lvl5pPr>
              <a:defRPr lang="en-US" sz="1100" dirty="0"/>
            </a:lvl5pPr>
          </a:lstStyle>
          <a:p>
            <a:pPr lvl="0" defTabSz="685783">
              <a:spcBef>
                <a:spcPts val="0"/>
              </a:spcBef>
              <a:spcAft>
                <a:spcPts val="1200"/>
              </a:spcAft>
            </a:pPr>
            <a:r>
              <a:rPr lang="en-US"/>
              <a:t>Click to edit Master text styles</a:t>
            </a:r>
          </a:p>
          <a:p>
            <a:pPr lvl="1" defTabSz="685783">
              <a:spcBef>
                <a:spcPts val="0"/>
              </a:spcBef>
              <a:spcAft>
                <a:spcPts val="1200"/>
              </a:spcAft>
            </a:pPr>
            <a:r>
              <a:rPr lang="en-US"/>
              <a:t>Second level</a:t>
            </a:r>
          </a:p>
          <a:p>
            <a:pPr lvl="2" defTabSz="685783">
              <a:spcBef>
                <a:spcPts val="0"/>
              </a:spcBef>
              <a:spcAft>
                <a:spcPts val="1200"/>
              </a:spcAft>
            </a:pPr>
            <a:r>
              <a:rPr lang="en-US"/>
              <a:t>Third level</a:t>
            </a:r>
          </a:p>
          <a:p>
            <a:pPr lvl="3" defTabSz="685783">
              <a:spcBef>
                <a:spcPts val="0"/>
              </a:spcBef>
              <a:spcAft>
                <a:spcPts val="1200"/>
              </a:spcAft>
            </a:pPr>
            <a:r>
              <a:rPr lang="en-US"/>
              <a:t>Fourth level</a:t>
            </a:r>
          </a:p>
          <a:p>
            <a:pPr lvl="4" defTabSz="685783">
              <a:spcBef>
                <a:spcPts val="0"/>
              </a:spcBef>
              <a:spcAft>
                <a:spcPts val="1200"/>
              </a:spcAft>
            </a:pPr>
            <a:r>
              <a:rPr lang="en-US"/>
              <a:t>Fifth level</a:t>
            </a:r>
          </a:p>
        </p:txBody>
      </p:sp>
      <p:sp>
        <p:nvSpPr>
          <p:cNvPr id="8" name="Content Placeholder 2">
            <a:extLst>
              <a:ext uri="{FF2B5EF4-FFF2-40B4-BE49-F238E27FC236}">
                <a16:creationId xmlns:a16="http://schemas.microsoft.com/office/drawing/2014/main" id="{CECAB32A-202F-4B4E-8290-6DE17E9C1F9D}"/>
              </a:ext>
            </a:extLst>
          </p:cNvPr>
          <p:cNvSpPr>
            <a:spLocks noGrp="1"/>
          </p:cNvSpPr>
          <p:nvPr>
            <p:ph idx="14"/>
          </p:nvPr>
        </p:nvSpPr>
        <p:spPr>
          <a:xfrm>
            <a:off x="6322059" y="1925636"/>
            <a:ext cx="2520000" cy="4456113"/>
          </a:xfrm>
          <a:prstGeom prst="rect">
            <a:avLst/>
          </a:prstGeom>
        </p:spPr>
        <p:txBody>
          <a:bodyPr vert="horz" lIns="0" tIns="0" rIns="0" bIns="0" rtlCol="0" anchor="t">
            <a:noAutofit/>
          </a:bodyPr>
          <a:lstStyle>
            <a:lvl1pPr>
              <a:defRPr lang="en-US" sz="1800"/>
            </a:lvl1pPr>
            <a:lvl2pPr>
              <a:defRPr lang="en-US" sz="1600"/>
            </a:lvl2pPr>
            <a:lvl3pPr>
              <a:defRPr lang="en-US" sz="1400"/>
            </a:lvl3pPr>
            <a:lvl4pPr>
              <a:defRPr lang="en-US"/>
            </a:lvl4pPr>
            <a:lvl5pPr>
              <a:defRPr lang="en-US" sz="1100" dirty="0"/>
            </a:lvl5pPr>
          </a:lstStyle>
          <a:p>
            <a:pPr lvl="0" defTabSz="685783">
              <a:spcBef>
                <a:spcPts val="0"/>
              </a:spcBef>
              <a:spcAft>
                <a:spcPts val="1200"/>
              </a:spcAft>
            </a:pPr>
            <a:r>
              <a:rPr lang="en-US"/>
              <a:t>Click to edit Master text styles</a:t>
            </a:r>
          </a:p>
          <a:p>
            <a:pPr lvl="1" defTabSz="685783">
              <a:spcBef>
                <a:spcPts val="0"/>
              </a:spcBef>
              <a:spcAft>
                <a:spcPts val="1200"/>
              </a:spcAft>
            </a:pPr>
            <a:r>
              <a:rPr lang="en-US"/>
              <a:t>Second level</a:t>
            </a:r>
          </a:p>
          <a:p>
            <a:pPr lvl="2" defTabSz="685783">
              <a:spcBef>
                <a:spcPts val="0"/>
              </a:spcBef>
              <a:spcAft>
                <a:spcPts val="1200"/>
              </a:spcAft>
            </a:pPr>
            <a:r>
              <a:rPr lang="en-US"/>
              <a:t>Third level</a:t>
            </a:r>
          </a:p>
          <a:p>
            <a:pPr lvl="3" defTabSz="685783">
              <a:spcBef>
                <a:spcPts val="0"/>
              </a:spcBef>
              <a:spcAft>
                <a:spcPts val="1200"/>
              </a:spcAft>
            </a:pPr>
            <a:r>
              <a:rPr lang="en-US"/>
              <a:t>Fourth level</a:t>
            </a:r>
          </a:p>
          <a:p>
            <a:pPr lvl="4" defTabSz="685783">
              <a:spcBef>
                <a:spcPts val="0"/>
              </a:spcBef>
              <a:spcAft>
                <a:spcPts val="1200"/>
              </a:spcAft>
            </a:pPr>
            <a:r>
              <a:rPr lang="en-US"/>
              <a:t>Fifth level</a:t>
            </a:r>
          </a:p>
        </p:txBody>
      </p:sp>
      <p:sp>
        <p:nvSpPr>
          <p:cNvPr id="9" name="Content Placeholder 2">
            <a:extLst>
              <a:ext uri="{FF2B5EF4-FFF2-40B4-BE49-F238E27FC236}">
                <a16:creationId xmlns:a16="http://schemas.microsoft.com/office/drawing/2014/main" id="{250D3F88-0323-4B6F-A103-01F202829C35}"/>
              </a:ext>
            </a:extLst>
          </p:cNvPr>
          <p:cNvSpPr>
            <a:spLocks noGrp="1"/>
          </p:cNvSpPr>
          <p:nvPr>
            <p:ph idx="15"/>
          </p:nvPr>
        </p:nvSpPr>
        <p:spPr>
          <a:xfrm>
            <a:off x="9294175" y="1925635"/>
            <a:ext cx="2520000" cy="4456113"/>
          </a:xfrm>
          <a:prstGeom prst="rect">
            <a:avLst/>
          </a:prstGeom>
        </p:spPr>
        <p:txBody>
          <a:bodyPr vert="horz" lIns="0" tIns="0" rIns="0" bIns="0" rtlCol="0" anchor="t">
            <a:noAutofit/>
          </a:bodyPr>
          <a:lstStyle>
            <a:lvl1pPr>
              <a:defRPr lang="en-US" sz="1800"/>
            </a:lvl1pPr>
            <a:lvl2pPr>
              <a:defRPr lang="en-US" sz="1600"/>
            </a:lvl2pPr>
            <a:lvl3pPr>
              <a:defRPr lang="en-US" sz="1400"/>
            </a:lvl3pPr>
            <a:lvl4pPr>
              <a:defRPr lang="en-US"/>
            </a:lvl4pPr>
            <a:lvl5pPr>
              <a:defRPr lang="en-US" sz="1100" dirty="0"/>
            </a:lvl5pPr>
          </a:lstStyle>
          <a:p>
            <a:pPr lvl="0" defTabSz="685783">
              <a:spcBef>
                <a:spcPts val="0"/>
              </a:spcBef>
              <a:spcAft>
                <a:spcPts val="1200"/>
              </a:spcAft>
            </a:pPr>
            <a:r>
              <a:rPr lang="en-US"/>
              <a:t>Click to edit Master text styles</a:t>
            </a:r>
          </a:p>
          <a:p>
            <a:pPr lvl="1" defTabSz="685783">
              <a:spcBef>
                <a:spcPts val="0"/>
              </a:spcBef>
              <a:spcAft>
                <a:spcPts val="1200"/>
              </a:spcAft>
            </a:pPr>
            <a:r>
              <a:rPr lang="en-US"/>
              <a:t>Second level</a:t>
            </a:r>
          </a:p>
          <a:p>
            <a:pPr lvl="2" defTabSz="685783">
              <a:spcBef>
                <a:spcPts val="0"/>
              </a:spcBef>
              <a:spcAft>
                <a:spcPts val="1200"/>
              </a:spcAft>
            </a:pPr>
            <a:r>
              <a:rPr lang="en-US"/>
              <a:t>Third level</a:t>
            </a:r>
          </a:p>
          <a:p>
            <a:pPr lvl="3" defTabSz="685783">
              <a:spcBef>
                <a:spcPts val="0"/>
              </a:spcBef>
              <a:spcAft>
                <a:spcPts val="1200"/>
              </a:spcAft>
            </a:pPr>
            <a:r>
              <a:rPr lang="en-US"/>
              <a:t>Fourth level</a:t>
            </a:r>
          </a:p>
          <a:p>
            <a:pPr lvl="4" defTabSz="685783">
              <a:spcBef>
                <a:spcPts val="0"/>
              </a:spcBef>
              <a:spcAft>
                <a:spcPts val="1200"/>
              </a:spcAft>
            </a:pPr>
            <a:r>
              <a:rPr lang="en-US"/>
              <a:t>Fifth level</a:t>
            </a:r>
          </a:p>
        </p:txBody>
      </p:sp>
      <p:sp>
        <p:nvSpPr>
          <p:cNvPr id="10" name="Subheader (full)">
            <a:extLst>
              <a:ext uri="{FF2B5EF4-FFF2-40B4-BE49-F238E27FC236}">
                <a16:creationId xmlns:a16="http://schemas.microsoft.com/office/drawing/2014/main" id="{3C507895-4079-474B-8006-77E788A610A7}"/>
              </a:ext>
            </a:extLst>
          </p:cNvPr>
          <p:cNvSpPr>
            <a:spLocks noGrp="1"/>
          </p:cNvSpPr>
          <p:nvPr>
            <p:ph type="body" sz="quarter" idx="16"/>
          </p:nvPr>
        </p:nvSpPr>
        <p:spPr>
          <a:xfrm>
            <a:off x="377824" y="1371600"/>
            <a:ext cx="11439144" cy="493776"/>
          </a:xfrm>
          <a:prstGeom prst="rect">
            <a:avLst/>
          </a:prstGeom>
        </p:spPr>
        <p:txBody>
          <a:bodyPr vert="horz" lIns="0" tIns="45720" rIns="0" bIns="45720" rtlCol="0" anchor="t">
            <a:noAutofit/>
          </a:bodyPr>
          <a:lstStyle>
            <a:lvl1pPr>
              <a:defRPr lang="en-US" sz="1800" b="1" dirty="0">
                <a:solidFill>
                  <a:schemeClr val="accent1"/>
                </a:solidFill>
              </a:defRPr>
            </a:lvl1pPr>
            <a:lvl2pPr>
              <a:defRPr lang="en-US" sz="1400" b="1" dirty="0">
                <a:solidFill>
                  <a:schemeClr val="accent1"/>
                </a:solidFill>
              </a:defRPr>
            </a:lvl2pPr>
          </a:lstStyle>
          <a:p>
            <a:pPr lvl="0" defTabSz="685783">
              <a:spcBef>
                <a:spcPts val="0"/>
              </a:spcBef>
            </a:pPr>
            <a:r>
              <a:rPr lang="en-US"/>
              <a:t>Click to edit Master text styles</a:t>
            </a:r>
          </a:p>
          <a:p>
            <a:pPr lvl="1" defTabSz="685783">
              <a:spcBef>
                <a:spcPts val="0"/>
              </a:spcBef>
            </a:pPr>
            <a:r>
              <a:rPr lang="en-US"/>
              <a:t>Second level</a:t>
            </a:r>
          </a:p>
        </p:txBody>
      </p:sp>
    </p:spTree>
    <p:extLst>
      <p:ext uri="{BB962C8B-B14F-4D97-AF65-F5344CB8AC3E}">
        <p14:creationId xmlns:p14="http://schemas.microsoft.com/office/powerpoint/2010/main" val="269434049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with Three Imag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73107064-D3CA-49F7-8E72-46608079AF98}"/>
              </a:ext>
            </a:extLst>
          </p:cNvPr>
          <p:cNvSpPr>
            <a:spLocks noGrp="1"/>
          </p:cNvSpPr>
          <p:nvPr>
            <p:ph type="pic" sz="quarter" idx="12"/>
          </p:nvPr>
        </p:nvSpPr>
        <p:spPr>
          <a:xfrm>
            <a:off x="6138600" y="3384000"/>
            <a:ext cx="1913400" cy="1683000"/>
          </a:xfrm>
          <a:prstGeom prst="rect">
            <a:avLst/>
          </a:prstGeom>
          <a:solidFill>
            <a:schemeClr val="bg1">
              <a:lumMod val="85000"/>
            </a:schemeClr>
          </a:solidFill>
        </p:spPr>
        <p:txBody>
          <a:bodyPr/>
          <a:lstStyle/>
          <a:p>
            <a:r>
              <a:rPr lang="en-US"/>
              <a:t>Click icon to add picture</a:t>
            </a:r>
            <a:endParaRPr lang="en-GB"/>
          </a:p>
        </p:txBody>
      </p:sp>
      <p:sp>
        <p:nvSpPr>
          <p:cNvPr id="2" name="Title 1"/>
          <p:cNvSpPr>
            <a:spLocks noGrp="1"/>
          </p:cNvSpPr>
          <p:nvPr>
            <p:ph type="ctrTitle"/>
          </p:nvPr>
        </p:nvSpPr>
        <p:spPr>
          <a:xfrm>
            <a:off x="377825" y="1228725"/>
            <a:ext cx="4932729" cy="2200275"/>
          </a:xfrm>
        </p:spPr>
        <p:txBody>
          <a:bodyPr anchor="b"/>
          <a:lstStyle>
            <a:lvl1pPr algn="l">
              <a:defRPr sz="4250">
                <a:latin typeface="+mj-lt"/>
              </a:defRPr>
            </a:lvl1pPr>
          </a:lstStyle>
          <a:p>
            <a:r>
              <a:rPr lang="en-US"/>
              <a:t>Click to edit Master title style</a:t>
            </a:r>
          </a:p>
        </p:txBody>
      </p:sp>
      <p:sp>
        <p:nvSpPr>
          <p:cNvPr id="3" name="Subtitle 2"/>
          <p:cNvSpPr>
            <a:spLocks noGrp="1"/>
          </p:cNvSpPr>
          <p:nvPr>
            <p:ph type="subTitle" idx="1" hasCustomPrompt="1"/>
          </p:nvPr>
        </p:nvSpPr>
        <p:spPr>
          <a:xfrm>
            <a:off x="377825" y="3682800"/>
            <a:ext cx="4932729"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hasCustomPrompt="1"/>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(day/month/year)</a:t>
            </a:r>
          </a:p>
        </p:txBody>
      </p:sp>
      <p:sp>
        <p:nvSpPr>
          <p:cNvPr id="5" name="Picture Placeholder 4">
            <a:extLst>
              <a:ext uri="{FF2B5EF4-FFF2-40B4-BE49-F238E27FC236}">
                <a16:creationId xmlns:a16="http://schemas.microsoft.com/office/drawing/2014/main" id="{546E6AF0-C66B-4B32-964D-86B588C01D6D}"/>
              </a:ext>
            </a:extLst>
          </p:cNvPr>
          <p:cNvSpPr>
            <a:spLocks noGrp="1"/>
          </p:cNvSpPr>
          <p:nvPr>
            <p:ph type="pic" sz="quarter" idx="11"/>
          </p:nvPr>
        </p:nvSpPr>
        <p:spPr>
          <a:xfrm>
            <a:off x="8052000" y="0"/>
            <a:ext cx="4140000" cy="3384000"/>
          </a:xfrm>
          <a:prstGeom prst="rect">
            <a:avLst/>
          </a:prstGeom>
          <a:solidFill>
            <a:schemeClr val="bg1">
              <a:lumMod val="85000"/>
            </a:schemeClr>
          </a:solidFill>
        </p:spPr>
        <p:txBody>
          <a:bodyPr/>
          <a:lstStyle/>
          <a:p>
            <a:r>
              <a:rPr lang="en-US"/>
              <a:t>Click icon to add picture</a:t>
            </a:r>
            <a:endParaRPr lang="en-GB"/>
          </a:p>
        </p:txBody>
      </p:sp>
      <p:sp>
        <p:nvSpPr>
          <p:cNvPr id="6" name="Rectangle 5">
            <a:extLst>
              <a:ext uri="{FF2B5EF4-FFF2-40B4-BE49-F238E27FC236}">
                <a16:creationId xmlns:a16="http://schemas.microsoft.com/office/drawing/2014/main" id="{11C85666-16D6-4604-851C-B7A185B1DF28}"/>
              </a:ext>
            </a:extLst>
          </p:cNvPr>
          <p:cNvSpPr/>
          <p:nvPr/>
        </p:nvSpPr>
        <p:spPr>
          <a:xfrm>
            <a:off x="7674000" y="6003750"/>
            <a:ext cx="378000" cy="37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bg1"/>
              </a:solidFill>
            </a:endParaRPr>
          </a:p>
        </p:txBody>
      </p:sp>
      <p:sp>
        <p:nvSpPr>
          <p:cNvPr id="10" name="Picture Placeholder 4">
            <a:extLst>
              <a:ext uri="{FF2B5EF4-FFF2-40B4-BE49-F238E27FC236}">
                <a16:creationId xmlns:a16="http://schemas.microsoft.com/office/drawing/2014/main" id="{902C68CA-982E-4DE8-82EB-BF63660F9C21}"/>
              </a:ext>
            </a:extLst>
          </p:cNvPr>
          <p:cNvSpPr>
            <a:spLocks noGrp="1"/>
          </p:cNvSpPr>
          <p:nvPr>
            <p:ph type="pic" sz="quarter" idx="13"/>
          </p:nvPr>
        </p:nvSpPr>
        <p:spPr>
          <a:xfrm>
            <a:off x="8052000" y="5067000"/>
            <a:ext cx="1351800" cy="936750"/>
          </a:xfrm>
          <a:prstGeom prst="rect">
            <a:avLst/>
          </a:prstGeom>
          <a:solidFill>
            <a:schemeClr val="bg1">
              <a:lumMod val="85000"/>
            </a:schemeClr>
          </a:solidFill>
        </p:spPr>
        <p:txBody>
          <a:bodyPr/>
          <a:lstStyle/>
          <a:p>
            <a:r>
              <a:rPr lang="en-US"/>
              <a:t>Click icon to add picture</a:t>
            </a:r>
            <a:endParaRPr lang="en-GB"/>
          </a:p>
        </p:txBody>
      </p:sp>
      <p:sp>
        <p:nvSpPr>
          <p:cNvPr id="14" name="Footer Placeholder 13">
            <a:extLst>
              <a:ext uri="{FF2B5EF4-FFF2-40B4-BE49-F238E27FC236}">
                <a16:creationId xmlns:a16="http://schemas.microsoft.com/office/drawing/2014/main" id="{54940B72-A25F-DD4E-B080-EF804C93C3EB}"/>
              </a:ext>
            </a:extLst>
          </p:cNvPr>
          <p:cNvSpPr>
            <a:spLocks noGrp="1"/>
          </p:cNvSpPr>
          <p:nvPr>
            <p:ph type="ftr" sz="quarter" idx="15"/>
          </p:nvPr>
        </p:nvSpPr>
        <p:spPr/>
        <p:txBody>
          <a:bodyPr/>
          <a:lstStyle/>
          <a:p>
            <a:endParaRPr lang="en-GB"/>
          </a:p>
        </p:txBody>
      </p:sp>
      <p:pic>
        <p:nvPicPr>
          <p:cNvPr id="12" name="Picture 11" descr="Logo&#10;&#10;Description automatically generated">
            <a:extLst>
              <a:ext uri="{FF2B5EF4-FFF2-40B4-BE49-F238E27FC236}">
                <a16:creationId xmlns:a16="http://schemas.microsoft.com/office/drawing/2014/main" id="{2A5783FF-E148-1343-8047-159C7A844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4" y="140335"/>
            <a:ext cx="1730011" cy="941832"/>
          </a:xfrm>
          <a:prstGeom prst="rect">
            <a:avLst/>
          </a:prstGeom>
        </p:spPr>
      </p:pic>
    </p:spTree>
    <p:extLst>
      <p:ext uri="{BB962C8B-B14F-4D97-AF65-F5344CB8AC3E}">
        <p14:creationId xmlns:p14="http://schemas.microsoft.com/office/powerpoint/2010/main" val="284278770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517" y="1638300"/>
            <a:ext cx="7524751"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19267" y="6215064"/>
            <a:ext cx="1913467"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Rectangle 2"/>
          <p:cNvSpPr>
            <a:spLocks noGrp="1" noChangeArrowheads="1"/>
          </p:cNvSpPr>
          <p:nvPr>
            <p:ph type="ctrTitle"/>
          </p:nvPr>
        </p:nvSpPr>
        <p:spPr>
          <a:xfrm>
            <a:off x="7823200" y="2130426"/>
            <a:ext cx="3454400" cy="1470025"/>
          </a:xfrm>
        </p:spPr>
        <p:txBody>
          <a:bodyPr/>
          <a:lstStyle>
            <a:lvl1pPr>
              <a:defRPr>
                <a:solidFill>
                  <a:srgbClr val="37424A"/>
                </a:solidFill>
              </a:defRPr>
            </a:lvl1pPr>
          </a:lstStyle>
          <a:p>
            <a:pPr lvl="0"/>
            <a:r>
              <a:rPr lang="en-US" noProof="0"/>
              <a:t>Click to edit Master title style</a:t>
            </a:r>
          </a:p>
        </p:txBody>
      </p:sp>
      <p:sp>
        <p:nvSpPr>
          <p:cNvPr id="22531" name="Rectangle 3"/>
          <p:cNvSpPr>
            <a:spLocks noGrp="1" noChangeArrowheads="1"/>
          </p:cNvSpPr>
          <p:nvPr>
            <p:ph type="subTitle" idx="1"/>
          </p:nvPr>
        </p:nvSpPr>
        <p:spPr>
          <a:xfrm>
            <a:off x="7823200" y="3733800"/>
            <a:ext cx="3454400" cy="1447800"/>
          </a:xfrm>
        </p:spPr>
        <p:txBody>
          <a:bodyPr/>
          <a:lstStyle>
            <a:lvl1pPr marL="0" indent="0">
              <a:buFontTx/>
              <a:buNone/>
              <a:defRPr>
                <a:latin typeface="Arial Narrow" pitchFamily="34" charset="0"/>
              </a:defRPr>
            </a:lvl1pPr>
          </a:lstStyle>
          <a:p>
            <a:pPr lvl="0"/>
            <a:r>
              <a:rPr lang="en-US" noProof="0"/>
              <a:t>Click to edit Master subtitle style</a:t>
            </a:r>
          </a:p>
        </p:txBody>
      </p:sp>
      <p:pic>
        <p:nvPicPr>
          <p:cNvPr id="12" name="bjClassifierImageBottom">
            <a:extLst>
              <a:ext uri="{FF2B5EF4-FFF2-40B4-BE49-F238E27FC236}">
                <a16:creationId xmlns:a16="http://schemas.microsoft.com/office/drawing/2014/main" id="{A47EC897-0F72-4D59-93E4-39F4F18EF98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3500" y="6468336"/>
            <a:ext cx="792549" cy="326164"/>
          </a:xfrm>
          <a:prstGeom prst="rect">
            <a:avLst/>
          </a:prstGeom>
        </p:spPr>
      </p:pic>
    </p:spTree>
    <p:extLst>
      <p:ext uri="{BB962C8B-B14F-4D97-AF65-F5344CB8AC3E}">
        <p14:creationId xmlns:p14="http://schemas.microsoft.com/office/powerpoint/2010/main" val="167431213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1196975" y="6468336"/>
            <a:ext cx="914400" cy="231775"/>
          </a:xfrm>
          <a:ln/>
        </p:spPr>
        <p:txBody>
          <a:bodyPr/>
          <a:lstStyle>
            <a:lvl1pPr>
              <a:defRPr/>
            </a:lvl1pPr>
          </a:lstStyle>
          <a:p>
            <a:pPr>
              <a:defRPr/>
            </a:pPr>
            <a:fld id="{CA2357ED-CE12-4D55-A6B4-7819CA636B85}" type="slidenum">
              <a:rPr lang="en-US">
                <a:solidFill>
                  <a:srgbClr val="808080"/>
                </a:solidFill>
              </a:rPr>
              <a:pPr>
                <a:defRPr/>
              </a:pPr>
              <a:t>‹#›</a:t>
            </a:fld>
            <a:endParaRPr lang="en-US">
              <a:solidFill>
                <a:srgbClr val="808080"/>
              </a:solidFill>
            </a:endParaRPr>
          </a:p>
        </p:txBody>
      </p:sp>
      <p:pic>
        <p:nvPicPr>
          <p:cNvPr id="8" name="bjClassifierImageBottom">
            <a:extLst>
              <a:ext uri="{FF2B5EF4-FFF2-40B4-BE49-F238E27FC236}">
                <a16:creationId xmlns:a16="http://schemas.microsoft.com/office/drawing/2014/main" id="{5862395E-849F-4C6B-B0B1-EAE8DCBBEA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0" y="6468336"/>
            <a:ext cx="792549" cy="326164"/>
          </a:xfrm>
          <a:prstGeom prst="rect">
            <a:avLst/>
          </a:prstGeom>
        </p:spPr>
      </p:pic>
    </p:spTree>
    <p:extLst>
      <p:ext uri="{BB962C8B-B14F-4D97-AF65-F5344CB8AC3E}">
        <p14:creationId xmlns:p14="http://schemas.microsoft.com/office/powerpoint/2010/main" val="5754559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xfrm>
            <a:off x="1050925" y="6468336"/>
            <a:ext cx="914400" cy="231775"/>
          </a:xfrm>
          <a:ln/>
        </p:spPr>
        <p:txBody>
          <a:bodyPr/>
          <a:lstStyle>
            <a:lvl1pPr>
              <a:defRPr/>
            </a:lvl1pPr>
          </a:lstStyle>
          <a:p>
            <a:pPr>
              <a:defRPr/>
            </a:pPr>
            <a:fld id="{50B0EB6B-E96B-4882-8A31-1488730A2AF7}" type="slidenum">
              <a:rPr lang="en-US">
                <a:solidFill>
                  <a:srgbClr val="808080"/>
                </a:solidFill>
              </a:rPr>
              <a:pPr>
                <a:defRPr/>
              </a:pPr>
              <a:t>‹#›</a:t>
            </a:fld>
            <a:endParaRPr lang="en-US">
              <a:solidFill>
                <a:srgbClr val="808080"/>
              </a:solidFill>
            </a:endParaRPr>
          </a:p>
        </p:txBody>
      </p:sp>
      <p:pic>
        <p:nvPicPr>
          <p:cNvPr id="15" name="bjClassifierImageBottom">
            <a:extLst>
              <a:ext uri="{FF2B5EF4-FFF2-40B4-BE49-F238E27FC236}">
                <a16:creationId xmlns:a16="http://schemas.microsoft.com/office/drawing/2014/main" id="{CDB1810F-D119-474F-8180-E0BBE2FD633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0" y="6468336"/>
            <a:ext cx="792549" cy="326164"/>
          </a:xfrm>
          <a:prstGeom prst="rect">
            <a:avLst/>
          </a:prstGeom>
        </p:spPr>
      </p:pic>
    </p:spTree>
    <p:extLst>
      <p:ext uri="{BB962C8B-B14F-4D97-AF65-F5344CB8AC3E}">
        <p14:creationId xmlns:p14="http://schemas.microsoft.com/office/powerpoint/2010/main" val="2778425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371601"/>
            <a:ext cx="54864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1371601"/>
            <a:ext cx="5486400"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1079500" y="6468336"/>
            <a:ext cx="914400" cy="231775"/>
          </a:xfrm>
          <a:ln/>
        </p:spPr>
        <p:txBody>
          <a:bodyPr/>
          <a:lstStyle>
            <a:lvl1pPr>
              <a:defRPr/>
            </a:lvl1pPr>
          </a:lstStyle>
          <a:p>
            <a:pPr>
              <a:defRPr/>
            </a:pPr>
            <a:fld id="{B8E661E1-7CFF-49A8-94E6-C7474C6C7863}" type="slidenum">
              <a:rPr lang="en-US">
                <a:solidFill>
                  <a:srgbClr val="808080"/>
                </a:solidFill>
              </a:rPr>
              <a:pPr>
                <a:defRPr/>
              </a:pPr>
              <a:t>‹#›</a:t>
            </a:fld>
            <a:endParaRPr lang="en-US">
              <a:solidFill>
                <a:srgbClr val="808080"/>
              </a:solidFill>
            </a:endParaRPr>
          </a:p>
        </p:txBody>
      </p:sp>
      <p:pic>
        <p:nvPicPr>
          <p:cNvPr id="15" name="bjClassifierImageBottom">
            <a:extLst>
              <a:ext uri="{FF2B5EF4-FFF2-40B4-BE49-F238E27FC236}">
                <a16:creationId xmlns:a16="http://schemas.microsoft.com/office/drawing/2014/main" id="{EF8E1A1F-427D-49FD-9242-2FE2CFF1F6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0" y="6468336"/>
            <a:ext cx="792549" cy="326164"/>
          </a:xfrm>
          <a:prstGeom prst="rect">
            <a:avLst/>
          </a:prstGeom>
        </p:spPr>
      </p:pic>
    </p:spTree>
    <p:extLst>
      <p:ext uri="{BB962C8B-B14F-4D97-AF65-F5344CB8AC3E}">
        <p14:creationId xmlns:p14="http://schemas.microsoft.com/office/powerpoint/2010/main" val="13262144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xfrm>
            <a:off x="1136650" y="6534150"/>
            <a:ext cx="914400" cy="231775"/>
          </a:xfrm>
          <a:ln/>
        </p:spPr>
        <p:txBody>
          <a:bodyPr/>
          <a:lstStyle>
            <a:lvl1pPr>
              <a:defRPr/>
            </a:lvl1pPr>
          </a:lstStyle>
          <a:p>
            <a:pPr>
              <a:defRPr/>
            </a:pPr>
            <a:fld id="{F3488A26-8186-49EB-972A-D3D0D9AF28D4}" type="slidenum">
              <a:rPr lang="en-US">
                <a:solidFill>
                  <a:srgbClr val="808080"/>
                </a:solidFill>
              </a:rPr>
              <a:pPr>
                <a:defRPr/>
              </a:pPr>
              <a:t>‹#›</a:t>
            </a:fld>
            <a:endParaRPr lang="en-US">
              <a:solidFill>
                <a:srgbClr val="808080"/>
              </a:solidFill>
            </a:endParaRPr>
          </a:p>
        </p:txBody>
      </p:sp>
      <p:pic>
        <p:nvPicPr>
          <p:cNvPr id="19" name="bjClassifierImageBottom">
            <a:extLst>
              <a:ext uri="{FF2B5EF4-FFF2-40B4-BE49-F238E27FC236}">
                <a16:creationId xmlns:a16="http://schemas.microsoft.com/office/drawing/2014/main" id="{1CC95906-FC5C-436F-92F2-2CF07AB4EE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0" y="6468336"/>
            <a:ext cx="792549" cy="326164"/>
          </a:xfrm>
          <a:prstGeom prst="rect">
            <a:avLst/>
          </a:prstGeom>
        </p:spPr>
      </p:pic>
    </p:spTree>
    <p:extLst>
      <p:ext uri="{BB962C8B-B14F-4D97-AF65-F5344CB8AC3E}">
        <p14:creationId xmlns:p14="http://schemas.microsoft.com/office/powerpoint/2010/main" val="208510836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1136650" y="6515530"/>
            <a:ext cx="914400" cy="231775"/>
          </a:xfrm>
          <a:ln/>
        </p:spPr>
        <p:txBody>
          <a:bodyPr/>
          <a:lstStyle>
            <a:lvl1pPr>
              <a:defRPr/>
            </a:lvl1pPr>
          </a:lstStyle>
          <a:p>
            <a:pPr>
              <a:defRPr/>
            </a:pPr>
            <a:fld id="{3A594DF5-4B13-4251-AF5B-1B589F02C9FF}" type="slidenum">
              <a:rPr lang="en-US">
                <a:solidFill>
                  <a:srgbClr val="808080"/>
                </a:solidFill>
              </a:rPr>
              <a:pPr>
                <a:defRPr/>
              </a:pPr>
              <a:t>‹#›</a:t>
            </a:fld>
            <a:endParaRPr lang="en-US">
              <a:solidFill>
                <a:srgbClr val="808080"/>
              </a:solidFill>
            </a:endParaRPr>
          </a:p>
        </p:txBody>
      </p:sp>
      <p:pic>
        <p:nvPicPr>
          <p:cNvPr id="7" name="bjClassifierImageBottom">
            <a:extLst>
              <a:ext uri="{FF2B5EF4-FFF2-40B4-BE49-F238E27FC236}">
                <a16:creationId xmlns:a16="http://schemas.microsoft.com/office/drawing/2014/main" id="{B3EE340F-4913-4AB5-A2FB-0A4AF6B7B5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0" y="6468336"/>
            <a:ext cx="792549" cy="326164"/>
          </a:xfrm>
          <a:prstGeom prst="rect">
            <a:avLst/>
          </a:prstGeom>
        </p:spPr>
      </p:pic>
    </p:spTree>
    <p:extLst>
      <p:ext uri="{BB962C8B-B14F-4D97-AF65-F5344CB8AC3E}">
        <p14:creationId xmlns:p14="http://schemas.microsoft.com/office/powerpoint/2010/main" val="28971230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1146175" y="6515530"/>
            <a:ext cx="914400" cy="231775"/>
          </a:xfrm>
          <a:ln/>
        </p:spPr>
        <p:txBody>
          <a:bodyPr/>
          <a:lstStyle>
            <a:lvl1pPr>
              <a:defRPr/>
            </a:lvl1pPr>
          </a:lstStyle>
          <a:p>
            <a:pPr>
              <a:defRPr/>
            </a:pPr>
            <a:fld id="{C6E15176-B7B4-427E-A8C3-B08DB6A0E78F}" type="slidenum">
              <a:rPr lang="en-US">
                <a:solidFill>
                  <a:srgbClr val="808080"/>
                </a:solidFill>
              </a:rPr>
              <a:pPr>
                <a:defRPr/>
              </a:pPr>
              <a:t>‹#›</a:t>
            </a:fld>
            <a:endParaRPr lang="en-US">
              <a:solidFill>
                <a:srgbClr val="808080"/>
              </a:solidFill>
            </a:endParaRPr>
          </a:p>
        </p:txBody>
      </p:sp>
      <p:pic>
        <p:nvPicPr>
          <p:cNvPr id="17" name="bjClassifierImageBottom">
            <a:extLst>
              <a:ext uri="{FF2B5EF4-FFF2-40B4-BE49-F238E27FC236}">
                <a16:creationId xmlns:a16="http://schemas.microsoft.com/office/drawing/2014/main" id="{81F7BB20-AA77-43F6-B4F3-0595B31DCC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0" y="6468336"/>
            <a:ext cx="792549" cy="326164"/>
          </a:xfrm>
          <a:prstGeom prst="rect">
            <a:avLst/>
          </a:prstGeom>
        </p:spPr>
      </p:pic>
    </p:spTree>
    <p:extLst>
      <p:ext uri="{BB962C8B-B14F-4D97-AF65-F5344CB8AC3E}">
        <p14:creationId xmlns:p14="http://schemas.microsoft.com/office/powerpoint/2010/main" val="2823878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1184275" y="6469062"/>
            <a:ext cx="914400" cy="231775"/>
          </a:xfrm>
          <a:ln/>
        </p:spPr>
        <p:txBody>
          <a:bodyPr/>
          <a:lstStyle>
            <a:lvl1pPr>
              <a:defRPr/>
            </a:lvl1pPr>
          </a:lstStyle>
          <a:p>
            <a:pPr>
              <a:defRPr/>
            </a:pPr>
            <a:fld id="{002C9B51-5B0E-42FB-A13B-4A5E22856286}" type="slidenum">
              <a:rPr lang="en-US">
                <a:solidFill>
                  <a:srgbClr val="808080"/>
                </a:solidFill>
              </a:rPr>
              <a:pPr>
                <a:defRPr/>
              </a:pPr>
              <a:t>‹#›</a:t>
            </a:fld>
            <a:endParaRPr lang="en-US">
              <a:solidFill>
                <a:srgbClr val="808080"/>
              </a:solidFill>
            </a:endParaRPr>
          </a:p>
        </p:txBody>
      </p:sp>
      <p:pic>
        <p:nvPicPr>
          <p:cNvPr id="17" name="bjClassifierImageBottom">
            <a:extLst>
              <a:ext uri="{FF2B5EF4-FFF2-40B4-BE49-F238E27FC236}">
                <a16:creationId xmlns:a16="http://schemas.microsoft.com/office/drawing/2014/main" id="{8099D6CE-AF5B-4B30-AEBE-29FF1B0B62A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0" y="6468336"/>
            <a:ext cx="792549" cy="326164"/>
          </a:xfrm>
          <a:prstGeom prst="rect">
            <a:avLst/>
          </a:prstGeom>
        </p:spPr>
      </p:pic>
    </p:spTree>
    <p:extLst>
      <p:ext uri="{BB962C8B-B14F-4D97-AF65-F5344CB8AC3E}">
        <p14:creationId xmlns:p14="http://schemas.microsoft.com/office/powerpoint/2010/main" val="360943315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993775" y="6468336"/>
            <a:ext cx="914400" cy="231775"/>
          </a:xfrm>
          <a:ln/>
        </p:spPr>
        <p:txBody>
          <a:bodyPr/>
          <a:lstStyle>
            <a:lvl1pPr>
              <a:defRPr/>
            </a:lvl1pPr>
          </a:lstStyle>
          <a:p>
            <a:pPr>
              <a:defRPr/>
            </a:pPr>
            <a:fld id="{4CAA346A-8D90-4DA1-B43E-7CCB2C8EB67B}" type="slidenum">
              <a:rPr lang="en-US">
                <a:solidFill>
                  <a:srgbClr val="808080"/>
                </a:solidFill>
              </a:rPr>
              <a:pPr>
                <a:defRPr/>
              </a:pPr>
              <a:t>‹#›</a:t>
            </a:fld>
            <a:endParaRPr lang="en-US">
              <a:solidFill>
                <a:srgbClr val="808080"/>
              </a:solidFill>
            </a:endParaRPr>
          </a:p>
        </p:txBody>
      </p:sp>
      <p:pic>
        <p:nvPicPr>
          <p:cNvPr id="15" name="bjClassifierImageBottom">
            <a:extLst>
              <a:ext uri="{FF2B5EF4-FFF2-40B4-BE49-F238E27FC236}">
                <a16:creationId xmlns:a16="http://schemas.microsoft.com/office/drawing/2014/main" id="{D3200DE7-F264-46B5-B6EF-B75FC4F04A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0" y="6468336"/>
            <a:ext cx="792549" cy="326164"/>
          </a:xfrm>
          <a:prstGeom prst="rect">
            <a:avLst/>
          </a:prstGeom>
        </p:spPr>
      </p:pic>
    </p:spTree>
    <p:extLst>
      <p:ext uri="{BB962C8B-B14F-4D97-AF65-F5344CB8AC3E}">
        <p14:creationId xmlns:p14="http://schemas.microsoft.com/office/powerpoint/2010/main" val="422532044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1154499" y="6403251"/>
            <a:ext cx="914400" cy="231775"/>
          </a:xfrm>
          <a:ln/>
        </p:spPr>
        <p:txBody>
          <a:bodyPr/>
          <a:lstStyle>
            <a:lvl1pPr>
              <a:defRPr/>
            </a:lvl1pPr>
          </a:lstStyle>
          <a:p>
            <a:pPr>
              <a:defRPr/>
            </a:pPr>
            <a:fld id="{C6D05E11-4145-42C9-BF2C-3C7A88406D80}" type="slidenum">
              <a:rPr lang="en-US">
                <a:solidFill>
                  <a:srgbClr val="808080"/>
                </a:solidFill>
              </a:rPr>
              <a:pPr>
                <a:defRPr/>
              </a:pPr>
              <a:t>‹#›</a:t>
            </a:fld>
            <a:endParaRPr lang="en-US">
              <a:solidFill>
                <a:srgbClr val="808080"/>
              </a:solidFill>
            </a:endParaRPr>
          </a:p>
        </p:txBody>
      </p:sp>
      <p:pic>
        <p:nvPicPr>
          <p:cNvPr id="14" name="bjClassifierImageBottom">
            <a:extLst>
              <a:ext uri="{FF2B5EF4-FFF2-40B4-BE49-F238E27FC236}">
                <a16:creationId xmlns:a16="http://schemas.microsoft.com/office/drawing/2014/main" id="{52F9B452-FC07-44F8-94AC-0DB6A74FB9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0" y="6468336"/>
            <a:ext cx="792549" cy="326164"/>
          </a:xfrm>
          <a:prstGeom prst="rect">
            <a:avLst/>
          </a:prstGeom>
        </p:spPr>
      </p:pic>
    </p:spTree>
    <p:extLst>
      <p:ext uri="{BB962C8B-B14F-4D97-AF65-F5344CB8AC3E}">
        <p14:creationId xmlns:p14="http://schemas.microsoft.com/office/powerpoint/2010/main" val="819041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Blank White">
    <p:spTree>
      <p:nvGrpSpPr>
        <p:cNvPr id="1" name=""/>
        <p:cNvGrpSpPr/>
        <p:nvPr/>
      </p:nvGrpSpPr>
      <p:grpSpPr>
        <a:xfrm>
          <a:off x="0" y="0"/>
          <a:ext cx="0" cy="0"/>
          <a:chOff x="0" y="0"/>
          <a:chExt cx="0" cy="0"/>
        </a:xfrm>
      </p:grpSpPr>
      <p:sp>
        <p:nvSpPr>
          <p:cNvPr id="2" name="Title 1"/>
          <p:cNvSpPr>
            <a:spLocks noGrp="1"/>
          </p:cNvSpPr>
          <p:nvPr>
            <p:ph type="ctrTitle"/>
          </p:nvPr>
        </p:nvSpPr>
        <p:spPr>
          <a:xfrm>
            <a:off x="377824" y="1228725"/>
            <a:ext cx="9445752" cy="2200275"/>
          </a:xfrm>
        </p:spPr>
        <p:txBody>
          <a:bodyPr anchor="b"/>
          <a:lstStyle>
            <a:lvl1pPr algn="l">
              <a:defRPr sz="4250"/>
            </a:lvl1pPr>
          </a:lstStyle>
          <a:p>
            <a:r>
              <a:rPr lang="en-US"/>
              <a:t>Click to edit Master title style</a:t>
            </a:r>
          </a:p>
        </p:txBody>
      </p:sp>
      <p:sp>
        <p:nvSpPr>
          <p:cNvPr id="3" name="Subtitle 2"/>
          <p:cNvSpPr>
            <a:spLocks noGrp="1"/>
          </p:cNvSpPr>
          <p:nvPr>
            <p:ph type="subTitle" idx="1"/>
          </p:nvPr>
        </p:nvSpPr>
        <p:spPr>
          <a:xfrm>
            <a:off x="377824" y="3682800"/>
            <a:ext cx="9445752" cy="2200275"/>
          </a:xfrm>
          <a:prstGeom prst="rect">
            <a:avLst/>
          </a:prstGeom>
        </p:spPr>
        <p:txBody>
          <a:bodyPr/>
          <a:lstStyle>
            <a:lvl1pPr marL="0" indent="0" algn="l">
              <a:buNone/>
              <a:defRPr sz="16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8">
            <a:extLst>
              <a:ext uri="{FF2B5EF4-FFF2-40B4-BE49-F238E27FC236}">
                <a16:creationId xmlns:a16="http://schemas.microsoft.com/office/drawing/2014/main" id="{859BCDAA-3E86-4330-AE34-33DA3205BC85}"/>
              </a:ext>
            </a:extLst>
          </p:cNvPr>
          <p:cNvSpPr>
            <a:spLocks noGrp="1"/>
          </p:cNvSpPr>
          <p:nvPr>
            <p:ph type="body" sz="quarter" idx="10"/>
          </p:nvPr>
        </p:nvSpPr>
        <p:spPr>
          <a:xfrm>
            <a:off x="377825" y="6174001"/>
            <a:ext cx="3607594" cy="207749"/>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a:t>Click to edit Master text styles</a:t>
            </a:r>
          </a:p>
        </p:txBody>
      </p:sp>
      <p:sp>
        <p:nvSpPr>
          <p:cNvPr id="10" name="Footer Placeholder 9">
            <a:extLst>
              <a:ext uri="{FF2B5EF4-FFF2-40B4-BE49-F238E27FC236}">
                <a16:creationId xmlns:a16="http://schemas.microsoft.com/office/drawing/2014/main" id="{AE3081D7-228C-7F4B-B2F0-F8F6D2CAB5BE}"/>
              </a:ext>
            </a:extLst>
          </p:cNvPr>
          <p:cNvSpPr>
            <a:spLocks noGrp="1"/>
          </p:cNvSpPr>
          <p:nvPr>
            <p:ph type="ftr" sz="quarter" idx="12"/>
          </p:nvPr>
        </p:nvSpPr>
        <p:spPr/>
        <p:txBody>
          <a:bodyPr/>
          <a:lstStyle/>
          <a:p>
            <a:endParaRPr lang="en-GB"/>
          </a:p>
        </p:txBody>
      </p:sp>
      <p:pic>
        <p:nvPicPr>
          <p:cNvPr id="8" name="Picture 7" descr="Logo&#10;&#10;Description automatically generated">
            <a:extLst>
              <a:ext uri="{FF2B5EF4-FFF2-40B4-BE49-F238E27FC236}">
                <a16:creationId xmlns:a16="http://schemas.microsoft.com/office/drawing/2014/main" id="{975E3CAB-40A9-E94F-B8F6-CDC903BF0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64" y="140335"/>
            <a:ext cx="1730011" cy="941832"/>
          </a:xfrm>
          <a:prstGeom prst="rect">
            <a:avLst/>
          </a:prstGeom>
        </p:spPr>
      </p:pic>
    </p:spTree>
    <p:extLst>
      <p:ext uri="{BB962C8B-B14F-4D97-AF65-F5344CB8AC3E}">
        <p14:creationId xmlns:p14="http://schemas.microsoft.com/office/powerpoint/2010/main" val="875336934"/>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0" y="1"/>
            <a:ext cx="27940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1"/>
            <a:ext cx="81788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922E81B-F2ED-4626-BADD-714DF70DE3F3}" type="slidenum">
              <a:rPr lang="en-US">
                <a:solidFill>
                  <a:srgbClr val="808080"/>
                </a:solidFill>
              </a:rPr>
              <a:pPr>
                <a:defRPr/>
              </a:pPr>
              <a:t>‹#›</a:t>
            </a:fld>
            <a:endParaRPr lang="en-US">
              <a:solidFill>
                <a:srgbClr val="808080"/>
              </a:solidFill>
            </a:endParaRPr>
          </a:p>
        </p:txBody>
      </p:sp>
      <p:pic>
        <p:nvPicPr>
          <p:cNvPr id="18" name="bjClassifierImageBottom">
            <a:extLst>
              <a:ext uri="{FF2B5EF4-FFF2-40B4-BE49-F238E27FC236}">
                <a16:creationId xmlns:a16="http://schemas.microsoft.com/office/drawing/2014/main" id="{A2D7F343-8496-4C6B-9F87-A3686CF27D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0" y="6468336"/>
            <a:ext cx="792549" cy="326164"/>
          </a:xfrm>
          <a:prstGeom prst="rect">
            <a:avLst/>
          </a:prstGeom>
        </p:spPr>
      </p:pic>
    </p:spTree>
    <p:extLst>
      <p:ext uri="{BB962C8B-B14F-4D97-AF65-F5344CB8AC3E}">
        <p14:creationId xmlns:p14="http://schemas.microsoft.com/office/powerpoint/2010/main" val="71485682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48218" y="76200"/>
            <a:ext cx="11091333" cy="762000"/>
          </a:xfrm>
        </p:spPr>
        <p:txBody>
          <a:bodyPr/>
          <a:lstStyle/>
          <a:p>
            <a:r>
              <a:rPr lang="en-US"/>
              <a:t>Click to edit Master title style</a:t>
            </a:r>
          </a:p>
        </p:txBody>
      </p:sp>
      <p:sp>
        <p:nvSpPr>
          <p:cNvPr id="3" name="Text Placeholder 2"/>
          <p:cNvSpPr>
            <a:spLocks noGrp="1"/>
          </p:cNvSpPr>
          <p:nvPr>
            <p:ph type="body" sz="half" idx="1"/>
          </p:nvPr>
        </p:nvSpPr>
        <p:spPr>
          <a:xfrm>
            <a:off x="548218" y="1209675"/>
            <a:ext cx="5441949" cy="4387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3367" y="1209676"/>
            <a:ext cx="5444067" cy="2117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3367" y="3479801"/>
            <a:ext cx="5444067" cy="2117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bjClassifierImageBottom">
            <a:extLst>
              <a:ext uri="{FF2B5EF4-FFF2-40B4-BE49-F238E27FC236}">
                <a16:creationId xmlns:a16="http://schemas.microsoft.com/office/drawing/2014/main" id="{D9C15A5B-C20F-4FAD-B593-C9A1A16C445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0" y="6468336"/>
            <a:ext cx="792549" cy="326164"/>
          </a:xfrm>
          <a:prstGeom prst="rect">
            <a:avLst/>
          </a:prstGeom>
        </p:spPr>
      </p:pic>
    </p:spTree>
    <p:extLst>
      <p:ext uri="{BB962C8B-B14F-4D97-AF65-F5344CB8AC3E}">
        <p14:creationId xmlns:p14="http://schemas.microsoft.com/office/powerpoint/2010/main" val="53507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77825" y="1925636"/>
            <a:ext cx="11436350"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A95877B-9B68-6D4A-BCF8-960EAC37048D}" type="datetime4">
              <a:rPr lang="en-US" smtClean="0"/>
              <a:t>May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spTree>
    <p:extLst>
      <p:ext uri="{BB962C8B-B14F-4D97-AF65-F5344CB8AC3E}">
        <p14:creationId xmlns:p14="http://schemas.microsoft.com/office/powerpoint/2010/main" val="352269889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Agenda Vertical Line">
    <p:spTree>
      <p:nvGrpSpPr>
        <p:cNvPr id="1" name=""/>
        <p:cNvGrpSpPr/>
        <p:nvPr/>
      </p:nvGrpSpPr>
      <p:grpSpPr>
        <a:xfrm>
          <a:off x="0" y="0"/>
          <a:ext cx="0" cy="0"/>
          <a:chOff x="0" y="0"/>
          <a:chExt cx="0" cy="0"/>
        </a:xfrm>
      </p:grpSpPr>
      <p:sp>
        <p:nvSpPr>
          <p:cNvPr id="2" name="Title 1"/>
          <p:cNvSpPr>
            <a:spLocks noGrp="1"/>
          </p:cNvSpPr>
          <p:nvPr>
            <p:ph type="title"/>
          </p:nvPr>
        </p:nvSpPr>
        <p:spPr>
          <a:xfrm>
            <a:off x="747622" y="1925636"/>
            <a:ext cx="2104845" cy="4456114"/>
          </a:xfrm>
        </p:spPr>
        <p:txBody>
          <a:bodyPr anchor="t"/>
          <a:lstStyle/>
          <a:p>
            <a:r>
              <a:rPr lang="en-US"/>
              <a:t>Click to edit Master title style</a:t>
            </a:r>
          </a:p>
        </p:txBody>
      </p:sp>
      <p:sp>
        <p:nvSpPr>
          <p:cNvPr id="3" name="Content Placeholder 2"/>
          <p:cNvSpPr>
            <a:spLocks noGrp="1"/>
          </p:cNvSpPr>
          <p:nvPr>
            <p:ph idx="1"/>
          </p:nvPr>
        </p:nvSpPr>
        <p:spPr>
          <a:xfrm>
            <a:off x="4292599" y="1925636"/>
            <a:ext cx="7521575" cy="4456111"/>
          </a:xfrm>
          <a:prstGeom prst="rect">
            <a:avLst/>
          </a:prstGeom>
        </p:spPr>
        <p:txBody>
          <a:bodyPr/>
          <a:lstStyle>
            <a:lvl1pPr marL="342900" indent="-342900">
              <a:lnSpc>
                <a:spcPct val="100000"/>
              </a:lnSpc>
              <a:spcBef>
                <a:spcPts val="1600"/>
              </a:spcBef>
              <a:spcAft>
                <a:spcPts val="1600"/>
              </a:spcAft>
              <a:buFont typeface="+mj-lt"/>
              <a:buAutoNum type="arabicPeriod"/>
              <a:defRPr sz="1600"/>
            </a:lvl1pPr>
            <a:lvl2pPr marL="342900" indent="-342900">
              <a:lnSpc>
                <a:spcPct val="100000"/>
              </a:lnSpc>
              <a:spcBef>
                <a:spcPts val="1600"/>
              </a:spcBef>
              <a:spcAft>
                <a:spcPts val="1600"/>
              </a:spcAft>
              <a:buFont typeface="+mj-lt"/>
              <a:buAutoNum type="arabicPeriod"/>
              <a:defRPr sz="1600">
                <a:solidFill>
                  <a:schemeClr val="bg1">
                    <a:lumMod val="85000"/>
                  </a:schemeClr>
                </a:solidFill>
              </a:defRPr>
            </a:lvl2pPr>
            <a:lvl3pPr marL="342900" indent="-342900">
              <a:lnSpc>
                <a:spcPct val="100000"/>
              </a:lnSpc>
              <a:spcBef>
                <a:spcPts val="1600"/>
              </a:spcBef>
              <a:spcAft>
                <a:spcPts val="1600"/>
              </a:spcAft>
              <a:buFont typeface="+mj-lt"/>
              <a:buAutoNum type="arabicPeriod"/>
              <a:defRPr sz="1600" b="1">
                <a:solidFill>
                  <a:schemeClr val="accent1"/>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CDA2286A-215E-1447-8183-44810891358B}" type="datetime4">
              <a:rPr lang="en-US" smtClean="0"/>
              <a:t>May 22, 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9CC380D-5F44-41E8-971E-CDD19ED6F8E3}" type="slidenum">
              <a:rPr lang="en-GB" smtClean="0"/>
              <a:t>‹#›</a:t>
            </a:fld>
            <a:endParaRPr lang="en-GB"/>
          </a:p>
        </p:txBody>
      </p:sp>
      <p:cxnSp>
        <p:nvCxnSpPr>
          <p:cNvPr id="7" name="Straight Connector 6">
            <a:extLst>
              <a:ext uri="{FF2B5EF4-FFF2-40B4-BE49-F238E27FC236}">
                <a16:creationId xmlns:a16="http://schemas.microsoft.com/office/drawing/2014/main" id="{3C476A1C-450C-4513-925D-8391EFA2E70F}"/>
              </a:ext>
            </a:extLst>
          </p:cNvPr>
          <p:cNvCxnSpPr/>
          <p:nvPr/>
        </p:nvCxnSpPr>
        <p:spPr>
          <a:xfrm>
            <a:off x="3051313" y="516835"/>
            <a:ext cx="0" cy="596334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095D612-59E0-D547-A0EB-2E7D308E0360}"/>
              </a:ext>
            </a:extLst>
          </p:cNvPr>
          <p:cNvPicPr>
            <a:picLocks noChangeAspect="1"/>
          </p:cNvPicPr>
          <p:nvPr/>
        </p:nvPicPr>
        <p:blipFill>
          <a:blip r:embed="rId2">
            <a:extLst>
              <a:ext uri="{28A0092B-C50C-407E-A947-70E740481C1C}">
                <a14:useLocalDpi xmlns:a14="http://schemas.microsoft.com/office/drawing/2010/main" val="0"/>
              </a:ext>
            </a:extLst>
          </a:blip>
          <a:srcRect t="6809" b="6809"/>
          <a:stretch/>
        </p:blipFill>
        <p:spPr>
          <a:xfrm>
            <a:off x="10607040" y="6364224"/>
            <a:ext cx="969264" cy="455815"/>
          </a:xfrm>
          <a:prstGeom prst="rect">
            <a:avLst/>
          </a:prstGeom>
        </p:spPr>
      </p:pic>
    </p:spTree>
    <p:extLst>
      <p:ext uri="{BB962C8B-B14F-4D97-AF65-F5344CB8AC3E}">
        <p14:creationId xmlns:p14="http://schemas.microsoft.com/office/powerpoint/2010/main" val="423741799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image" Target="../media/image1.png"/><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2.xml"/><Relationship Id="rId18" Type="http://schemas.openxmlformats.org/officeDocument/2006/relationships/tags" Target="../tags/tag5.xml"/><Relationship Id="rId26" Type="http://schemas.openxmlformats.org/officeDocument/2006/relationships/tags" Target="../tags/tag13.xml"/><Relationship Id="rId3" Type="http://schemas.openxmlformats.org/officeDocument/2006/relationships/slideLayout" Target="../slideLayouts/slideLayout62.xml"/><Relationship Id="rId21" Type="http://schemas.openxmlformats.org/officeDocument/2006/relationships/tags" Target="../tags/tag8.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tags" Target="../tags/tag4.xml"/><Relationship Id="rId25" Type="http://schemas.openxmlformats.org/officeDocument/2006/relationships/tags" Target="../tags/tag12.xml"/><Relationship Id="rId2" Type="http://schemas.openxmlformats.org/officeDocument/2006/relationships/slideLayout" Target="../slideLayouts/slideLayout61.xml"/><Relationship Id="rId16" Type="http://schemas.openxmlformats.org/officeDocument/2006/relationships/tags" Target="../tags/tag3.xml"/><Relationship Id="rId20" Type="http://schemas.openxmlformats.org/officeDocument/2006/relationships/tags" Target="../tags/tag7.xml"/><Relationship Id="rId29" Type="http://schemas.openxmlformats.org/officeDocument/2006/relationships/tags" Target="../tags/tag16.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tags" Target="../tags/tag11.xml"/><Relationship Id="rId32" Type="http://schemas.openxmlformats.org/officeDocument/2006/relationships/image" Target="../media/image10.png"/><Relationship Id="rId5" Type="http://schemas.openxmlformats.org/officeDocument/2006/relationships/slideLayout" Target="../slideLayouts/slideLayout64.xml"/><Relationship Id="rId15" Type="http://schemas.openxmlformats.org/officeDocument/2006/relationships/tags" Target="../tags/tag2.xml"/><Relationship Id="rId23" Type="http://schemas.openxmlformats.org/officeDocument/2006/relationships/tags" Target="../tags/tag10.xml"/><Relationship Id="rId28" Type="http://schemas.openxmlformats.org/officeDocument/2006/relationships/tags" Target="../tags/tag15.xml"/><Relationship Id="rId10" Type="http://schemas.openxmlformats.org/officeDocument/2006/relationships/slideLayout" Target="../slideLayouts/slideLayout69.xml"/><Relationship Id="rId19" Type="http://schemas.openxmlformats.org/officeDocument/2006/relationships/tags" Target="../tags/tag6.xml"/><Relationship Id="rId31" Type="http://schemas.openxmlformats.org/officeDocument/2006/relationships/image" Target="../media/image9.jpeg"/><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tags" Target="../tags/tag1.xml"/><Relationship Id="rId22" Type="http://schemas.openxmlformats.org/officeDocument/2006/relationships/tags" Target="../tags/tag9.xml"/><Relationship Id="rId27" Type="http://schemas.openxmlformats.org/officeDocument/2006/relationships/tags" Target="../tags/tag14.xml"/><Relationship Id="rId30"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4" y="377825"/>
            <a:ext cx="11439144" cy="850107"/>
          </a:xfrm>
          <a:prstGeom prst="rect">
            <a:avLst/>
          </a:prstGeom>
        </p:spPr>
        <p:txBody>
          <a:bodyPr vert="horz" lIns="0" tIns="0" rIns="0" bIns="0" rtlCol="0" anchor="ctr">
            <a:noAutofit/>
          </a:bodyPr>
          <a:lstStyle/>
          <a:p>
            <a:pPr lvl="0"/>
            <a:r>
              <a:rPr lang="en-US"/>
              <a:t>Click to edit Master title style</a:t>
            </a:r>
          </a:p>
        </p:txBody>
      </p:sp>
      <p:sp>
        <p:nvSpPr>
          <p:cNvPr id="4" name="Date Placeholder 3"/>
          <p:cNvSpPr>
            <a:spLocks noGrp="1"/>
          </p:cNvSpPr>
          <p:nvPr>
            <p:ph type="dt" sz="half" idx="2"/>
          </p:nvPr>
        </p:nvSpPr>
        <p:spPr>
          <a:xfrm>
            <a:off x="8217755" y="6480175"/>
            <a:ext cx="722264" cy="216000"/>
          </a:xfrm>
          <a:prstGeom prst="rect">
            <a:avLst/>
          </a:prstGeom>
        </p:spPr>
        <p:txBody>
          <a:bodyPr vert="horz" lIns="0" tIns="0" rIns="0" bIns="0" rtlCol="0" anchor="ctr">
            <a:noAutofit/>
          </a:bodyPr>
          <a:lstStyle>
            <a:lvl1pPr algn="l">
              <a:defRPr sz="700">
                <a:solidFill>
                  <a:srgbClr val="9EA7B3"/>
                </a:solidFill>
              </a:defRPr>
            </a:lvl1pPr>
          </a:lstStyle>
          <a:p>
            <a:fld id="{05972683-51EE-5F41-850D-F4F103575C34}" type="datetime4">
              <a:rPr lang="en-US" smtClean="0"/>
              <a:t>May 22, 2024</a:t>
            </a:fld>
            <a:endParaRPr lang="en-GB"/>
          </a:p>
        </p:txBody>
      </p:sp>
      <p:sp>
        <p:nvSpPr>
          <p:cNvPr id="5" name="Footer Placeholder 4"/>
          <p:cNvSpPr>
            <a:spLocks noGrp="1"/>
          </p:cNvSpPr>
          <p:nvPr>
            <p:ph type="ftr" sz="quarter" idx="3"/>
          </p:nvPr>
        </p:nvSpPr>
        <p:spPr>
          <a:xfrm>
            <a:off x="378619" y="6480175"/>
            <a:ext cx="4114844" cy="214158"/>
          </a:xfrm>
          <a:prstGeom prst="rect">
            <a:avLst/>
          </a:prstGeom>
        </p:spPr>
        <p:txBody>
          <a:bodyPr vert="horz" lIns="0" tIns="0" rIns="0" bIns="0" rtlCol="0" anchor="ctr">
            <a:noAutofit/>
          </a:bodyPr>
          <a:lstStyle>
            <a:lvl1pPr algn="l">
              <a:defRPr sz="700" cap="none" baseline="0">
                <a:solidFill>
                  <a:srgbClr val="9EA7B3"/>
                </a:solidFill>
              </a:defRPr>
            </a:lvl1pPr>
          </a:lstStyle>
          <a:p>
            <a:endParaRPr lang="en-GB"/>
          </a:p>
        </p:txBody>
      </p:sp>
      <p:sp>
        <p:nvSpPr>
          <p:cNvPr id="6" name="Slide Number Placeholder 5"/>
          <p:cNvSpPr>
            <a:spLocks noGrp="1"/>
          </p:cNvSpPr>
          <p:nvPr>
            <p:ph type="sldNum" sz="quarter" idx="4"/>
          </p:nvPr>
        </p:nvSpPr>
        <p:spPr>
          <a:xfrm>
            <a:off x="11584744" y="6480175"/>
            <a:ext cx="229431" cy="216000"/>
          </a:xfrm>
          <a:prstGeom prst="rect">
            <a:avLst/>
          </a:prstGeom>
        </p:spPr>
        <p:txBody>
          <a:bodyPr vert="horz" lIns="0" tIns="0" rIns="0" bIns="0" rtlCol="0" anchor="ctr">
            <a:noAutofit/>
          </a:bodyPr>
          <a:lstStyle>
            <a:lvl1pPr algn="r">
              <a:defRPr sz="700">
                <a:solidFill>
                  <a:srgbClr val="9EA7B3"/>
                </a:solidFill>
              </a:defRPr>
            </a:lvl1pPr>
          </a:lstStyle>
          <a:p>
            <a:fld id="{29CC380D-5F44-41E8-971E-CDD19ED6F8E3}" type="slidenum">
              <a:rPr lang="en-GB" smtClean="0"/>
              <a:pPr/>
              <a:t>‹#›</a:t>
            </a:fld>
            <a:endParaRPr lang="en-GB"/>
          </a:p>
        </p:txBody>
      </p:sp>
      <p:cxnSp>
        <p:nvCxnSpPr>
          <p:cNvPr id="8" name="Straight Connector 7">
            <a:extLst>
              <a:ext uri="{FF2B5EF4-FFF2-40B4-BE49-F238E27FC236}">
                <a16:creationId xmlns:a16="http://schemas.microsoft.com/office/drawing/2014/main" id="{EA4A57FA-CBE0-4527-848B-CD3B986A4345}"/>
              </a:ext>
            </a:extLst>
          </p:cNvPr>
          <p:cNvCxnSpPr/>
          <p:nvPr/>
        </p:nvCxnSpPr>
        <p:spPr>
          <a:xfrm>
            <a:off x="377825" y="1227932"/>
            <a:ext cx="1143635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948B2952-F7B1-FB4B-A859-8048BF0DBB79}"/>
              </a:ext>
            </a:extLst>
          </p:cNvPr>
          <p:cNvSpPr>
            <a:spLocks noGrp="1"/>
          </p:cNvSpPr>
          <p:nvPr>
            <p:ph type="body" idx="1"/>
          </p:nvPr>
        </p:nvSpPr>
        <p:spPr>
          <a:xfrm>
            <a:off x="374904" y="1929384"/>
            <a:ext cx="11439144" cy="4453128"/>
          </a:xfrm>
          <a:prstGeom prst="rect">
            <a:avLst/>
          </a:prstGeom>
        </p:spPr>
        <p:txBody>
          <a:bodyPr vert="horz" lIns="0" tIns="0" rIns="0" bIns="0" rtlCol="0" anchor="t">
            <a:noAutofit/>
          </a:bodyPr>
          <a:lstStyle/>
          <a:p>
            <a:pPr lvl="0">
              <a:spcBef>
                <a:spcPts val="0"/>
              </a:spcBef>
              <a:spcAft>
                <a:spcPts val="1600"/>
              </a:spcAft>
            </a:pPr>
            <a:r>
              <a:rPr lang="en-US"/>
              <a:t>Click to edit Master text styles</a:t>
            </a:r>
          </a:p>
          <a:p>
            <a:pPr lvl="1">
              <a:spcBef>
                <a:spcPts val="0"/>
              </a:spcBef>
              <a:spcAft>
                <a:spcPts val="1600"/>
              </a:spcAft>
            </a:pPr>
            <a:r>
              <a:rPr lang="en-US"/>
              <a:t>Second level</a:t>
            </a:r>
          </a:p>
          <a:p>
            <a:pPr lvl="2">
              <a:spcBef>
                <a:spcPts val="0"/>
              </a:spcBef>
              <a:spcAft>
                <a:spcPts val="1600"/>
              </a:spcAft>
            </a:pPr>
            <a:r>
              <a:rPr lang="en-US"/>
              <a:t>Third level</a:t>
            </a:r>
          </a:p>
          <a:p>
            <a:pPr lvl="3">
              <a:spcBef>
                <a:spcPts val="0"/>
              </a:spcBef>
              <a:spcAft>
                <a:spcPts val="1600"/>
              </a:spcAft>
            </a:pPr>
            <a:r>
              <a:rPr lang="en-US"/>
              <a:t>Fourth level</a:t>
            </a:r>
          </a:p>
          <a:p>
            <a:pPr lvl="4">
              <a:spcBef>
                <a:spcPts val="0"/>
              </a:spcBef>
              <a:spcAft>
                <a:spcPts val="1600"/>
              </a:spcAft>
            </a:pPr>
            <a:r>
              <a:rPr lang="en-US"/>
              <a:t>Fifth level</a:t>
            </a:r>
          </a:p>
        </p:txBody>
      </p:sp>
      <p:pic>
        <p:nvPicPr>
          <p:cNvPr id="10" name="Picture 9">
            <a:extLst>
              <a:ext uri="{FF2B5EF4-FFF2-40B4-BE49-F238E27FC236}">
                <a16:creationId xmlns:a16="http://schemas.microsoft.com/office/drawing/2014/main" id="{E42A12DA-336E-C84B-B837-F5AE4C6692CB}"/>
              </a:ext>
            </a:extLst>
          </p:cNvPr>
          <p:cNvPicPr>
            <a:picLocks noChangeAspect="1"/>
          </p:cNvPicPr>
          <p:nvPr/>
        </p:nvPicPr>
        <p:blipFill>
          <a:blip r:embed="rId61">
            <a:extLst>
              <a:ext uri="{28A0092B-C50C-407E-A947-70E740481C1C}">
                <a14:useLocalDpi xmlns:a14="http://schemas.microsoft.com/office/drawing/2010/main" val="0"/>
              </a:ext>
            </a:extLst>
          </a:blip>
          <a:srcRect t="6809" b="6809"/>
          <a:stretch/>
        </p:blipFill>
        <p:spPr>
          <a:xfrm>
            <a:off x="10607040" y="6364224"/>
            <a:ext cx="969264" cy="455815"/>
          </a:xfrm>
          <a:prstGeom prst="rect">
            <a:avLst/>
          </a:prstGeom>
        </p:spPr>
      </p:pic>
      <p:sp>
        <p:nvSpPr>
          <p:cNvPr id="7" name="TextBox 6">
            <a:extLst>
              <a:ext uri="{FF2B5EF4-FFF2-40B4-BE49-F238E27FC236}">
                <a16:creationId xmlns:a16="http://schemas.microsoft.com/office/drawing/2014/main" id="{D18ECF0D-BB8E-317A-C8EB-90842CC36161}"/>
              </a:ext>
            </a:extLst>
          </p:cNvPr>
          <p:cNvSpPr txBox="1"/>
          <p:nvPr userDrawn="1">
            <p:extLst>
              <p:ext uri="{1162E1C5-73C7-4A58-AE30-91384D911F3F}">
                <p184:classification xmlns:p184="http://schemas.microsoft.com/office/powerpoint/2018/4/main" val="hdr"/>
              </p:ext>
            </p:extLst>
          </p:nvPr>
        </p:nvSpPr>
        <p:spPr>
          <a:xfrm>
            <a:off x="63500" y="63500"/>
            <a:ext cx="785813" cy="182880"/>
          </a:xfrm>
          <a:prstGeom prst="rect">
            <a:avLst/>
          </a:prstGeom>
        </p:spPr>
        <p:txBody>
          <a:bodyPr horzOverflow="overflow" lIns="0" tIns="0" rIns="0" bIns="0">
            <a:spAutoFit/>
          </a:bodyPr>
          <a:lstStyle/>
          <a:p>
            <a:pPr algn="l"/>
            <a:r>
              <a:rPr lang="en-US" sz="1200">
                <a:solidFill>
                  <a:srgbClr val="8E6A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5540495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85" r:id="rId4"/>
    <p:sldLayoutId id="2147483686" r:id="rId5"/>
    <p:sldLayoutId id="2147483687" r:id="rId6"/>
    <p:sldLayoutId id="2147483688" r:id="rId7"/>
    <p:sldLayoutId id="2147483722" r:id="rId8"/>
    <p:sldLayoutId id="2147483723" r:id="rId9"/>
    <p:sldLayoutId id="2147483676" r:id="rId10"/>
    <p:sldLayoutId id="2147483721" r:id="rId11"/>
    <p:sldLayoutId id="2147483724" r:id="rId12"/>
    <p:sldLayoutId id="2147483710" r:id="rId13"/>
    <p:sldLayoutId id="2147483709" r:id="rId14"/>
    <p:sldLayoutId id="2147483691" r:id="rId15"/>
    <p:sldLayoutId id="2147483729" r:id="rId16"/>
    <p:sldLayoutId id="2147483725" r:id="rId17"/>
    <p:sldLayoutId id="2147483701" r:id="rId18"/>
    <p:sldLayoutId id="2147483702" r:id="rId19"/>
    <p:sldLayoutId id="2147483726" r:id="rId20"/>
    <p:sldLayoutId id="2147483728" r:id="rId21"/>
    <p:sldLayoutId id="2147483727" r:id="rId22"/>
    <p:sldLayoutId id="2147483730" r:id="rId23"/>
    <p:sldLayoutId id="2147483731" r:id="rId24"/>
    <p:sldLayoutId id="2147483700" r:id="rId25"/>
    <p:sldLayoutId id="2147483705" r:id="rId26"/>
    <p:sldLayoutId id="2147483704" r:id="rId27"/>
    <p:sldLayoutId id="2147483706" r:id="rId28"/>
    <p:sldLayoutId id="2147483707" r:id="rId29"/>
    <p:sldLayoutId id="2147483703" r:id="rId30"/>
    <p:sldLayoutId id="2147483696" r:id="rId31"/>
    <p:sldLayoutId id="2147483695" r:id="rId32"/>
    <p:sldLayoutId id="2147483697" r:id="rId33"/>
    <p:sldLayoutId id="2147483675" r:id="rId34"/>
    <p:sldLayoutId id="2147483692" r:id="rId35"/>
    <p:sldLayoutId id="2147483693" r:id="rId36"/>
    <p:sldLayoutId id="2147483698" r:id="rId37"/>
    <p:sldLayoutId id="2147483699" r:id="rId38"/>
    <p:sldLayoutId id="2147483689" r:id="rId39"/>
    <p:sldLayoutId id="2147483690" r:id="rId40"/>
    <p:sldLayoutId id="2147483711" r:id="rId41"/>
    <p:sldLayoutId id="2147483715" r:id="rId42"/>
    <p:sldLayoutId id="2147483712" r:id="rId43"/>
    <p:sldLayoutId id="2147483713" r:id="rId44"/>
    <p:sldLayoutId id="2147483714" r:id="rId45"/>
    <p:sldLayoutId id="2147483718" r:id="rId46"/>
    <p:sldLayoutId id="2147483716" r:id="rId47"/>
    <p:sldLayoutId id="2147483717" r:id="rId48"/>
    <p:sldLayoutId id="2147483720" r:id="rId49"/>
    <p:sldLayoutId id="2147483719" r:id="rId50"/>
    <p:sldLayoutId id="2147483678" r:id="rId51"/>
    <p:sldLayoutId id="2147483679" r:id="rId52"/>
    <p:sldLayoutId id="2147483732" r:id="rId53"/>
    <p:sldLayoutId id="2147483733" r:id="rId54"/>
    <p:sldLayoutId id="2147483734" r:id="rId55"/>
    <p:sldLayoutId id="2147483795" r:id="rId56"/>
    <p:sldLayoutId id="2147483796" r:id="rId57"/>
    <p:sldLayoutId id="2147483797" r:id="rId58"/>
    <p:sldLayoutId id="2147483798" r:id="rId59"/>
  </p:sldLayoutIdLst>
  <p:transition>
    <p:fade/>
  </p:transition>
  <p:hf hdr="0" ftr="0" dt="0"/>
  <p:txStyles>
    <p:titleStyle>
      <a:lvl1pPr algn="l" defTabSz="914400" rtl="0" eaLnBrk="1" latinLnBrk="0" hangingPunct="1">
        <a:lnSpc>
          <a:spcPct val="90000"/>
        </a:lnSpc>
        <a:spcBef>
          <a:spcPct val="0"/>
        </a:spcBef>
        <a:buNone/>
        <a:defRPr lang="en-US" sz="2750" kern="1200" dirty="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spcAft>
          <a:spcPts val="0"/>
        </a:spcAft>
        <a:buFont typeface="Arial" panose="020B0604020202020204" pitchFamily="34" charset="0"/>
        <a:buNone/>
        <a:defRPr lang="en-US" sz="1200" b="0" kern="1200" dirty="0">
          <a:solidFill>
            <a:schemeClr val="tx1"/>
          </a:solidFill>
          <a:latin typeface="+mn-lt"/>
          <a:ea typeface="+mn-ea"/>
          <a:cs typeface="+mn-cs"/>
        </a:defRPr>
      </a:lvl1pPr>
      <a:lvl2pPr marL="179388" indent="-179388" algn="l" defTabSz="914400" rtl="0" eaLnBrk="1" latinLnBrk="0" hangingPunct="1">
        <a:lnSpc>
          <a:spcPct val="100000"/>
        </a:lnSpc>
        <a:spcBef>
          <a:spcPts val="120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2pPr>
      <a:lvl3pPr marL="349250" indent="-169863"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3pPr>
      <a:lvl4pPr marL="465138"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4pPr>
      <a:lvl5pPr marL="581025" indent="-115888" algn="l" defTabSz="914400" rtl="0" eaLnBrk="1" latinLnBrk="0" hangingPunct="1">
        <a:lnSpc>
          <a:spcPct val="100000"/>
        </a:lnSpc>
        <a:spcBef>
          <a:spcPts val="0"/>
        </a:spcBef>
        <a:spcAft>
          <a:spcPts val="0"/>
        </a:spcAft>
        <a:buFont typeface="Arial" panose="020B0604020202020204" pitchFamily="34" charset="0"/>
        <a:buChar char="•"/>
        <a:tabLst/>
        <a:defRPr lang="en-US" sz="1200" b="0" kern="1200" dirty="0">
          <a:solidFill>
            <a:schemeClr val="tx1"/>
          </a:solidFill>
          <a:latin typeface="+mn-lt"/>
          <a:ea typeface="+mn-ea"/>
          <a:cs typeface="+mn-cs"/>
        </a:defRPr>
      </a:lvl5pPr>
      <a:lvl6pPr marL="0" indent="0" algn="l" defTabSz="914400" rtl="0" eaLnBrk="1" latinLnBrk="0" hangingPunct="1">
        <a:lnSpc>
          <a:spcPct val="100000"/>
        </a:lnSpc>
        <a:spcBef>
          <a:spcPts val="0"/>
        </a:spcBef>
        <a:spcAft>
          <a:spcPts val="0"/>
        </a:spcAft>
        <a:buFont typeface="Arial" panose="020B0604020202020204" pitchFamily="34" charset="0"/>
        <a:buNone/>
        <a:defRPr lang="en-US" sz="1600" kern="1200" dirty="0">
          <a:solidFill>
            <a:schemeClr val="tx1"/>
          </a:solidFill>
          <a:latin typeface="+mn-lt"/>
          <a:ea typeface="+mn-ea"/>
          <a:cs typeface="+mn-cs"/>
        </a:defRPr>
      </a:lvl6pPr>
      <a:lvl7pPr marL="0" indent="0" algn="l" defTabSz="914400" rtl="0" eaLnBrk="1" latinLnBrk="0" hangingPunct="1">
        <a:lnSpc>
          <a:spcPct val="100000"/>
        </a:lnSpc>
        <a:spcBef>
          <a:spcPts val="0"/>
        </a:spcBef>
        <a:spcAft>
          <a:spcPts val="3400"/>
        </a:spcAft>
        <a:buFont typeface="Arial" panose="020B0604020202020204" pitchFamily="34" charset="0"/>
        <a:buNone/>
        <a:defRPr lang="en-US" sz="1200" b="1" kern="1200" dirty="0">
          <a:solidFill>
            <a:schemeClr val="accent1"/>
          </a:solidFill>
          <a:latin typeface="+mn-lt"/>
          <a:ea typeface="+mn-ea"/>
          <a:cs typeface="+mn-cs"/>
        </a:defRPr>
      </a:lvl7pPr>
      <a:lvl8pPr marL="0" indent="0" algn="l" defTabSz="914400" rtl="0" eaLnBrk="1" latinLnBrk="0" hangingPunct="1">
        <a:lnSpc>
          <a:spcPct val="100000"/>
        </a:lnSpc>
        <a:spcBef>
          <a:spcPts val="0"/>
        </a:spcBef>
        <a:spcAft>
          <a:spcPts val="1600"/>
        </a:spcAft>
        <a:buFont typeface="Arial" panose="020B0604020202020204" pitchFamily="34" charset="0"/>
        <a:buNone/>
        <a:defRPr lang="en-US" sz="3000" kern="1200" dirty="0">
          <a:solidFill>
            <a:schemeClr val="accen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sz="1800" kern="1200" dirty="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38">
          <p15:clr>
            <a:srgbClr val="F26B43"/>
          </p15:clr>
        </p15:guide>
        <p15:guide id="4" pos="2511">
          <p15:clr>
            <a:srgbClr val="F26B43"/>
          </p15:clr>
        </p15:guide>
        <p15:guide id="5" pos="2704">
          <p15:clr>
            <a:srgbClr val="F26B43"/>
          </p15:clr>
        </p15:guide>
        <p15:guide id="6" pos="4977">
          <p15:clr>
            <a:srgbClr val="F26B43"/>
          </p15:clr>
        </p15:guide>
        <p15:guide id="7" pos="5169">
          <p15:clr>
            <a:srgbClr val="F26B43"/>
          </p15:clr>
        </p15:guide>
        <p15:guide id="8" pos="7442">
          <p15:clr>
            <a:srgbClr val="F26B43"/>
          </p15:clr>
        </p15:guide>
        <p15:guide id="9" orient="horz" pos="238">
          <p15:clr>
            <a:srgbClr val="F26B43"/>
          </p15:clr>
        </p15:guide>
        <p15:guide id="10" orient="horz" pos="4020">
          <p15:clr>
            <a:srgbClr val="F26B43"/>
          </p15:clr>
        </p15:guide>
        <p15:guide id="11" orient="horz" pos="1751">
          <p15:clr>
            <a:srgbClr val="F26B43"/>
          </p15:clr>
        </p15:guide>
        <p15:guide id="12" orient="horz" pos="1213">
          <p15:clr>
            <a:srgbClr val="F26B43"/>
          </p15:clr>
        </p15:guide>
        <p15:guide id="13" orient="horz" pos="77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0" y="0"/>
            <a:ext cx="114808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06400" y="0"/>
            <a:ext cx="10160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06400" y="1371601"/>
            <a:ext cx="11176000" cy="47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30" name="Rectangle 6"/>
          <p:cNvSpPr>
            <a:spLocks noGrp="1" noChangeArrowheads="1"/>
          </p:cNvSpPr>
          <p:nvPr>
            <p:ph type="sldNum" sz="quarter" idx="4"/>
          </p:nvPr>
        </p:nvSpPr>
        <p:spPr bwMode="auto">
          <a:xfrm>
            <a:off x="1127125" y="6445250"/>
            <a:ext cx="914400"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buFontTx/>
              <a:buNone/>
              <a:defRPr sz="1000">
                <a:solidFill>
                  <a:schemeClr val="bg2"/>
                </a:solidFill>
              </a:defRPr>
            </a:lvl1pPr>
          </a:lstStyle>
          <a:p>
            <a:pPr fontAlgn="base">
              <a:spcBef>
                <a:spcPct val="0"/>
              </a:spcBef>
              <a:spcAft>
                <a:spcPct val="0"/>
              </a:spcAft>
              <a:defRPr/>
            </a:pPr>
            <a:fld id="{DD141F53-CFF3-4BF9-95B7-0BB8CC887DF6}" type="slidenum">
              <a:rPr lang="en-US">
                <a:solidFill>
                  <a:srgbClr val="808080"/>
                </a:solidFill>
              </a:rPr>
              <a:pPr fontAlgn="base">
                <a:spcBef>
                  <a:spcPct val="0"/>
                </a:spcBef>
                <a:spcAft>
                  <a:spcPct val="0"/>
                </a:spcAft>
                <a:defRPr/>
              </a:pPr>
              <a:t>‹#›</a:t>
            </a:fld>
            <a:endParaRPr lang="en-US">
              <a:solidFill>
                <a:srgbClr val="808080"/>
              </a:solidFill>
            </a:endParaRPr>
          </a:p>
        </p:txBody>
      </p:sp>
      <p:pic>
        <p:nvPicPr>
          <p:cNvPr id="2" name="Picture 6"/>
          <p:cNvPicPr>
            <a:picLocks noChangeAspect="1"/>
          </p:cNvPicPr>
          <p:nvPr/>
        </p:nvPicPr>
        <p:blipFill>
          <a:blip r:embed="rId31">
            <a:extLst>
              <a:ext uri="{28A0092B-C50C-407E-A947-70E740481C1C}">
                <a14:useLocalDpi xmlns:a14="http://schemas.microsoft.com/office/drawing/2010/main" val="0"/>
              </a:ext>
            </a:extLst>
          </a:blip>
          <a:srcRect/>
          <a:stretch>
            <a:fillRect/>
          </a:stretch>
        </p:blipFill>
        <p:spPr bwMode="auto">
          <a:xfrm>
            <a:off x="10219267" y="6215064"/>
            <a:ext cx="1913467"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userDrawn="1">
            <p:custDataLst>
              <p:tags r:id="rId14"/>
            </p:custDataLst>
          </p:nvPr>
        </p:nvPicPr>
        <p:blipFill>
          <a:blip r:embed="rId32">
            <a:extLst>
              <a:ext uri="{28A0092B-C50C-407E-A947-70E740481C1C}">
                <a14:useLocalDpi xmlns:a14="http://schemas.microsoft.com/office/drawing/2010/main" val="0"/>
              </a:ext>
            </a:extLst>
          </a:blip>
          <a:srcRect/>
          <a:stretch>
            <a:fillRect/>
          </a:stretch>
        </p:blipFill>
        <p:spPr bwMode="auto">
          <a:xfrm>
            <a:off x="5295900" y="6327776"/>
            <a:ext cx="16002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3" name="Picture 35"/>
          <p:cNvPicPr>
            <a:picLocks noChangeAspect="1" noChangeArrowheads="1"/>
          </p:cNvPicPr>
          <p:nvPr userDrawn="1">
            <p:custDataLst>
              <p:tags r:id="rId15"/>
            </p:custDataLst>
          </p:nvPr>
        </p:nvPicPr>
        <p:blipFill>
          <a:blip r:embed="rId32">
            <a:extLst>
              <a:ext uri="{28A0092B-C50C-407E-A947-70E740481C1C}">
                <a14:useLocalDpi xmlns:a14="http://schemas.microsoft.com/office/drawing/2010/main" val="0"/>
              </a:ext>
            </a:extLst>
          </a:blip>
          <a:srcRect/>
          <a:stretch>
            <a:fillRect/>
          </a:stretch>
        </p:blipFill>
        <p:spPr bwMode="auto">
          <a:xfrm>
            <a:off x="5295900" y="6327776"/>
            <a:ext cx="16002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4" name="Picture 36"/>
          <p:cNvPicPr>
            <a:picLocks noChangeAspect="1" noChangeArrowheads="1"/>
          </p:cNvPicPr>
          <p:nvPr userDrawn="1">
            <p:custDataLst>
              <p:tags r:id="rId16"/>
            </p:custDataLst>
          </p:nvPr>
        </p:nvPicPr>
        <p:blipFill>
          <a:blip r:embed="rId32">
            <a:extLst>
              <a:ext uri="{28A0092B-C50C-407E-A947-70E740481C1C}">
                <a14:useLocalDpi xmlns:a14="http://schemas.microsoft.com/office/drawing/2010/main" val="0"/>
              </a:ext>
            </a:extLst>
          </a:blip>
          <a:srcRect/>
          <a:stretch>
            <a:fillRect/>
          </a:stretch>
        </p:blipFill>
        <p:spPr bwMode="auto">
          <a:xfrm>
            <a:off x="5295900" y="6327776"/>
            <a:ext cx="16002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5" name="Picture 37"/>
          <p:cNvPicPr>
            <a:picLocks noChangeAspect="1" noChangeArrowheads="1"/>
          </p:cNvPicPr>
          <p:nvPr userDrawn="1">
            <p:custDataLst>
              <p:tags r:id="rId17"/>
            </p:custDataLst>
          </p:nvPr>
        </p:nvPicPr>
        <p:blipFill>
          <a:blip r:embed="rId32">
            <a:extLst>
              <a:ext uri="{28A0092B-C50C-407E-A947-70E740481C1C}">
                <a14:useLocalDpi xmlns:a14="http://schemas.microsoft.com/office/drawing/2010/main" val="0"/>
              </a:ext>
            </a:extLst>
          </a:blip>
          <a:srcRect/>
          <a:stretch>
            <a:fillRect/>
          </a:stretch>
        </p:blipFill>
        <p:spPr bwMode="auto">
          <a:xfrm>
            <a:off x="5295900" y="6327776"/>
            <a:ext cx="16002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6" name="Picture 38"/>
          <p:cNvPicPr>
            <a:picLocks noChangeAspect="1" noChangeArrowheads="1"/>
          </p:cNvPicPr>
          <p:nvPr userDrawn="1">
            <p:custDataLst>
              <p:tags r:id="rId18"/>
            </p:custDataLst>
          </p:nvPr>
        </p:nvPicPr>
        <p:blipFill>
          <a:blip r:embed="rId32">
            <a:extLst>
              <a:ext uri="{28A0092B-C50C-407E-A947-70E740481C1C}">
                <a14:useLocalDpi xmlns:a14="http://schemas.microsoft.com/office/drawing/2010/main" val="0"/>
              </a:ext>
            </a:extLst>
          </a:blip>
          <a:srcRect/>
          <a:stretch>
            <a:fillRect/>
          </a:stretch>
        </p:blipFill>
        <p:spPr bwMode="auto">
          <a:xfrm>
            <a:off x="5295900" y="6327776"/>
            <a:ext cx="16002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7" name="Picture 39"/>
          <p:cNvPicPr>
            <a:picLocks noChangeAspect="1" noChangeArrowheads="1"/>
          </p:cNvPicPr>
          <p:nvPr userDrawn="1">
            <p:custDataLst>
              <p:tags r:id="rId19"/>
            </p:custDataLst>
          </p:nvPr>
        </p:nvPicPr>
        <p:blipFill>
          <a:blip r:embed="rId32">
            <a:extLst>
              <a:ext uri="{28A0092B-C50C-407E-A947-70E740481C1C}">
                <a14:useLocalDpi xmlns:a14="http://schemas.microsoft.com/office/drawing/2010/main" val="0"/>
              </a:ext>
            </a:extLst>
          </a:blip>
          <a:srcRect/>
          <a:stretch>
            <a:fillRect/>
          </a:stretch>
        </p:blipFill>
        <p:spPr bwMode="auto">
          <a:xfrm>
            <a:off x="5295900" y="6327776"/>
            <a:ext cx="16002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8" name="Picture 40"/>
          <p:cNvPicPr>
            <a:picLocks noChangeAspect="1" noChangeArrowheads="1"/>
          </p:cNvPicPr>
          <p:nvPr userDrawn="1">
            <p:custDataLst>
              <p:tags r:id="rId20"/>
            </p:custDataLst>
          </p:nvPr>
        </p:nvPicPr>
        <p:blipFill>
          <a:blip r:embed="rId32">
            <a:extLst>
              <a:ext uri="{28A0092B-C50C-407E-A947-70E740481C1C}">
                <a14:useLocalDpi xmlns:a14="http://schemas.microsoft.com/office/drawing/2010/main" val="0"/>
              </a:ext>
            </a:extLst>
          </a:blip>
          <a:srcRect/>
          <a:stretch>
            <a:fillRect/>
          </a:stretch>
        </p:blipFill>
        <p:spPr bwMode="auto">
          <a:xfrm>
            <a:off x="5295900" y="6327776"/>
            <a:ext cx="16002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89" name="Picture 41"/>
          <p:cNvPicPr>
            <a:picLocks noChangeAspect="1" noChangeArrowheads="1"/>
          </p:cNvPicPr>
          <p:nvPr userDrawn="1">
            <p:custDataLst>
              <p:tags r:id="rId21"/>
            </p:custDataLst>
          </p:nvPr>
        </p:nvPicPr>
        <p:blipFill>
          <a:blip r:embed="rId32">
            <a:extLst>
              <a:ext uri="{28A0092B-C50C-407E-A947-70E740481C1C}">
                <a14:useLocalDpi xmlns:a14="http://schemas.microsoft.com/office/drawing/2010/main" val="0"/>
              </a:ext>
            </a:extLst>
          </a:blip>
          <a:srcRect/>
          <a:stretch>
            <a:fillRect/>
          </a:stretch>
        </p:blipFill>
        <p:spPr bwMode="auto">
          <a:xfrm>
            <a:off x="5295900" y="6327776"/>
            <a:ext cx="16002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0" name="Picture 42"/>
          <p:cNvPicPr>
            <a:picLocks noChangeAspect="1" noChangeArrowheads="1"/>
          </p:cNvPicPr>
          <p:nvPr userDrawn="1">
            <p:custDataLst>
              <p:tags r:id="rId22"/>
            </p:custDataLst>
          </p:nvPr>
        </p:nvPicPr>
        <p:blipFill>
          <a:blip r:embed="rId32">
            <a:extLst>
              <a:ext uri="{28A0092B-C50C-407E-A947-70E740481C1C}">
                <a14:useLocalDpi xmlns:a14="http://schemas.microsoft.com/office/drawing/2010/main" val="0"/>
              </a:ext>
            </a:extLst>
          </a:blip>
          <a:srcRect/>
          <a:stretch>
            <a:fillRect/>
          </a:stretch>
        </p:blipFill>
        <p:spPr bwMode="auto">
          <a:xfrm>
            <a:off x="5295900" y="6327776"/>
            <a:ext cx="16002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1" name="Picture 43"/>
          <p:cNvPicPr>
            <a:picLocks noChangeAspect="1" noChangeArrowheads="1"/>
          </p:cNvPicPr>
          <p:nvPr userDrawn="1">
            <p:custDataLst>
              <p:tags r:id="rId23"/>
            </p:custDataLst>
          </p:nvPr>
        </p:nvPicPr>
        <p:blipFill>
          <a:blip r:embed="rId32">
            <a:extLst>
              <a:ext uri="{28A0092B-C50C-407E-A947-70E740481C1C}">
                <a14:useLocalDpi xmlns:a14="http://schemas.microsoft.com/office/drawing/2010/main" val="0"/>
              </a:ext>
            </a:extLst>
          </a:blip>
          <a:srcRect/>
          <a:stretch>
            <a:fillRect/>
          </a:stretch>
        </p:blipFill>
        <p:spPr bwMode="auto">
          <a:xfrm>
            <a:off x="5295900" y="6327776"/>
            <a:ext cx="16002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2" name="Picture 44"/>
          <p:cNvPicPr>
            <a:picLocks noChangeAspect="1" noChangeArrowheads="1"/>
          </p:cNvPicPr>
          <p:nvPr userDrawn="1">
            <p:custDataLst>
              <p:tags r:id="rId24"/>
            </p:custDataLst>
          </p:nvPr>
        </p:nvPicPr>
        <p:blipFill>
          <a:blip r:embed="rId32">
            <a:extLst>
              <a:ext uri="{28A0092B-C50C-407E-A947-70E740481C1C}">
                <a14:useLocalDpi xmlns:a14="http://schemas.microsoft.com/office/drawing/2010/main" val="0"/>
              </a:ext>
            </a:extLst>
          </a:blip>
          <a:srcRect/>
          <a:stretch>
            <a:fillRect/>
          </a:stretch>
        </p:blipFill>
        <p:spPr bwMode="auto">
          <a:xfrm>
            <a:off x="5295900" y="6327776"/>
            <a:ext cx="16002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3" name="Picture 45"/>
          <p:cNvPicPr>
            <a:picLocks noChangeAspect="1" noChangeArrowheads="1"/>
          </p:cNvPicPr>
          <p:nvPr userDrawn="1">
            <p:custDataLst>
              <p:tags r:id="rId25"/>
            </p:custDataLst>
          </p:nvPr>
        </p:nvPicPr>
        <p:blipFill>
          <a:blip r:embed="rId32">
            <a:extLst>
              <a:ext uri="{28A0092B-C50C-407E-A947-70E740481C1C}">
                <a14:useLocalDpi xmlns:a14="http://schemas.microsoft.com/office/drawing/2010/main" val="0"/>
              </a:ext>
            </a:extLst>
          </a:blip>
          <a:srcRect/>
          <a:stretch>
            <a:fillRect/>
          </a:stretch>
        </p:blipFill>
        <p:spPr bwMode="auto">
          <a:xfrm>
            <a:off x="5295900" y="6327776"/>
            <a:ext cx="16002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4" name="Picture 46"/>
          <p:cNvPicPr>
            <a:picLocks noChangeAspect="1" noChangeArrowheads="1"/>
          </p:cNvPicPr>
          <p:nvPr userDrawn="1">
            <p:custDataLst>
              <p:tags r:id="rId26"/>
            </p:custDataLst>
          </p:nvPr>
        </p:nvPicPr>
        <p:blipFill>
          <a:blip r:embed="rId32">
            <a:extLst>
              <a:ext uri="{28A0092B-C50C-407E-A947-70E740481C1C}">
                <a14:useLocalDpi xmlns:a14="http://schemas.microsoft.com/office/drawing/2010/main" val="0"/>
              </a:ext>
            </a:extLst>
          </a:blip>
          <a:srcRect/>
          <a:stretch>
            <a:fillRect/>
          </a:stretch>
        </p:blipFill>
        <p:spPr bwMode="auto">
          <a:xfrm>
            <a:off x="5295900" y="6327776"/>
            <a:ext cx="16002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5" name="Picture 47"/>
          <p:cNvPicPr>
            <a:picLocks noChangeAspect="1" noChangeArrowheads="1"/>
          </p:cNvPicPr>
          <p:nvPr userDrawn="1">
            <p:custDataLst>
              <p:tags r:id="rId27"/>
            </p:custDataLst>
          </p:nvPr>
        </p:nvPicPr>
        <p:blipFill>
          <a:blip r:embed="rId32">
            <a:extLst>
              <a:ext uri="{28A0092B-C50C-407E-A947-70E740481C1C}">
                <a14:useLocalDpi xmlns:a14="http://schemas.microsoft.com/office/drawing/2010/main" val="0"/>
              </a:ext>
            </a:extLst>
          </a:blip>
          <a:srcRect/>
          <a:stretch>
            <a:fillRect/>
          </a:stretch>
        </p:blipFill>
        <p:spPr bwMode="auto">
          <a:xfrm>
            <a:off x="5295900" y="6327776"/>
            <a:ext cx="16002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6" name="Picture 48"/>
          <p:cNvPicPr>
            <a:picLocks noChangeAspect="1" noChangeArrowheads="1"/>
          </p:cNvPicPr>
          <p:nvPr userDrawn="1">
            <p:custDataLst>
              <p:tags r:id="rId28"/>
            </p:custDataLst>
          </p:nvPr>
        </p:nvPicPr>
        <p:blipFill>
          <a:blip r:embed="rId32">
            <a:extLst>
              <a:ext uri="{28A0092B-C50C-407E-A947-70E740481C1C}">
                <a14:useLocalDpi xmlns:a14="http://schemas.microsoft.com/office/drawing/2010/main" val="0"/>
              </a:ext>
            </a:extLst>
          </a:blip>
          <a:srcRect/>
          <a:stretch>
            <a:fillRect/>
          </a:stretch>
        </p:blipFill>
        <p:spPr bwMode="auto">
          <a:xfrm>
            <a:off x="5295900" y="6327776"/>
            <a:ext cx="16002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7" name="Picture 49"/>
          <p:cNvPicPr>
            <a:picLocks noChangeAspect="1" noChangeArrowheads="1"/>
          </p:cNvPicPr>
          <p:nvPr userDrawn="1">
            <p:custDataLst>
              <p:tags r:id="rId29"/>
            </p:custDataLst>
          </p:nvPr>
        </p:nvPicPr>
        <p:blipFill>
          <a:blip r:embed="rId32">
            <a:extLst>
              <a:ext uri="{28A0092B-C50C-407E-A947-70E740481C1C}">
                <a14:useLocalDpi xmlns:a14="http://schemas.microsoft.com/office/drawing/2010/main" val="0"/>
              </a:ext>
            </a:extLst>
          </a:blip>
          <a:srcRect/>
          <a:stretch>
            <a:fillRect/>
          </a:stretch>
        </p:blipFill>
        <p:spPr bwMode="auto">
          <a:xfrm>
            <a:off x="5295900" y="6327776"/>
            <a:ext cx="16002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09DC04CF-F408-734C-B3A9-33D1307E4DF3}"/>
              </a:ext>
            </a:extLst>
          </p:cNvPr>
          <p:cNvSpPr txBox="1"/>
          <p:nvPr userDrawn="1">
            <p:extLst>
              <p:ext uri="{1162E1C5-73C7-4A58-AE30-91384D911F3F}">
                <p184:classification xmlns:p184="http://schemas.microsoft.com/office/powerpoint/2018/4/main" val="hdr"/>
              </p:ext>
            </p:extLst>
          </p:nvPr>
        </p:nvSpPr>
        <p:spPr>
          <a:xfrm>
            <a:off x="63500" y="63500"/>
            <a:ext cx="785813" cy="182880"/>
          </a:xfrm>
          <a:prstGeom prst="rect">
            <a:avLst/>
          </a:prstGeom>
        </p:spPr>
        <p:txBody>
          <a:bodyPr horzOverflow="overflow" lIns="0" tIns="0" rIns="0" bIns="0">
            <a:spAutoFit/>
          </a:bodyPr>
          <a:lstStyle/>
          <a:p>
            <a:pPr algn="l"/>
            <a:r>
              <a:rPr lang="en-US" sz="1200">
                <a:solidFill>
                  <a:srgbClr val="8E6A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4269859481"/>
      </p:ext>
    </p:extLst>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Lst>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Narrow" pitchFamily="34" charset="0"/>
          <a:cs typeface="Arial" charset="0"/>
        </a:defRPr>
      </a:lvl2pPr>
      <a:lvl3pPr algn="l" rtl="0" eaLnBrk="0" fontAlgn="base" hangingPunct="0">
        <a:spcBef>
          <a:spcPct val="0"/>
        </a:spcBef>
        <a:spcAft>
          <a:spcPct val="0"/>
        </a:spcAft>
        <a:defRPr sz="3200" b="1">
          <a:solidFill>
            <a:schemeClr val="bg1"/>
          </a:solidFill>
          <a:latin typeface="Arial Narrow" pitchFamily="34" charset="0"/>
          <a:cs typeface="Arial" charset="0"/>
        </a:defRPr>
      </a:lvl3pPr>
      <a:lvl4pPr algn="l" rtl="0" eaLnBrk="0" fontAlgn="base" hangingPunct="0">
        <a:spcBef>
          <a:spcPct val="0"/>
        </a:spcBef>
        <a:spcAft>
          <a:spcPct val="0"/>
        </a:spcAft>
        <a:defRPr sz="3200" b="1">
          <a:solidFill>
            <a:schemeClr val="bg1"/>
          </a:solidFill>
          <a:latin typeface="Arial Narrow" pitchFamily="34" charset="0"/>
          <a:cs typeface="Arial" charset="0"/>
        </a:defRPr>
      </a:lvl4pPr>
      <a:lvl5pPr algn="l" rtl="0" eaLnBrk="0" fontAlgn="base" hangingPunct="0">
        <a:spcBef>
          <a:spcPct val="0"/>
        </a:spcBef>
        <a:spcAft>
          <a:spcPct val="0"/>
        </a:spcAft>
        <a:defRPr sz="3200" b="1">
          <a:solidFill>
            <a:schemeClr val="bg1"/>
          </a:solidFill>
          <a:latin typeface="Arial Narrow" pitchFamily="34" charset="0"/>
          <a:cs typeface="Arial" charset="0"/>
        </a:defRPr>
      </a:lvl5pPr>
      <a:lvl6pPr marL="457200" algn="l" rtl="0" fontAlgn="base">
        <a:spcBef>
          <a:spcPct val="0"/>
        </a:spcBef>
        <a:spcAft>
          <a:spcPct val="0"/>
        </a:spcAft>
        <a:defRPr sz="3200" b="1">
          <a:solidFill>
            <a:schemeClr val="bg1"/>
          </a:solidFill>
          <a:latin typeface="Arial Narrow" pitchFamily="34" charset="0"/>
          <a:cs typeface="Arial" charset="0"/>
        </a:defRPr>
      </a:lvl6pPr>
      <a:lvl7pPr marL="914400" algn="l" rtl="0" fontAlgn="base">
        <a:spcBef>
          <a:spcPct val="0"/>
        </a:spcBef>
        <a:spcAft>
          <a:spcPct val="0"/>
        </a:spcAft>
        <a:defRPr sz="3200" b="1">
          <a:solidFill>
            <a:schemeClr val="bg1"/>
          </a:solidFill>
          <a:latin typeface="Arial Narrow" pitchFamily="34" charset="0"/>
          <a:cs typeface="Arial" charset="0"/>
        </a:defRPr>
      </a:lvl7pPr>
      <a:lvl8pPr marL="1371600" algn="l" rtl="0" fontAlgn="base">
        <a:spcBef>
          <a:spcPct val="0"/>
        </a:spcBef>
        <a:spcAft>
          <a:spcPct val="0"/>
        </a:spcAft>
        <a:defRPr sz="3200" b="1">
          <a:solidFill>
            <a:schemeClr val="bg1"/>
          </a:solidFill>
          <a:latin typeface="Arial Narrow" pitchFamily="34" charset="0"/>
          <a:cs typeface="Arial" charset="0"/>
        </a:defRPr>
      </a:lvl8pPr>
      <a:lvl9pPr marL="1828800" algn="l" rtl="0" fontAlgn="base">
        <a:spcBef>
          <a:spcPct val="0"/>
        </a:spcBef>
        <a:spcAft>
          <a:spcPct val="0"/>
        </a:spcAft>
        <a:defRPr sz="3200" b="1">
          <a:solidFill>
            <a:schemeClr val="bg1"/>
          </a:solidFill>
          <a:latin typeface="Arial Narrow" pitchFamily="34" charset="0"/>
          <a:cs typeface="Arial" charset="0"/>
        </a:defRPr>
      </a:lvl9pPr>
    </p:titleStyle>
    <p:bodyStyle>
      <a:lvl1pPr marL="228600" indent="-228600" algn="l" rtl="0" eaLnBrk="0" fontAlgn="base" hangingPunct="0">
        <a:lnSpc>
          <a:spcPct val="95000"/>
        </a:lnSpc>
        <a:spcBef>
          <a:spcPct val="40000"/>
        </a:spcBef>
        <a:spcAft>
          <a:spcPct val="10000"/>
        </a:spcAft>
        <a:buClr>
          <a:schemeClr val="accent1"/>
        </a:buClr>
        <a:buChar char="•"/>
        <a:tabLst>
          <a:tab pos="114300" algn="l"/>
        </a:tabLst>
        <a:defRPr sz="2400">
          <a:solidFill>
            <a:schemeClr val="tx1"/>
          </a:solidFill>
          <a:latin typeface="+mn-lt"/>
          <a:ea typeface="+mn-ea"/>
          <a:cs typeface="+mn-cs"/>
        </a:defRPr>
      </a:lvl1pPr>
      <a:lvl2pPr marL="571500" indent="-228600" algn="l" rtl="0" eaLnBrk="0" fontAlgn="base" hangingPunct="0">
        <a:lnSpc>
          <a:spcPct val="95000"/>
        </a:lnSpc>
        <a:spcBef>
          <a:spcPct val="10000"/>
        </a:spcBef>
        <a:spcAft>
          <a:spcPct val="25000"/>
        </a:spcAft>
        <a:buClr>
          <a:srgbClr val="B3A79F"/>
        </a:buClr>
        <a:buFont typeface="Arial" charset="0"/>
        <a:buChar char="–"/>
        <a:tabLst>
          <a:tab pos="114300" algn="l"/>
        </a:tabLst>
        <a:defRPr sz="2400">
          <a:solidFill>
            <a:schemeClr val="tx1"/>
          </a:solidFill>
          <a:latin typeface="+mn-lt"/>
          <a:cs typeface="+mn-cs"/>
        </a:defRPr>
      </a:lvl2pPr>
      <a:lvl3pPr marL="857250" indent="-171450" algn="l" rtl="0" eaLnBrk="0" fontAlgn="base" hangingPunct="0">
        <a:lnSpc>
          <a:spcPct val="95000"/>
        </a:lnSpc>
        <a:spcBef>
          <a:spcPct val="10000"/>
        </a:spcBef>
        <a:spcAft>
          <a:spcPct val="25000"/>
        </a:spcAft>
        <a:buClr>
          <a:srgbClr val="8CC7BA"/>
        </a:buClr>
        <a:buChar char="•"/>
        <a:tabLst>
          <a:tab pos="114300" algn="l"/>
        </a:tabLst>
        <a:defRPr sz="2400">
          <a:solidFill>
            <a:schemeClr val="tx1"/>
          </a:solidFill>
          <a:latin typeface="+mn-lt"/>
          <a:cs typeface="+mn-cs"/>
        </a:defRPr>
      </a:lvl3pPr>
      <a:lvl4pPr marL="1200150" indent="-228600" algn="l" rtl="0" eaLnBrk="0" fontAlgn="base" hangingPunct="0">
        <a:lnSpc>
          <a:spcPct val="95000"/>
        </a:lnSpc>
        <a:spcBef>
          <a:spcPct val="10000"/>
        </a:spcBef>
        <a:spcAft>
          <a:spcPct val="25000"/>
        </a:spcAft>
        <a:buChar char="–"/>
        <a:tabLst>
          <a:tab pos="114300" algn="l"/>
        </a:tabLst>
        <a:defRPr sz="2000">
          <a:solidFill>
            <a:schemeClr val="tx1"/>
          </a:solidFill>
          <a:latin typeface="+mn-lt"/>
          <a:cs typeface="+mn-cs"/>
        </a:defRPr>
      </a:lvl4pPr>
      <a:lvl5pPr marL="2057400" indent="-228600" algn="l" rtl="0" eaLnBrk="0" fontAlgn="base" hangingPunct="0">
        <a:spcBef>
          <a:spcPct val="20000"/>
        </a:spcBef>
        <a:spcAft>
          <a:spcPct val="0"/>
        </a:spcAft>
        <a:buChar char="»"/>
        <a:tabLst>
          <a:tab pos="114300" algn="l"/>
        </a:tabLst>
        <a:defRPr sz="2000">
          <a:solidFill>
            <a:schemeClr val="tx1"/>
          </a:solidFill>
          <a:latin typeface="+mn-lt"/>
          <a:cs typeface="+mn-cs"/>
        </a:defRPr>
      </a:lvl5pPr>
      <a:lvl6pPr marL="2514600" indent="-228600" algn="l" rtl="0" fontAlgn="base">
        <a:spcBef>
          <a:spcPct val="20000"/>
        </a:spcBef>
        <a:spcAft>
          <a:spcPct val="0"/>
        </a:spcAft>
        <a:buChar char="»"/>
        <a:tabLst>
          <a:tab pos="114300" algn="l"/>
        </a:tabLst>
        <a:defRPr sz="2000">
          <a:solidFill>
            <a:schemeClr val="tx1"/>
          </a:solidFill>
          <a:latin typeface="+mn-lt"/>
          <a:cs typeface="+mn-cs"/>
        </a:defRPr>
      </a:lvl6pPr>
      <a:lvl7pPr marL="2971800" indent="-228600" algn="l" rtl="0" fontAlgn="base">
        <a:spcBef>
          <a:spcPct val="20000"/>
        </a:spcBef>
        <a:spcAft>
          <a:spcPct val="0"/>
        </a:spcAft>
        <a:buChar char="»"/>
        <a:tabLst>
          <a:tab pos="114300" algn="l"/>
        </a:tabLst>
        <a:defRPr sz="2000">
          <a:solidFill>
            <a:schemeClr val="tx1"/>
          </a:solidFill>
          <a:latin typeface="+mn-lt"/>
          <a:cs typeface="+mn-cs"/>
        </a:defRPr>
      </a:lvl7pPr>
      <a:lvl8pPr marL="3429000" indent="-228600" algn="l" rtl="0" fontAlgn="base">
        <a:spcBef>
          <a:spcPct val="20000"/>
        </a:spcBef>
        <a:spcAft>
          <a:spcPct val="0"/>
        </a:spcAft>
        <a:buChar char="»"/>
        <a:tabLst>
          <a:tab pos="114300" algn="l"/>
        </a:tabLst>
        <a:defRPr sz="2000">
          <a:solidFill>
            <a:schemeClr val="tx1"/>
          </a:solidFill>
          <a:latin typeface="+mn-lt"/>
          <a:cs typeface="+mn-cs"/>
        </a:defRPr>
      </a:lvl8pPr>
      <a:lvl9pPr marL="3886200" indent="-228600" algn="l" rtl="0" fontAlgn="base">
        <a:spcBef>
          <a:spcPct val="20000"/>
        </a:spcBef>
        <a:spcAft>
          <a:spcPct val="0"/>
        </a:spcAft>
        <a:buChar char="»"/>
        <a:tabLst>
          <a:tab pos="114300" algn="l"/>
        </a:tabLst>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8509-A3C0-5C50-6D88-7375EBF67053}"/>
              </a:ext>
            </a:extLst>
          </p:cNvPr>
          <p:cNvSpPr>
            <a:spLocks noGrp="1"/>
          </p:cNvSpPr>
          <p:nvPr>
            <p:ph type="ctrTitle"/>
          </p:nvPr>
        </p:nvSpPr>
        <p:spPr/>
        <p:txBody>
          <a:bodyPr/>
          <a:lstStyle/>
          <a:p>
            <a:pPr>
              <a:lnSpc>
                <a:spcPct val="100000"/>
              </a:lnSpc>
            </a:pPr>
            <a:r>
              <a:rPr lang="en-US" b="1" dirty="0"/>
              <a:t>P</a:t>
            </a:r>
            <a:r>
              <a:rPr lang="en-US" altLang="zh-CN" b="1" dirty="0"/>
              <a:t>rincipal stratification application in vaccine trials</a:t>
            </a:r>
            <a:endParaRPr lang="en-US" b="1" dirty="0"/>
          </a:p>
        </p:txBody>
      </p:sp>
      <p:sp>
        <p:nvSpPr>
          <p:cNvPr id="3" name="Subtitle 2">
            <a:extLst>
              <a:ext uri="{FF2B5EF4-FFF2-40B4-BE49-F238E27FC236}">
                <a16:creationId xmlns:a16="http://schemas.microsoft.com/office/drawing/2014/main" id="{3B100B95-1295-7A23-F60C-DCDC52DE2ACC}"/>
              </a:ext>
            </a:extLst>
          </p:cNvPr>
          <p:cNvSpPr>
            <a:spLocks noGrp="1"/>
          </p:cNvSpPr>
          <p:nvPr>
            <p:ph type="subTitle" idx="1"/>
          </p:nvPr>
        </p:nvSpPr>
        <p:spPr/>
        <p:txBody>
          <a:bodyPr/>
          <a:lstStyle/>
          <a:p>
            <a:r>
              <a:rPr lang="en-US" b="1" dirty="0"/>
              <a:t>LDS Summer Intern Program 2024</a:t>
            </a:r>
          </a:p>
          <a:p>
            <a:r>
              <a:rPr lang="en-US" b="1" dirty="0"/>
              <a:t>Wei Wang, Bing Liu, Rong Fu, Yujing Gao</a:t>
            </a:r>
          </a:p>
        </p:txBody>
      </p:sp>
      <p:sp>
        <p:nvSpPr>
          <p:cNvPr id="6" name="Text Placeholder 5">
            <a:extLst>
              <a:ext uri="{FF2B5EF4-FFF2-40B4-BE49-F238E27FC236}">
                <a16:creationId xmlns:a16="http://schemas.microsoft.com/office/drawing/2014/main" id="{86B57EAC-54C4-1945-56A4-E1018D01CC54}"/>
              </a:ext>
            </a:extLst>
          </p:cNvPr>
          <p:cNvSpPr>
            <a:spLocks noGrp="1"/>
          </p:cNvSpPr>
          <p:nvPr>
            <p:ph type="body" sz="quarter" idx="10"/>
          </p:nvPr>
        </p:nvSpPr>
        <p:spPr/>
        <p:txBody>
          <a:bodyPr/>
          <a:lstStyle/>
          <a:p>
            <a:r>
              <a:rPr lang="en-US" dirty="0"/>
              <a:t>May 24, 2024</a:t>
            </a:r>
          </a:p>
        </p:txBody>
      </p:sp>
    </p:spTree>
    <p:extLst>
      <p:ext uri="{BB962C8B-B14F-4D97-AF65-F5344CB8AC3E}">
        <p14:creationId xmlns:p14="http://schemas.microsoft.com/office/powerpoint/2010/main" val="103063466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E90A-772D-569F-853B-67862B956158}"/>
              </a:ext>
            </a:extLst>
          </p:cNvPr>
          <p:cNvSpPr>
            <a:spLocks noGrp="1"/>
          </p:cNvSpPr>
          <p:nvPr>
            <p:ph type="title"/>
          </p:nvPr>
        </p:nvSpPr>
        <p:spPr/>
        <p:txBody>
          <a:bodyPr/>
          <a:lstStyle/>
          <a:p>
            <a:r>
              <a:rPr lang="en-US" dirty="0"/>
              <a:t>FDA Science &amp; Research: Principal stratification methods and software for intercurrent events in clinical trials</a:t>
            </a:r>
          </a:p>
        </p:txBody>
      </p:sp>
      <p:sp>
        <p:nvSpPr>
          <p:cNvPr id="3" name="Slide Number Placeholder 2">
            <a:extLst>
              <a:ext uri="{FF2B5EF4-FFF2-40B4-BE49-F238E27FC236}">
                <a16:creationId xmlns:a16="http://schemas.microsoft.com/office/drawing/2014/main" id="{D44FCFB0-7421-AACD-5357-7608A7CB9A2C}"/>
              </a:ext>
            </a:extLst>
          </p:cNvPr>
          <p:cNvSpPr>
            <a:spLocks noGrp="1"/>
          </p:cNvSpPr>
          <p:nvPr>
            <p:ph type="sldNum" sz="quarter" idx="12"/>
          </p:nvPr>
        </p:nvSpPr>
        <p:spPr/>
        <p:txBody>
          <a:bodyPr/>
          <a:lstStyle/>
          <a:p>
            <a:pPr marL="0" marR="0" lvl="0" indent="0" algn="r" defTabSz="228600" rtl="0" eaLnBrk="1" fontAlgn="auto" latinLnBrk="0" hangingPunct="1">
              <a:lnSpc>
                <a:spcPct val="100000"/>
              </a:lnSpc>
              <a:spcBef>
                <a:spcPts val="0"/>
              </a:spcBef>
              <a:spcAft>
                <a:spcPts val="0"/>
              </a:spcAft>
              <a:buClrTx/>
              <a:buSzTx/>
              <a:buFontTx/>
              <a:buNone/>
              <a:tabLst/>
              <a:defRPr/>
            </a:pPr>
            <a:fld id="{29CC380D-5F44-41E8-971E-CDD19ED6F8E3}" type="slidenum">
              <a:rPr kumimoji="0" lang="en-GB" sz="700" b="0" i="0" u="none" strike="noStrike" kern="1200" cap="none" spc="0" normalizeH="0" baseline="0" noProof="0" smtClean="0">
                <a:ln>
                  <a:noFill/>
                </a:ln>
                <a:solidFill>
                  <a:srgbClr val="9EA7B3"/>
                </a:solidFill>
                <a:effectLst/>
                <a:uLnTx/>
                <a:uFillTx/>
                <a:latin typeface="Invention"/>
                <a:ea typeface="+mn-ea"/>
                <a:cs typeface="+mn-cs"/>
              </a:rPr>
              <a:pPr marL="0" marR="0" lvl="0" indent="0" algn="r" defTabSz="228600" rtl="0" eaLnBrk="1" fontAlgn="auto" latinLnBrk="0" hangingPunct="1">
                <a:lnSpc>
                  <a:spcPct val="100000"/>
                </a:lnSpc>
                <a:spcBef>
                  <a:spcPts val="0"/>
                </a:spcBef>
                <a:spcAft>
                  <a:spcPts val="0"/>
                </a:spcAft>
                <a:buClrTx/>
                <a:buSzTx/>
                <a:buFontTx/>
                <a:buNone/>
                <a:tabLst/>
                <a:defRPr/>
              </a:pPr>
              <a:t>10</a:t>
            </a:fld>
            <a:endParaRPr kumimoji="0" lang="en-GB" sz="700" b="0" i="0" u="none" strike="noStrike" kern="1200" cap="none" spc="0" normalizeH="0" baseline="0" noProof="0">
              <a:ln>
                <a:noFill/>
              </a:ln>
              <a:solidFill>
                <a:srgbClr val="9EA7B3"/>
              </a:solidFill>
              <a:effectLst/>
              <a:uLnTx/>
              <a:uFillTx/>
              <a:latin typeface="Invention"/>
              <a:ea typeface="+mn-ea"/>
              <a:cs typeface="+mn-cs"/>
            </a:endParaRPr>
          </a:p>
        </p:txBody>
      </p:sp>
      <p:sp>
        <p:nvSpPr>
          <p:cNvPr id="6" name="TextBox 5">
            <a:extLst>
              <a:ext uri="{FF2B5EF4-FFF2-40B4-BE49-F238E27FC236}">
                <a16:creationId xmlns:a16="http://schemas.microsoft.com/office/drawing/2014/main" id="{6BB8305A-89DA-8586-9A12-AAD0120E182F}"/>
              </a:ext>
            </a:extLst>
          </p:cNvPr>
          <p:cNvSpPr txBox="1"/>
          <p:nvPr/>
        </p:nvSpPr>
        <p:spPr>
          <a:xfrm>
            <a:off x="558978" y="1345674"/>
            <a:ext cx="10805707" cy="4944943"/>
          </a:xfrm>
          <a:prstGeom prst="rect">
            <a:avLst/>
          </a:prstGeom>
          <a:noFill/>
        </p:spPr>
        <p:txBody>
          <a:bodyPr wrap="square">
            <a:spAutoFit/>
          </a:bodyPr>
          <a:lstStyle/>
          <a:p>
            <a:pPr marL="0" marR="0" lvl="0" indent="0" algn="l" defTabSz="228600" rtl="0" eaLnBrk="1" fontAlgn="auto" latinLnBrk="0" hangingPunct="1">
              <a:lnSpc>
                <a:spcPct val="100000"/>
              </a:lnSpc>
              <a:spcBef>
                <a:spcPts val="0"/>
              </a:spcBef>
              <a:spcAft>
                <a:spcPts val="1000"/>
              </a:spcAft>
              <a:buClrTx/>
              <a:buSzTx/>
              <a:buFontTx/>
              <a:buNone/>
              <a:tabLst/>
              <a:defRPr/>
            </a:pPr>
            <a:r>
              <a:rPr kumimoji="0" lang="en-US" sz="1600" b="1" i="0" u="none" strike="noStrike" kern="0" cap="none" spc="0" normalizeH="0" baseline="0" noProof="0" dirty="0">
                <a:ln>
                  <a:noFill/>
                </a:ln>
                <a:effectLst/>
                <a:uLnTx/>
                <a:uFillTx/>
                <a:ea typeface="SimSun" panose="02010600030101010101" pitchFamily="2" charset="-122"/>
                <a:cs typeface="Times New Roman" panose="02020603050405020304" pitchFamily="18" charset="0"/>
              </a:rPr>
              <a:t>Challenge: </a:t>
            </a:r>
            <a:r>
              <a:rPr kumimoji="0" lang="en-US" sz="1600" b="0" i="0" u="none" strike="noStrike" kern="0" cap="none" spc="0" normalizeH="0" baseline="0" noProof="0" dirty="0">
                <a:ln>
                  <a:noFill/>
                </a:ln>
                <a:effectLst/>
                <a:uLnTx/>
                <a:uFillTx/>
                <a:ea typeface="SimSun" panose="02010600030101010101" pitchFamily="2" charset="-122"/>
                <a:cs typeface="Times New Roman" panose="02020603050405020304" pitchFamily="18" charset="0"/>
              </a:rPr>
              <a:t>The 2018 ICH E9(R1) addendum suggests principal stratification as an alternative approach to handle intercurrent events, but significant gaps exist between the theory and practice of principal stratification in regulatory science.</a:t>
            </a:r>
          </a:p>
          <a:p>
            <a:pPr marL="0" marR="0" lvl="0" indent="0" algn="l" defTabSz="228600" rtl="0" eaLnBrk="1" fontAlgn="auto" latinLnBrk="0" hangingPunct="1">
              <a:lnSpc>
                <a:spcPct val="100000"/>
              </a:lnSpc>
              <a:spcBef>
                <a:spcPts val="0"/>
              </a:spcBef>
              <a:spcAft>
                <a:spcPts val="1000"/>
              </a:spcAft>
              <a:buClrTx/>
              <a:buSzTx/>
              <a:buFontTx/>
              <a:buNone/>
              <a:tabLst/>
              <a:defRPr/>
            </a:pPr>
            <a:r>
              <a:rPr lang="en-US" sz="1600" b="1" kern="0" dirty="0">
                <a:ea typeface="SimSun" panose="02010600030101010101" pitchFamily="2" charset="-122"/>
                <a:cs typeface="Times New Roman" panose="02020603050405020304" pitchFamily="18" charset="0"/>
              </a:rPr>
              <a:t>Goal: </a:t>
            </a:r>
            <a:r>
              <a:rPr lang="en-US" sz="1600" dirty="0"/>
              <a:t>To d</a:t>
            </a:r>
            <a:r>
              <a:rPr kumimoji="0" lang="en-US" sz="1600" b="0" i="0" u="none" strike="noStrike" kern="1200" cap="none" spc="0" normalizeH="0" baseline="0" noProof="0" dirty="0" err="1">
                <a:ln>
                  <a:noFill/>
                </a:ln>
                <a:effectLst/>
                <a:uLnTx/>
                <a:uFillTx/>
                <a:ea typeface="+mn-ea"/>
                <a:cs typeface="+mn-cs"/>
              </a:rPr>
              <a:t>evelop</a:t>
            </a:r>
            <a:r>
              <a:rPr kumimoji="0" lang="en-US" sz="1600" b="0" i="0" u="none" strike="noStrike" kern="1200" cap="none" spc="0" normalizeH="0" baseline="0" noProof="0" dirty="0">
                <a:ln>
                  <a:noFill/>
                </a:ln>
                <a:effectLst/>
                <a:uLnTx/>
                <a:uFillTx/>
                <a:ea typeface="+mn-ea"/>
                <a:cs typeface="+mn-cs"/>
              </a:rPr>
              <a:t> a suite of transparent and accessible analysis tools, software and educational material for applying the PS method to analyze intercurrent events in clinical trials, focusing on two types of ICEs, with a special emphasis on time-to-event outcomes: </a:t>
            </a:r>
          </a:p>
          <a:p>
            <a:pPr marL="571500" lvl="1" indent="-342900">
              <a:spcAft>
                <a:spcPts val="1000"/>
              </a:spcAft>
              <a:buFontTx/>
              <a:buAutoNum type="arabicParenBoth"/>
              <a:defRPr/>
            </a:pPr>
            <a:r>
              <a:rPr kumimoji="0" lang="en-US" sz="1600" b="0" i="0" u="none" strike="noStrike" kern="1200" cap="none" spc="0" normalizeH="0" baseline="0" noProof="0" dirty="0">
                <a:ln>
                  <a:noFill/>
                </a:ln>
                <a:effectLst/>
                <a:uLnTx/>
                <a:uFillTx/>
                <a:ea typeface="+mn-ea"/>
                <a:cs typeface="+mn-cs"/>
              </a:rPr>
              <a:t>nonadherence to assigned treatment, including treatment switching and discontinuation</a:t>
            </a:r>
          </a:p>
          <a:p>
            <a:pPr marL="571500" lvl="1" indent="-342900">
              <a:spcAft>
                <a:spcPts val="1000"/>
              </a:spcAft>
              <a:buFontTx/>
              <a:buAutoNum type="arabicParenBoth"/>
              <a:defRPr/>
            </a:pPr>
            <a:r>
              <a:rPr kumimoji="0" lang="en-US" sz="1600" b="0" i="0" u="none" strike="noStrike" kern="1200" cap="none" spc="0" normalizeH="0" baseline="0" noProof="0" dirty="0">
                <a:ln>
                  <a:noFill/>
                </a:ln>
                <a:effectLst/>
                <a:uLnTx/>
                <a:uFillTx/>
                <a:ea typeface="+mn-ea"/>
                <a:cs typeface="+mn-cs"/>
              </a:rPr>
              <a:t>truncation of the target outcome by a terminal event</a:t>
            </a:r>
            <a:endParaRPr lang="en-US" sz="1600" dirty="0"/>
          </a:p>
          <a:p>
            <a:pPr algn="l"/>
            <a:r>
              <a:rPr lang="en-US" sz="1600" b="1" i="0" dirty="0">
                <a:solidFill>
                  <a:srgbClr val="333333"/>
                </a:solidFill>
                <a:effectLst/>
                <a:highlight>
                  <a:srgbClr val="FFFFFF"/>
                </a:highlight>
                <a:latin typeface="+mn-lt"/>
              </a:rPr>
              <a:t>CERSI Collaborators:</a:t>
            </a:r>
            <a:r>
              <a:rPr lang="en-US" sz="1600" b="0" i="0" dirty="0">
                <a:solidFill>
                  <a:srgbClr val="333333"/>
                </a:solidFill>
                <a:effectLst/>
                <a:highlight>
                  <a:srgbClr val="FFFFFF"/>
                </a:highlight>
                <a:latin typeface="+mn-lt"/>
              </a:rPr>
              <a:t> Triangle CERSI, Duke University: Fan Li, PhD; Laine Thomas, PhD; </a:t>
            </a:r>
            <a:r>
              <a:rPr lang="en-US" sz="1600" b="0" i="0" dirty="0" err="1">
                <a:solidFill>
                  <a:srgbClr val="333333"/>
                </a:solidFill>
                <a:effectLst/>
                <a:highlight>
                  <a:srgbClr val="FFFFFF"/>
                </a:highlight>
                <a:latin typeface="+mn-lt"/>
              </a:rPr>
              <a:t>Anqi</a:t>
            </a:r>
            <a:r>
              <a:rPr lang="en-US" sz="1600" b="0" i="0" dirty="0">
                <a:solidFill>
                  <a:srgbClr val="333333"/>
                </a:solidFill>
                <a:effectLst/>
                <a:highlight>
                  <a:srgbClr val="FFFFFF"/>
                </a:highlight>
                <a:latin typeface="+mn-lt"/>
              </a:rPr>
              <a:t> Zhao, PhD; Susan Halabi, PhD</a:t>
            </a:r>
          </a:p>
          <a:p>
            <a:pPr algn="l"/>
            <a:r>
              <a:rPr lang="en-US" sz="1600" b="1" i="0" dirty="0">
                <a:solidFill>
                  <a:srgbClr val="333333"/>
                </a:solidFill>
                <a:effectLst/>
                <a:highlight>
                  <a:srgbClr val="FFFFFF"/>
                </a:highlight>
                <a:latin typeface="+mn-lt"/>
              </a:rPr>
              <a:t>FDA Collaborators: </a:t>
            </a:r>
            <a:r>
              <a:rPr lang="en-US" sz="1600" b="0" i="0" dirty="0">
                <a:solidFill>
                  <a:srgbClr val="333333"/>
                </a:solidFill>
                <a:effectLst/>
                <a:highlight>
                  <a:srgbClr val="FFFFFF"/>
                </a:highlight>
                <a:latin typeface="+mn-lt"/>
              </a:rPr>
              <a:t>Yuan-Li Shen, </a:t>
            </a:r>
            <a:r>
              <a:rPr lang="en-US" sz="1600" b="0" i="0" dirty="0" err="1">
                <a:solidFill>
                  <a:srgbClr val="333333"/>
                </a:solidFill>
                <a:effectLst/>
                <a:highlight>
                  <a:srgbClr val="FFFFFF"/>
                </a:highlight>
                <a:latin typeface="+mn-lt"/>
              </a:rPr>
              <a:t>Dr.P.H</a:t>
            </a:r>
            <a:r>
              <a:rPr lang="en-US" sz="1600" b="0" i="0" dirty="0">
                <a:solidFill>
                  <a:srgbClr val="333333"/>
                </a:solidFill>
                <a:effectLst/>
                <a:highlight>
                  <a:srgbClr val="FFFFFF"/>
                </a:highlight>
                <a:latin typeface="+mn-lt"/>
              </a:rPr>
              <a:t>; Pallavi Mishra-Kalyani, PhD; Shu Wang, PhD.; </a:t>
            </a:r>
            <a:r>
              <a:rPr lang="en-US" sz="1600" b="0" i="0" dirty="0" err="1">
                <a:solidFill>
                  <a:srgbClr val="333333"/>
                </a:solidFill>
                <a:effectLst/>
                <a:highlight>
                  <a:srgbClr val="FFFFFF"/>
                </a:highlight>
                <a:latin typeface="+mn-lt"/>
              </a:rPr>
              <a:t>Xiaoxue</a:t>
            </a:r>
            <a:r>
              <a:rPr lang="en-US" sz="1600" b="0" i="0" dirty="0">
                <a:solidFill>
                  <a:srgbClr val="333333"/>
                </a:solidFill>
                <a:effectLst/>
                <a:highlight>
                  <a:srgbClr val="FFFFFF"/>
                </a:highlight>
                <a:latin typeface="+mn-lt"/>
              </a:rPr>
              <a:t> Li, PhD.; Joyce Cheng, PhD</a:t>
            </a:r>
          </a:p>
          <a:p>
            <a:pPr algn="l"/>
            <a:r>
              <a:rPr lang="en-US" sz="1600" b="1" i="0" dirty="0">
                <a:solidFill>
                  <a:srgbClr val="333333"/>
                </a:solidFill>
                <a:effectLst/>
                <a:highlight>
                  <a:srgbClr val="FFFFFF"/>
                </a:highlight>
                <a:latin typeface="+mn-lt"/>
              </a:rPr>
              <a:t>Project Start Date:</a:t>
            </a:r>
            <a:r>
              <a:rPr lang="en-US" sz="1600" b="0" i="0" dirty="0">
                <a:solidFill>
                  <a:srgbClr val="333333"/>
                </a:solidFill>
                <a:effectLst/>
                <a:highlight>
                  <a:srgbClr val="FFFFFF"/>
                </a:highlight>
                <a:latin typeface="+mn-lt"/>
              </a:rPr>
              <a:t> September 8, 2023</a:t>
            </a:r>
          </a:p>
          <a:p>
            <a:pPr algn="l"/>
            <a:endParaRPr lang="en-US" sz="1800" dirty="0">
              <a:solidFill>
                <a:srgbClr val="333333"/>
              </a:solidFill>
              <a:highlight>
                <a:srgbClr val="FFFFFF"/>
              </a:highlight>
            </a:endParaRPr>
          </a:p>
          <a:p>
            <a:pPr algn="l"/>
            <a:r>
              <a:rPr lang="en-US" sz="1400" dirty="0">
                <a:solidFill>
                  <a:srgbClr val="333333"/>
                </a:solidFill>
                <a:highlight>
                  <a:srgbClr val="FFFFFF"/>
                </a:highlight>
                <a:latin typeface="+mn-ea"/>
              </a:rPr>
              <a:t>R</a:t>
            </a:r>
            <a:r>
              <a:rPr lang="en-US" altLang="zh-CN" sz="1400" dirty="0">
                <a:solidFill>
                  <a:srgbClr val="333333"/>
                </a:solidFill>
                <a:highlight>
                  <a:srgbClr val="FFFFFF"/>
                </a:highlight>
                <a:latin typeface="+mn-ea"/>
              </a:rPr>
              <a:t>ecent publication by Fan Li (co-author) in 2024: Principal stratification analysis of noncompliance with time-to-event outcomes  </a:t>
            </a:r>
            <a:endParaRPr lang="en-US" sz="1400" dirty="0">
              <a:solidFill>
                <a:srgbClr val="333333"/>
              </a:solidFill>
              <a:highlight>
                <a:srgbClr val="FFFFFF"/>
              </a:highlight>
              <a:latin typeface="+mn-ea"/>
            </a:endParaRPr>
          </a:p>
          <a:p>
            <a:pPr marL="285750" indent="-285750" algn="l">
              <a:buFont typeface="Arial" panose="020B0604020202020204" pitchFamily="34" charset="0"/>
              <a:buChar char="•"/>
            </a:pPr>
            <a:r>
              <a:rPr lang="en-US" sz="1400" b="0" i="0" dirty="0">
                <a:solidFill>
                  <a:srgbClr val="333333"/>
                </a:solidFill>
                <a:effectLst/>
                <a:highlight>
                  <a:srgbClr val="FFFFFF"/>
                </a:highlight>
                <a:latin typeface="+mn-ea"/>
              </a:rPr>
              <a:t>Intercurrent event: non-compliance to treatment</a:t>
            </a:r>
          </a:p>
          <a:p>
            <a:pPr marL="285750" indent="-285750" algn="l">
              <a:buFont typeface="Arial" panose="020B0604020202020204" pitchFamily="34" charset="0"/>
              <a:buChar char="•"/>
            </a:pPr>
            <a:r>
              <a:rPr lang="en-US" sz="1400" dirty="0">
                <a:solidFill>
                  <a:srgbClr val="333333"/>
                </a:solidFill>
                <a:highlight>
                  <a:srgbClr val="FFFFFF"/>
                </a:highlight>
                <a:latin typeface="+mn-ea"/>
              </a:rPr>
              <a:t>Endpoint: time-to-event</a:t>
            </a:r>
          </a:p>
          <a:p>
            <a:pPr marL="285750" indent="-285750" algn="l">
              <a:buFont typeface="Arial" panose="020B0604020202020204" pitchFamily="34" charset="0"/>
              <a:buChar char="•"/>
            </a:pPr>
            <a:r>
              <a:rPr lang="en-US" sz="1400" b="0" i="0" dirty="0">
                <a:solidFill>
                  <a:srgbClr val="333333"/>
                </a:solidFill>
                <a:effectLst/>
                <a:highlight>
                  <a:srgbClr val="FFFFFF"/>
                </a:highlight>
                <a:latin typeface="+mn-ea"/>
              </a:rPr>
              <a:t>Population-level summary</a:t>
            </a:r>
            <a:r>
              <a:rPr lang="en-US" sz="1400" dirty="0">
                <a:solidFill>
                  <a:srgbClr val="333333"/>
                </a:solidFill>
                <a:highlight>
                  <a:srgbClr val="FFFFFF"/>
                </a:highlight>
                <a:latin typeface="+mn-ea"/>
              </a:rPr>
              <a:t>:</a:t>
            </a:r>
            <a:r>
              <a:rPr lang="zh-CN" altLang="en-US" sz="1400" dirty="0">
                <a:solidFill>
                  <a:srgbClr val="333333"/>
                </a:solidFill>
                <a:highlight>
                  <a:srgbClr val="FFFFFF"/>
                </a:highlight>
                <a:latin typeface="+mn-ea"/>
              </a:rPr>
              <a:t> </a:t>
            </a:r>
            <a:r>
              <a:rPr lang="en-US" altLang="zh-CN" sz="1400" dirty="0">
                <a:solidFill>
                  <a:srgbClr val="333333"/>
                </a:solidFill>
                <a:highlight>
                  <a:srgbClr val="FFFFFF"/>
                </a:highlight>
                <a:latin typeface="+mn-ea"/>
              </a:rPr>
              <a:t>difference</a:t>
            </a:r>
            <a:r>
              <a:rPr lang="zh-CN" altLang="en-US" sz="1400" dirty="0">
                <a:solidFill>
                  <a:srgbClr val="333333"/>
                </a:solidFill>
                <a:highlight>
                  <a:srgbClr val="FFFFFF"/>
                </a:highlight>
                <a:latin typeface="+mn-ea"/>
              </a:rPr>
              <a:t> </a:t>
            </a:r>
            <a:r>
              <a:rPr lang="en-US" altLang="zh-CN" sz="1400" dirty="0">
                <a:solidFill>
                  <a:srgbClr val="333333"/>
                </a:solidFill>
                <a:highlight>
                  <a:srgbClr val="FFFFFF"/>
                </a:highlight>
                <a:latin typeface="+mn-ea"/>
              </a:rPr>
              <a:t>in</a:t>
            </a:r>
            <a:r>
              <a:rPr lang="zh-CN" altLang="en-US" sz="1400" dirty="0">
                <a:solidFill>
                  <a:srgbClr val="333333"/>
                </a:solidFill>
                <a:highlight>
                  <a:srgbClr val="FFFFFF"/>
                </a:highlight>
                <a:latin typeface="+mn-ea"/>
              </a:rPr>
              <a:t> </a:t>
            </a:r>
            <a:r>
              <a:rPr lang="en-US" altLang="zh-CN" sz="1400" dirty="0">
                <a:solidFill>
                  <a:srgbClr val="333333"/>
                </a:solidFill>
                <a:highlight>
                  <a:srgbClr val="FFFFFF"/>
                </a:highlight>
                <a:latin typeface="+mn-ea"/>
              </a:rPr>
              <a:t>survival</a:t>
            </a:r>
            <a:r>
              <a:rPr lang="zh-CN" altLang="en-US" sz="1400" dirty="0">
                <a:solidFill>
                  <a:srgbClr val="333333"/>
                </a:solidFill>
                <a:highlight>
                  <a:srgbClr val="FFFFFF"/>
                </a:highlight>
                <a:latin typeface="+mn-ea"/>
              </a:rPr>
              <a:t> </a:t>
            </a:r>
            <a:r>
              <a:rPr lang="en-US" altLang="zh-CN" sz="1400" dirty="0">
                <a:solidFill>
                  <a:srgbClr val="333333"/>
                </a:solidFill>
                <a:highlight>
                  <a:srgbClr val="FFFFFF"/>
                </a:highlight>
                <a:latin typeface="+mn-ea"/>
              </a:rPr>
              <a:t>probabilities</a:t>
            </a:r>
            <a:endParaRPr lang="en-US" sz="1400" b="0" i="0" dirty="0">
              <a:solidFill>
                <a:srgbClr val="333333"/>
              </a:solidFill>
              <a:effectLst/>
              <a:highlight>
                <a:srgbClr val="FFFFFF"/>
              </a:highlight>
              <a:latin typeface="+mn-ea"/>
            </a:endParaRPr>
          </a:p>
        </p:txBody>
      </p:sp>
    </p:spTree>
    <p:extLst>
      <p:ext uri="{BB962C8B-B14F-4D97-AF65-F5344CB8AC3E}">
        <p14:creationId xmlns:p14="http://schemas.microsoft.com/office/powerpoint/2010/main" val="19732067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466A-A40D-CAF3-F498-31FE55F82368}"/>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B306B026-AD19-D48A-7D93-6894E03C71FE}"/>
              </a:ext>
            </a:extLst>
          </p:cNvPr>
          <p:cNvSpPr>
            <a:spLocks noGrp="1"/>
          </p:cNvSpPr>
          <p:nvPr>
            <p:ph type="sldNum" sz="quarter" idx="12"/>
          </p:nvPr>
        </p:nvSpPr>
        <p:spPr/>
        <p:txBody>
          <a:bodyPr/>
          <a:lstStyle/>
          <a:p>
            <a:fld id="{29CC380D-5F44-41E8-971E-CDD19ED6F8E3}" type="slidenum">
              <a:rPr lang="en-GB" smtClean="0"/>
              <a:t>11</a:t>
            </a:fld>
            <a:endParaRPr lang="en-GB"/>
          </a:p>
        </p:txBody>
      </p:sp>
      <p:sp>
        <p:nvSpPr>
          <p:cNvPr id="4" name="Content Placeholder 3">
            <a:extLst>
              <a:ext uri="{FF2B5EF4-FFF2-40B4-BE49-F238E27FC236}">
                <a16:creationId xmlns:a16="http://schemas.microsoft.com/office/drawing/2014/main" id="{A9686134-A071-919B-AFED-E6E843ED1C5E}"/>
              </a:ext>
            </a:extLst>
          </p:cNvPr>
          <p:cNvSpPr>
            <a:spLocks noGrp="1"/>
          </p:cNvSpPr>
          <p:nvPr>
            <p:ph sz="quarter" idx="14"/>
          </p:nvPr>
        </p:nvSpPr>
        <p:spPr>
          <a:xfrm>
            <a:off x="374904" y="1411705"/>
            <a:ext cx="11439144" cy="4970807"/>
          </a:xfrm>
        </p:spPr>
        <p:txBody>
          <a:bodyPr/>
          <a:lstStyle/>
          <a:p>
            <a:pPr marL="171450" indent="-171450">
              <a:buFont typeface="Arial" panose="020B0604020202020204" pitchFamily="34" charset="0"/>
              <a:buChar char="•"/>
            </a:pPr>
            <a:r>
              <a:rPr lang="en-US" sz="1400" dirty="0"/>
              <a:t>Gilbert PB, Shepherd BE, Hudgens MG. Sensitivity Analysis of Per-Protocol Time-to-Event Treatment Efficacy in Randomized Clinical Trials. J Am Stat Assoc. 2013;108(503):10.1080/01621459.2013.786649. doi:10.1080/01621459.2013.786649</a:t>
            </a:r>
          </a:p>
          <a:p>
            <a:pPr marL="171450" indent="-171450">
              <a:buFont typeface="Arial" panose="020B0604020202020204" pitchFamily="34" charset="0"/>
              <a:buChar char="•"/>
            </a:pPr>
            <a:r>
              <a:rPr lang="en-US" sz="1400" dirty="0"/>
              <a:t>Hudgens MG, Halloran ME. Causal Vaccine Effects on Binary Postinfection Outcomes. J Am Stat Assoc. 2006;101(473):51-64. doi:10.1198/016214505000000970</a:t>
            </a:r>
          </a:p>
          <a:p>
            <a:pPr marL="171450" indent="-171450">
              <a:buFont typeface="Arial" panose="020B0604020202020204" pitchFamily="34" charset="0"/>
              <a:buChar char="•"/>
            </a:pPr>
            <a:r>
              <a:rPr lang="en-US" sz="1400" dirty="0"/>
              <a:t>Gilbert PB, Bosch RJ, Hudgens MG. Sensitivity analysis for the assessment of causal vaccine effects on viral load in HIV vaccine trials. Biometrics. 2003;59(3):531-541. doi:10.1111/1541-0420.00063</a:t>
            </a:r>
          </a:p>
          <a:p>
            <a:pPr marL="171450" indent="-171450">
              <a:buFont typeface="Arial" panose="020B0604020202020204" pitchFamily="34" charset="0"/>
              <a:buChar char="•"/>
            </a:pPr>
            <a:r>
              <a:rPr lang="en-US" sz="1400" dirty="0"/>
              <a:t>Qu Y, Luo J, Ruberg SJ. Implementation of tripartite </a:t>
            </a:r>
            <a:r>
              <a:rPr lang="en-US" sz="1400" dirty="0" err="1"/>
              <a:t>estimands</a:t>
            </a:r>
            <a:r>
              <a:rPr lang="en-US" sz="1400" dirty="0"/>
              <a:t> using adherence causal estimators under the causal inference framework. Pharm Stat. 2021;20(1):55-67. doi:10.1002/pst.2054</a:t>
            </a:r>
          </a:p>
          <a:p>
            <a:pPr marL="171450" indent="-171450">
              <a:buFont typeface="Arial" panose="020B0604020202020204" pitchFamily="34" charset="0"/>
              <a:buChar char="•"/>
            </a:pPr>
            <a:r>
              <a:rPr lang="en-US" sz="1400" dirty="0"/>
              <a:t>Magnusson BP, </a:t>
            </a:r>
            <a:r>
              <a:rPr lang="en-US" sz="1400" dirty="0" err="1"/>
              <a:t>Schmidli</a:t>
            </a:r>
            <a:r>
              <a:rPr lang="en-US" sz="1400" dirty="0"/>
              <a:t> H, </a:t>
            </a:r>
            <a:r>
              <a:rPr lang="en-US" sz="1400" dirty="0" err="1"/>
              <a:t>Rouyrre</a:t>
            </a:r>
            <a:r>
              <a:rPr lang="en-US" sz="1400" dirty="0"/>
              <a:t> N, </a:t>
            </a:r>
            <a:r>
              <a:rPr lang="en-US" sz="1400" dirty="0" err="1"/>
              <a:t>Scharfstein</a:t>
            </a:r>
            <a:r>
              <a:rPr lang="en-US" sz="1400" dirty="0"/>
              <a:t> DO. Bayesian inference for a principal stratum </a:t>
            </a:r>
            <a:r>
              <a:rPr lang="en-US" sz="1400" dirty="0" err="1"/>
              <a:t>estimand</a:t>
            </a:r>
            <a:r>
              <a:rPr lang="en-US" sz="1400" dirty="0"/>
              <a:t> to assess the treatment effect in a subgroup characterized by </a:t>
            </a:r>
            <a:r>
              <a:rPr lang="en-US" sz="1400" dirty="0" err="1"/>
              <a:t>postrandomization</a:t>
            </a:r>
            <a:r>
              <a:rPr lang="en-US" sz="1400" dirty="0"/>
              <a:t> event occurrence. Stat Med. 2019;38(23):4761-4771. doi:10.1002/sim.8333</a:t>
            </a:r>
          </a:p>
          <a:p>
            <a:pPr marL="171450" indent="-171450">
              <a:buFont typeface="Arial" panose="020B0604020202020204" pitchFamily="34" charset="0"/>
              <a:buChar char="•"/>
            </a:pPr>
            <a:r>
              <a:rPr lang="en-US" sz="1400" dirty="0"/>
              <a:t>Liu B, </a:t>
            </a:r>
            <a:r>
              <a:rPr lang="en-US" sz="1400" dirty="0" err="1"/>
              <a:t>Wruck</a:t>
            </a:r>
            <a:r>
              <a:rPr lang="en-US" sz="1400" dirty="0"/>
              <a:t> L, Li F. Principal stratification analysis of noncompliance with time-to-event outcomes. Biometrics. 2024;80(1):ujad016. doi:10.1093/</a:t>
            </a:r>
            <a:r>
              <a:rPr lang="en-US" sz="1400" dirty="0" err="1"/>
              <a:t>biomtc</a:t>
            </a:r>
            <a:r>
              <a:rPr lang="en-US" sz="1400" dirty="0"/>
              <a:t>/ujad016</a:t>
            </a:r>
          </a:p>
          <a:p>
            <a:pPr marL="171450" indent="-171450">
              <a:buFont typeface="Arial" panose="020B0604020202020204" pitchFamily="34" charset="0"/>
              <a:buChar char="•"/>
            </a:pPr>
            <a:endParaRPr lang="en-US" sz="1400" dirty="0"/>
          </a:p>
          <a:p>
            <a:pPr marL="171450" indent="-171450">
              <a:buFont typeface="Arial" panose="020B0604020202020204" pitchFamily="34" charset="0"/>
              <a:buChar char="•"/>
            </a:pPr>
            <a:endParaRPr lang="en-US" sz="1400" dirty="0"/>
          </a:p>
        </p:txBody>
      </p:sp>
    </p:spTree>
    <p:extLst>
      <p:ext uri="{BB962C8B-B14F-4D97-AF65-F5344CB8AC3E}">
        <p14:creationId xmlns:p14="http://schemas.microsoft.com/office/powerpoint/2010/main" val="40322683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1C64-62F5-DF0F-E0E4-DBA9A3C1AD6D}"/>
              </a:ext>
            </a:extLst>
          </p:cNvPr>
          <p:cNvSpPr>
            <a:spLocks noGrp="1"/>
          </p:cNvSpPr>
          <p:nvPr>
            <p:ph type="title"/>
          </p:nvPr>
        </p:nvSpPr>
        <p:spPr/>
        <p:txBody>
          <a:bodyPr/>
          <a:lstStyle/>
          <a:p>
            <a:r>
              <a:rPr lang="en-US" dirty="0" err="1"/>
              <a:t>Estimand</a:t>
            </a:r>
            <a:r>
              <a:rPr lang="en-US" dirty="0"/>
              <a:t> in Vaccine Efficacy Objective : Intercurrent Events Handling (ELSTIC Training)</a:t>
            </a:r>
          </a:p>
        </p:txBody>
      </p:sp>
      <p:sp>
        <p:nvSpPr>
          <p:cNvPr id="3" name="Slide Number Placeholder 2">
            <a:extLst>
              <a:ext uri="{FF2B5EF4-FFF2-40B4-BE49-F238E27FC236}">
                <a16:creationId xmlns:a16="http://schemas.microsoft.com/office/drawing/2014/main" id="{DA409C4F-FD82-0B7E-70EA-BA13CE787D0E}"/>
              </a:ext>
            </a:extLst>
          </p:cNvPr>
          <p:cNvSpPr>
            <a:spLocks noGrp="1"/>
          </p:cNvSpPr>
          <p:nvPr>
            <p:ph type="sldNum" sz="quarter" idx="12"/>
          </p:nvPr>
        </p:nvSpPr>
        <p:spPr/>
        <p:txBody>
          <a:bodyPr/>
          <a:lstStyle/>
          <a:p>
            <a:fld id="{29CC380D-5F44-41E8-971E-CDD19ED6F8E3}" type="slidenum">
              <a:rPr lang="en-GB" smtClean="0"/>
              <a:t>2</a:t>
            </a:fld>
            <a:endParaRPr lang="en-GB"/>
          </a:p>
        </p:txBody>
      </p:sp>
      <p:sp>
        <p:nvSpPr>
          <p:cNvPr id="4" name="Content Placeholder 3">
            <a:extLst>
              <a:ext uri="{FF2B5EF4-FFF2-40B4-BE49-F238E27FC236}">
                <a16:creationId xmlns:a16="http://schemas.microsoft.com/office/drawing/2014/main" id="{3131B4D3-1AA1-F836-9720-78DBCDF9E69C}"/>
              </a:ext>
            </a:extLst>
          </p:cNvPr>
          <p:cNvSpPr>
            <a:spLocks noGrp="1"/>
          </p:cNvSpPr>
          <p:nvPr>
            <p:ph sz="quarter" idx="14"/>
          </p:nvPr>
        </p:nvSpPr>
        <p:spPr>
          <a:xfrm>
            <a:off x="374904" y="1322962"/>
            <a:ext cx="11439144" cy="5059550"/>
          </a:xfrm>
        </p:spPr>
        <p:txBody>
          <a:bodyPr/>
          <a:lstStyle/>
          <a:p>
            <a:r>
              <a:rPr lang="en-US" sz="1400" dirty="0"/>
              <a:t>Example: Time to the first occurrence of COVID (Time to Event)</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o define a causal vaccine efficacy </a:t>
            </a:r>
            <a:r>
              <a:rPr lang="en-US" sz="1400" dirty="0" err="1"/>
              <a:t>estimand</a:t>
            </a:r>
            <a:r>
              <a:rPr lang="en-US" sz="1400" dirty="0"/>
              <a:t> </a:t>
            </a:r>
          </a:p>
        </p:txBody>
      </p:sp>
      <p:pic>
        <p:nvPicPr>
          <p:cNvPr id="6" name="Picture 5">
            <a:extLst>
              <a:ext uri="{FF2B5EF4-FFF2-40B4-BE49-F238E27FC236}">
                <a16:creationId xmlns:a16="http://schemas.microsoft.com/office/drawing/2014/main" id="{A637772A-F0DD-21CF-467E-2BA940BF36C8}"/>
              </a:ext>
            </a:extLst>
          </p:cNvPr>
          <p:cNvPicPr>
            <a:picLocks noChangeAspect="1"/>
          </p:cNvPicPr>
          <p:nvPr/>
        </p:nvPicPr>
        <p:blipFill>
          <a:blip r:embed="rId3"/>
          <a:stretch>
            <a:fillRect/>
          </a:stretch>
        </p:blipFill>
        <p:spPr>
          <a:xfrm>
            <a:off x="277627" y="4763133"/>
            <a:ext cx="7630960" cy="1543810"/>
          </a:xfrm>
          <a:prstGeom prst="rect">
            <a:avLst/>
          </a:prstGeom>
        </p:spPr>
      </p:pic>
      <p:pic>
        <p:nvPicPr>
          <p:cNvPr id="8" name="Picture 7">
            <a:extLst>
              <a:ext uri="{FF2B5EF4-FFF2-40B4-BE49-F238E27FC236}">
                <a16:creationId xmlns:a16="http://schemas.microsoft.com/office/drawing/2014/main" id="{F5D35291-149C-DC2F-8EA6-997DCF777B48}"/>
              </a:ext>
            </a:extLst>
          </p:cNvPr>
          <p:cNvPicPr>
            <a:picLocks noChangeAspect="1"/>
          </p:cNvPicPr>
          <p:nvPr/>
        </p:nvPicPr>
        <p:blipFill>
          <a:blip r:embed="rId4"/>
          <a:stretch>
            <a:fillRect/>
          </a:stretch>
        </p:blipFill>
        <p:spPr>
          <a:xfrm>
            <a:off x="374903" y="1671130"/>
            <a:ext cx="7533683" cy="3009900"/>
          </a:xfrm>
          <a:prstGeom prst="rect">
            <a:avLst/>
          </a:prstGeom>
        </p:spPr>
      </p:pic>
    </p:spTree>
    <p:extLst>
      <p:ext uri="{BB962C8B-B14F-4D97-AF65-F5344CB8AC3E}">
        <p14:creationId xmlns:p14="http://schemas.microsoft.com/office/powerpoint/2010/main" val="11140261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2F0E-2D18-1D1E-7E19-A6C43F7C1CCA}"/>
              </a:ext>
            </a:extLst>
          </p:cNvPr>
          <p:cNvSpPr>
            <a:spLocks noGrp="1"/>
          </p:cNvSpPr>
          <p:nvPr>
            <p:ph type="title"/>
          </p:nvPr>
        </p:nvSpPr>
        <p:spPr/>
        <p:txBody>
          <a:bodyPr/>
          <a:lstStyle/>
          <a:p>
            <a:r>
              <a:rPr lang="en-US" dirty="0" err="1"/>
              <a:t>Estimand</a:t>
            </a:r>
            <a:r>
              <a:rPr lang="en-US" dirty="0"/>
              <a:t> in Vaccine Immunogenicity Objective : Intercurrent Events Handling (ELSTIC Training)</a:t>
            </a:r>
          </a:p>
        </p:txBody>
      </p:sp>
      <p:sp>
        <p:nvSpPr>
          <p:cNvPr id="3" name="Slide Number Placeholder 2">
            <a:extLst>
              <a:ext uri="{FF2B5EF4-FFF2-40B4-BE49-F238E27FC236}">
                <a16:creationId xmlns:a16="http://schemas.microsoft.com/office/drawing/2014/main" id="{C07D3BFA-240A-A0E7-8244-E4C3B1D47575}"/>
              </a:ext>
            </a:extLst>
          </p:cNvPr>
          <p:cNvSpPr>
            <a:spLocks noGrp="1"/>
          </p:cNvSpPr>
          <p:nvPr>
            <p:ph type="sldNum" sz="quarter" idx="12"/>
          </p:nvPr>
        </p:nvSpPr>
        <p:spPr/>
        <p:txBody>
          <a:bodyPr/>
          <a:lstStyle/>
          <a:p>
            <a:fld id="{29CC380D-5F44-41E8-971E-CDD19ED6F8E3}" type="slidenum">
              <a:rPr lang="en-GB" smtClean="0"/>
              <a:t>3</a:t>
            </a:fld>
            <a:endParaRPr lang="en-GB"/>
          </a:p>
        </p:txBody>
      </p:sp>
      <p:sp>
        <p:nvSpPr>
          <p:cNvPr id="4" name="Content Placeholder 3">
            <a:extLst>
              <a:ext uri="{FF2B5EF4-FFF2-40B4-BE49-F238E27FC236}">
                <a16:creationId xmlns:a16="http://schemas.microsoft.com/office/drawing/2014/main" id="{84403E24-4EDC-218E-B852-274730752FBF}"/>
              </a:ext>
            </a:extLst>
          </p:cNvPr>
          <p:cNvSpPr>
            <a:spLocks noGrp="1"/>
          </p:cNvSpPr>
          <p:nvPr>
            <p:ph sz="quarter" idx="14"/>
          </p:nvPr>
        </p:nvSpPr>
        <p:spPr>
          <a:xfrm>
            <a:off x="374904" y="1436914"/>
            <a:ext cx="11439144" cy="4945598"/>
          </a:xfrm>
        </p:spPr>
        <p:txBody>
          <a:bodyPr/>
          <a:lstStyle/>
          <a:p>
            <a:r>
              <a:rPr lang="en-US" sz="1400" dirty="0"/>
              <a:t>Example: Non-inferiority of new formulation to old formulation</a:t>
            </a:r>
          </a:p>
        </p:txBody>
      </p:sp>
      <p:pic>
        <p:nvPicPr>
          <p:cNvPr id="6" name="Picture 5">
            <a:extLst>
              <a:ext uri="{FF2B5EF4-FFF2-40B4-BE49-F238E27FC236}">
                <a16:creationId xmlns:a16="http://schemas.microsoft.com/office/drawing/2014/main" id="{882016AB-F1A2-5972-A915-C1885E91C2A2}"/>
              </a:ext>
            </a:extLst>
          </p:cNvPr>
          <p:cNvPicPr>
            <a:picLocks noChangeAspect="1"/>
          </p:cNvPicPr>
          <p:nvPr/>
        </p:nvPicPr>
        <p:blipFill>
          <a:blip r:embed="rId2"/>
          <a:stretch>
            <a:fillRect/>
          </a:stretch>
        </p:blipFill>
        <p:spPr>
          <a:xfrm>
            <a:off x="380346" y="1773689"/>
            <a:ext cx="8496300" cy="2760989"/>
          </a:xfrm>
          <a:prstGeom prst="rect">
            <a:avLst/>
          </a:prstGeom>
        </p:spPr>
      </p:pic>
      <p:pic>
        <p:nvPicPr>
          <p:cNvPr id="8" name="Picture 7">
            <a:extLst>
              <a:ext uri="{FF2B5EF4-FFF2-40B4-BE49-F238E27FC236}">
                <a16:creationId xmlns:a16="http://schemas.microsoft.com/office/drawing/2014/main" id="{515A35D3-19A8-E417-C650-2966135E6412}"/>
              </a:ext>
            </a:extLst>
          </p:cNvPr>
          <p:cNvPicPr>
            <a:picLocks noChangeAspect="1"/>
          </p:cNvPicPr>
          <p:nvPr/>
        </p:nvPicPr>
        <p:blipFill>
          <a:blip r:embed="rId3"/>
          <a:stretch>
            <a:fillRect/>
          </a:stretch>
        </p:blipFill>
        <p:spPr>
          <a:xfrm>
            <a:off x="374904" y="4573834"/>
            <a:ext cx="8705850" cy="2014341"/>
          </a:xfrm>
          <a:prstGeom prst="rect">
            <a:avLst/>
          </a:prstGeom>
        </p:spPr>
      </p:pic>
    </p:spTree>
    <p:extLst>
      <p:ext uri="{BB962C8B-B14F-4D97-AF65-F5344CB8AC3E}">
        <p14:creationId xmlns:p14="http://schemas.microsoft.com/office/powerpoint/2010/main" val="29119664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9A02-602E-CE7A-7CD9-B04A56EC938F}"/>
              </a:ext>
            </a:extLst>
          </p:cNvPr>
          <p:cNvSpPr>
            <a:spLocks noGrp="1"/>
          </p:cNvSpPr>
          <p:nvPr>
            <p:ph type="title"/>
          </p:nvPr>
        </p:nvSpPr>
        <p:spPr/>
        <p:txBody>
          <a:bodyPr/>
          <a:lstStyle/>
          <a:p>
            <a:r>
              <a:rPr lang="en-US" dirty="0"/>
              <a:t>1. Per-Protocol Analysis vs. Principal Stratum Strategy Analysis</a:t>
            </a:r>
          </a:p>
        </p:txBody>
      </p:sp>
      <p:sp>
        <p:nvSpPr>
          <p:cNvPr id="3" name="Slide Number Placeholder 2">
            <a:extLst>
              <a:ext uri="{FF2B5EF4-FFF2-40B4-BE49-F238E27FC236}">
                <a16:creationId xmlns:a16="http://schemas.microsoft.com/office/drawing/2014/main" id="{3DFE19F8-DBC4-DD73-5E59-B415779F1D68}"/>
              </a:ext>
            </a:extLst>
          </p:cNvPr>
          <p:cNvSpPr>
            <a:spLocks noGrp="1"/>
          </p:cNvSpPr>
          <p:nvPr>
            <p:ph type="sldNum" sz="quarter" idx="12"/>
          </p:nvPr>
        </p:nvSpPr>
        <p:spPr/>
        <p:txBody>
          <a:bodyPr/>
          <a:lstStyle/>
          <a:p>
            <a:fld id="{29CC380D-5F44-41E8-971E-CDD19ED6F8E3}" type="slidenum">
              <a:rPr lang="en-GB" smtClean="0"/>
              <a:t>4</a:t>
            </a:fld>
            <a:endParaRPr lang="en-GB"/>
          </a:p>
        </p:txBody>
      </p:sp>
      <p:sp>
        <p:nvSpPr>
          <p:cNvPr id="4" name="Content Placeholder 3">
            <a:extLst>
              <a:ext uri="{FF2B5EF4-FFF2-40B4-BE49-F238E27FC236}">
                <a16:creationId xmlns:a16="http://schemas.microsoft.com/office/drawing/2014/main" id="{2318CD2C-0706-6868-6E6C-F3DDA7A6E3A9}"/>
              </a:ext>
            </a:extLst>
          </p:cNvPr>
          <p:cNvSpPr>
            <a:spLocks noGrp="1"/>
          </p:cNvSpPr>
          <p:nvPr>
            <p:ph sz="quarter" idx="14"/>
          </p:nvPr>
        </p:nvSpPr>
        <p:spPr>
          <a:xfrm>
            <a:off x="374904" y="1431235"/>
            <a:ext cx="11439144" cy="4951277"/>
          </a:xfrm>
        </p:spPr>
        <p:txBody>
          <a:bodyPr/>
          <a:lstStyle/>
          <a:p>
            <a:pPr marL="285750" indent="-285750" algn="l">
              <a:buFont typeface="Arial" panose="020B0604020202020204" pitchFamily="34" charset="0"/>
              <a:buChar char="•"/>
            </a:pPr>
            <a:r>
              <a:rPr lang="en-US" altLang="zh-CN" sz="1800" dirty="0"/>
              <a:t>RV144 HIV vaccine trials: randomized, placebo-controlled, to assess the v</a:t>
            </a:r>
            <a:r>
              <a:rPr lang="en-US" sz="1800" dirty="0"/>
              <a:t>accine efficacy (VE) against HIV infection = 1 – HR (vaccine vs. placebo)  </a:t>
            </a:r>
          </a:p>
          <a:p>
            <a:pPr marL="635000" lvl="2" indent="-285750"/>
            <a:r>
              <a:rPr lang="en-US" sz="1800" dirty="0"/>
              <a:t>HIV vaccination/placebo administration at Day 0, Weeks 4, 12, and 24</a:t>
            </a:r>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endParaRPr lang="en-US" dirty="0"/>
          </a:p>
        </p:txBody>
      </p:sp>
      <p:graphicFrame>
        <p:nvGraphicFramePr>
          <p:cNvPr id="5" name="Table 4">
            <a:extLst>
              <a:ext uri="{FF2B5EF4-FFF2-40B4-BE49-F238E27FC236}">
                <a16:creationId xmlns:a16="http://schemas.microsoft.com/office/drawing/2014/main" id="{5E0F4C3E-EB55-8ED2-116D-7F7AA29E9E36}"/>
              </a:ext>
            </a:extLst>
          </p:cNvPr>
          <p:cNvGraphicFramePr>
            <a:graphicFrameLocks noGrp="1"/>
          </p:cNvGraphicFramePr>
          <p:nvPr>
            <p:extLst>
              <p:ext uri="{D42A27DB-BD31-4B8C-83A1-F6EECF244321}">
                <p14:modId xmlns:p14="http://schemas.microsoft.com/office/powerpoint/2010/main" val="2024171321"/>
              </p:ext>
            </p:extLst>
          </p:nvPr>
        </p:nvGraphicFramePr>
        <p:xfrm>
          <a:off x="650459" y="2367073"/>
          <a:ext cx="10719907" cy="3292960"/>
        </p:xfrm>
        <a:graphic>
          <a:graphicData uri="http://schemas.openxmlformats.org/drawingml/2006/table">
            <a:tbl>
              <a:tblPr firstRow="1" bandRow="1">
                <a:tableStyleId>{5C22544A-7EE6-4342-B048-85BDC9FD1C3A}</a:tableStyleId>
              </a:tblPr>
              <a:tblGrid>
                <a:gridCol w="1695175">
                  <a:extLst>
                    <a:ext uri="{9D8B030D-6E8A-4147-A177-3AD203B41FA5}">
                      <a16:colId xmlns:a16="http://schemas.microsoft.com/office/drawing/2014/main" val="226929070"/>
                    </a:ext>
                  </a:extLst>
                </a:gridCol>
                <a:gridCol w="2773018">
                  <a:extLst>
                    <a:ext uri="{9D8B030D-6E8A-4147-A177-3AD203B41FA5}">
                      <a16:colId xmlns:a16="http://schemas.microsoft.com/office/drawing/2014/main" val="1655702889"/>
                    </a:ext>
                  </a:extLst>
                </a:gridCol>
                <a:gridCol w="1967947">
                  <a:extLst>
                    <a:ext uri="{9D8B030D-6E8A-4147-A177-3AD203B41FA5}">
                      <a16:colId xmlns:a16="http://schemas.microsoft.com/office/drawing/2014/main" val="1726676673"/>
                    </a:ext>
                  </a:extLst>
                </a:gridCol>
                <a:gridCol w="4283767">
                  <a:extLst>
                    <a:ext uri="{9D8B030D-6E8A-4147-A177-3AD203B41FA5}">
                      <a16:colId xmlns:a16="http://schemas.microsoft.com/office/drawing/2014/main" val="2964578851"/>
                    </a:ext>
                  </a:extLst>
                </a:gridCol>
              </a:tblGrid>
              <a:tr h="325493">
                <a:tc>
                  <a:txBody>
                    <a:bodyPr/>
                    <a:lstStyle/>
                    <a:p>
                      <a:r>
                        <a:rPr lang="en-US" sz="1400" dirty="0"/>
                        <a:t>Analysis population</a:t>
                      </a:r>
                    </a:p>
                  </a:txBody>
                  <a:tcPr/>
                </a:tc>
                <a:tc>
                  <a:txBody>
                    <a:bodyPr/>
                    <a:lstStyle/>
                    <a:p>
                      <a:r>
                        <a:rPr lang="en-US" sz="1400" dirty="0"/>
                        <a:t>Definition</a:t>
                      </a:r>
                    </a:p>
                  </a:txBody>
                  <a:tcPr/>
                </a:tc>
                <a:tc>
                  <a:txBody>
                    <a:bodyPr/>
                    <a:lstStyle/>
                    <a:p>
                      <a:r>
                        <a:rPr lang="en-US" sz="1400" dirty="0"/>
                        <a:t>VE Results</a:t>
                      </a:r>
                    </a:p>
                  </a:txBody>
                  <a:tcPr/>
                </a:tc>
                <a:tc>
                  <a:txBody>
                    <a:bodyPr/>
                    <a:lstStyle/>
                    <a:p>
                      <a:r>
                        <a:rPr lang="en-US" sz="1400" dirty="0"/>
                        <a:t>Note</a:t>
                      </a:r>
                    </a:p>
                  </a:txBody>
                  <a:tcPr/>
                </a:tc>
                <a:extLst>
                  <a:ext uri="{0D108BD9-81ED-4DB2-BD59-A6C34878D82A}">
                    <a16:rowId xmlns:a16="http://schemas.microsoft.com/office/drawing/2014/main" val="352802261"/>
                  </a:ext>
                </a:extLst>
              </a:tr>
              <a:tr h="976480">
                <a:tc>
                  <a:txBody>
                    <a:bodyPr/>
                    <a:lstStyle/>
                    <a:p>
                      <a:pPr algn="l"/>
                      <a:r>
                        <a:rPr lang="en-US" sz="1400" dirty="0"/>
                        <a:t>Modified-intention to treat (MITT)</a:t>
                      </a:r>
                    </a:p>
                  </a:txBody>
                  <a:tcPr/>
                </a:tc>
                <a:tc>
                  <a:txBody>
                    <a:bodyPr/>
                    <a:lstStyle/>
                    <a:p>
                      <a:pPr algn="l"/>
                      <a:r>
                        <a:rPr lang="en-US" altLang="zh-CN" sz="1400" dirty="0"/>
                        <a:t>All randomized subjects HIV negative at baseline</a:t>
                      </a:r>
                      <a:endParaRPr lang="en-US" sz="1400" dirty="0"/>
                    </a:p>
                  </a:txBody>
                  <a:tcPr/>
                </a:tc>
                <a:tc>
                  <a:txBody>
                    <a:bodyPr/>
                    <a:lstStyle/>
                    <a:p>
                      <a:pPr algn="l"/>
                      <a:r>
                        <a:rPr lang="en-US" altLang="zh-CN" sz="1400" dirty="0"/>
                        <a:t>31% (95% CI: 0% to 51%; p = 0.04)</a:t>
                      </a:r>
                      <a:endParaRPr lang="en-US" sz="1400" dirty="0"/>
                    </a:p>
                  </a:txBody>
                  <a:tcPr/>
                </a:tc>
                <a:tc>
                  <a:txBody>
                    <a:bodyPr/>
                    <a:lstStyle/>
                    <a:p>
                      <a:pPr marL="171450" indent="-171450">
                        <a:buFont typeface="Arial" panose="020B0604020202020204" pitchFamily="34" charset="0"/>
                        <a:buChar char="•"/>
                      </a:pPr>
                      <a:r>
                        <a:rPr lang="en-US" sz="1400" dirty="0"/>
                        <a:t>Causal effect estimate</a:t>
                      </a:r>
                    </a:p>
                    <a:p>
                      <a:pPr marL="171450" indent="-171450">
                        <a:buFont typeface="Arial" panose="020B0604020202020204" pitchFamily="34" charset="0"/>
                        <a:buChar char="•"/>
                      </a:pPr>
                      <a:r>
                        <a:rPr lang="en-US" sz="1400" dirty="0"/>
                        <a:t>Treatment policy strategy: vaccine effect if pts were assigned vaccine compared to if were assigned to placebo</a:t>
                      </a:r>
                    </a:p>
                  </a:txBody>
                  <a:tcPr/>
                </a:tc>
                <a:extLst>
                  <a:ext uri="{0D108BD9-81ED-4DB2-BD59-A6C34878D82A}">
                    <a16:rowId xmlns:a16="http://schemas.microsoft.com/office/drawing/2014/main" val="3027292404"/>
                  </a:ext>
                </a:extLst>
              </a:tr>
              <a:tr h="1193475">
                <a:tc>
                  <a:txBody>
                    <a:bodyPr/>
                    <a:lstStyle/>
                    <a:p>
                      <a:pPr algn="l"/>
                      <a:r>
                        <a:rPr lang="en-US" altLang="zh-CN" sz="1400" dirty="0"/>
                        <a:t>Per-protocol (PP)</a:t>
                      </a:r>
                      <a:endParaRPr lang="en-US" sz="1400" dirty="0"/>
                    </a:p>
                  </a:txBody>
                  <a:tcPr/>
                </a:tc>
                <a:tc>
                  <a:txBody>
                    <a:bodyPr/>
                    <a:lstStyle/>
                    <a:p>
                      <a:pPr algn="l"/>
                      <a:r>
                        <a:rPr lang="en-US" altLang="zh-CN" sz="1400" dirty="0"/>
                        <a:t>A subset of MITT who were also HIV negative at Week 24 and received all 6 study injections within pre-specified allowable visit windows</a:t>
                      </a:r>
                      <a:endParaRPr lang="en-US" sz="1400" dirty="0"/>
                    </a:p>
                  </a:txBody>
                  <a:tcPr/>
                </a:tc>
                <a:tc>
                  <a:txBody>
                    <a:bodyPr/>
                    <a:lstStyle/>
                    <a:p>
                      <a:pPr algn="l"/>
                      <a:r>
                        <a:rPr lang="en-US" altLang="zh-CN" sz="1400" dirty="0"/>
                        <a:t>25% (95% CI: -16% to 51%; p=0.19)</a:t>
                      </a:r>
                      <a:endParaRPr lang="en-US" sz="1400" dirty="0"/>
                    </a:p>
                  </a:txBody>
                  <a:tcPr/>
                </a:tc>
                <a:tc>
                  <a:txBody>
                    <a:bodyPr/>
                    <a:lstStyle/>
                    <a:p>
                      <a:pPr marL="171450" indent="-171450">
                        <a:buFont typeface="Arial" panose="020B0604020202020204" pitchFamily="34" charset="0"/>
                        <a:buChar char="•"/>
                      </a:pPr>
                      <a:r>
                        <a:rPr lang="en-US" sz="1400" dirty="0"/>
                        <a:t>Not necessarily a causal effect estimate (as in a subset whose membership determined by post-randomization variables)</a:t>
                      </a:r>
                    </a:p>
                    <a:p>
                      <a:pPr marL="171450" indent="-171450">
                        <a:buFont typeface="Arial" panose="020B0604020202020204" pitchFamily="34" charset="0"/>
                        <a:buChar char="•"/>
                      </a:pPr>
                      <a:r>
                        <a:rPr lang="en-US" sz="1400" dirty="0">
                          <a:solidFill>
                            <a:srgbClr val="0000FF"/>
                          </a:solidFill>
                        </a:rPr>
                        <a:t>?Principal stratum strategy: vaccine effect among participants who would comply to the assigned immunization and HIV-naïve up to Week 24 </a:t>
                      </a:r>
                    </a:p>
                    <a:p>
                      <a:pPr marL="171450" indent="-171450">
                        <a:buFont typeface="Arial" panose="020B0604020202020204" pitchFamily="34" charset="0"/>
                        <a:buChar char="•"/>
                      </a:pPr>
                      <a:endParaRPr lang="en-US" sz="1400" dirty="0"/>
                    </a:p>
                  </a:txBody>
                  <a:tcPr/>
                </a:tc>
                <a:extLst>
                  <a:ext uri="{0D108BD9-81ED-4DB2-BD59-A6C34878D82A}">
                    <a16:rowId xmlns:a16="http://schemas.microsoft.com/office/drawing/2014/main" val="1507019689"/>
                  </a:ext>
                </a:extLst>
              </a:tr>
            </a:tbl>
          </a:graphicData>
        </a:graphic>
      </p:graphicFrame>
    </p:spTree>
    <p:extLst>
      <p:ext uri="{BB962C8B-B14F-4D97-AF65-F5344CB8AC3E}">
        <p14:creationId xmlns:p14="http://schemas.microsoft.com/office/powerpoint/2010/main" val="7019293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41F5-DF0C-8444-C23A-C39120B623DC}"/>
              </a:ext>
            </a:extLst>
          </p:cNvPr>
          <p:cNvSpPr>
            <a:spLocks noGrp="1"/>
          </p:cNvSpPr>
          <p:nvPr>
            <p:ph type="title"/>
          </p:nvPr>
        </p:nvSpPr>
        <p:spPr/>
        <p:txBody>
          <a:bodyPr/>
          <a:lstStyle/>
          <a:p>
            <a:r>
              <a:rPr lang="en-US" dirty="0" err="1"/>
              <a:t>E</a:t>
            </a:r>
            <a:r>
              <a:rPr lang="en-US" altLang="zh-CN" dirty="0" err="1"/>
              <a:t>stimands</a:t>
            </a:r>
            <a:r>
              <a:rPr lang="en-US" altLang="zh-CN" sz="2800" dirty="0"/>
              <a:t> under Principal Stratum Strategy (Gilbert et al. 2013) </a:t>
            </a:r>
            <a:endParaRPr lang="en-US" dirty="0"/>
          </a:p>
        </p:txBody>
      </p:sp>
      <p:sp>
        <p:nvSpPr>
          <p:cNvPr id="3" name="Slide Number Placeholder 2">
            <a:extLst>
              <a:ext uri="{FF2B5EF4-FFF2-40B4-BE49-F238E27FC236}">
                <a16:creationId xmlns:a16="http://schemas.microsoft.com/office/drawing/2014/main" id="{86BA7EA3-5C24-4F7E-834A-F58DC7A791F1}"/>
              </a:ext>
            </a:extLst>
          </p:cNvPr>
          <p:cNvSpPr>
            <a:spLocks noGrp="1"/>
          </p:cNvSpPr>
          <p:nvPr>
            <p:ph type="sldNum" sz="quarter" idx="12"/>
          </p:nvPr>
        </p:nvSpPr>
        <p:spPr/>
        <p:txBody>
          <a:bodyPr/>
          <a:lstStyle/>
          <a:p>
            <a:fld id="{29CC380D-5F44-41E8-971E-CDD19ED6F8E3}" type="slidenum">
              <a:rPr lang="en-GB" smtClean="0"/>
              <a:t>5</a:t>
            </a:fld>
            <a:endParaRPr lang="en-GB"/>
          </a:p>
        </p:txBody>
      </p:sp>
      <p:sp>
        <p:nvSpPr>
          <p:cNvPr id="4" name="Content Placeholder 3">
            <a:extLst>
              <a:ext uri="{FF2B5EF4-FFF2-40B4-BE49-F238E27FC236}">
                <a16:creationId xmlns:a16="http://schemas.microsoft.com/office/drawing/2014/main" id="{ED31336D-B3BA-71E5-45D4-DC713BBC3320}"/>
              </a:ext>
            </a:extLst>
          </p:cNvPr>
          <p:cNvSpPr>
            <a:spLocks noGrp="1"/>
          </p:cNvSpPr>
          <p:nvPr>
            <p:ph sz="quarter" idx="14"/>
          </p:nvPr>
        </p:nvSpPr>
        <p:spPr>
          <a:xfrm>
            <a:off x="374904" y="1381539"/>
            <a:ext cx="11363209" cy="5000973"/>
          </a:xfrm>
        </p:spPr>
        <p:txBody>
          <a:bodyPr/>
          <a:lstStyle/>
          <a:p>
            <a:pPr>
              <a:spcBef>
                <a:spcPts val="600"/>
              </a:spcBef>
            </a:pPr>
            <a:r>
              <a:rPr lang="en-US" sz="1400" b="1" dirty="0">
                <a:latin typeface="+mn-ea"/>
              </a:rPr>
              <a:t>N</a:t>
            </a:r>
            <a:r>
              <a:rPr lang="en-US" altLang="zh-CN" sz="1400" b="1" dirty="0">
                <a:latin typeface="+mn-ea"/>
              </a:rPr>
              <a:t>otations: </a:t>
            </a:r>
            <a:endParaRPr lang="en-US" sz="1400" b="1" dirty="0">
              <a:latin typeface="+mn-ea"/>
            </a:endParaRPr>
          </a:p>
          <a:p>
            <a:pPr marL="285750" indent="-285750" algn="l">
              <a:spcBef>
                <a:spcPts val="600"/>
              </a:spcBef>
              <a:buFont typeface="Arial" panose="020B0604020202020204" pitchFamily="34" charset="0"/>
              <a:buChar char="•"/>
            </a:pPr>
            <a:r>
              <a:rPr lang="en-US" sz="1400" b="0" i="0" u="none" strike="noStrike" baseline="0" dirty="0">
                <a:latin typeface="+mn-ea"/>
              </a:rPr>
              <a:t>Treatment </a:t>
            </a:r>
            <a:r>
              <a:rPr lang="en-US" sz="1400" dirty="0">
                <a:latin typeface="+mn-ea"/>
              </a:rPr>
              <a:t>group: </a:t>
            </a:r>
            <a:r>
              <a:rPr lang="en-US" sz="1400" b="0" i="0" u="none" strike="noStrike" baseline="0" dirty="0">
                <a:latin typeface="+mn-ea"/>
              </a:rPr>
              <a:t>Z = 1 (vaccine) or 0 (placebo)</a:t>
            </a:r>
          </a:p>
          <a:p>
            <a:pPr marL="285750" indent="-285750" algn="l">
              <a:spcBef>
                <a:spcPts val="600"/>
              </a:spcBef>
              <a:buFont typeface="Arial" panose="020B0604020202020204" pitchFamily="34" charset="0"/>
              <a:buChar char="•"/>
            </a:pPr>
            <a:r>
              <a:rPr lang="en-US" sz="1400" dirty="0">
                <a:latin typeface="+mn-ea"/>
              </a:rPr>
              <a:t>P</a:t>
            </a:r>
            <a:r>
              <a:rPr lang="en-US" sz="1400" b="0" i="0" u="none" strike="noStrike" baseline="0" dirty="0">
                <a:latin typeface="+mn-ea"/>
              </a:rPr>
              <a:t>rimary time-to-event endpoint: X = min(T, C) and Δ = I(T ≤ C)</a:t>
            </a:r>
          </a:p>
          <a:p>
            <a:pPr marL="285750" indent="-285750" algn="l">
              <a:spcBef>
                <a:spcPts val="600"/>
              </a:spcBef>
              <a:buFont typeface="Arial" panose="020B0604020202020204" pitchFamily="34" charset="0"/>
              <a:buChar char="•"/>
            </a:pPr>
            <a:r>
              <a:rPr lang="en-US" sz="1400" dirty="0">
                <a:solidFill>
                  <a:srgbClr val="0000FF"/>
                </a:solidFill>
                <a:latin typeface="+mn-ea"/>
              </a:rPr>
              <a:t>Intercurrent events:</a:t>
            </a:r>
          </a:p>
          <a:p>
            <a:pPr marL="465138" lvl="1" indent="-285750">
              <a:spcBef>
                <a:spcPts val="600"/>
              </a:spcBef>
              <a:buFont typeface="Courier New" panose="02070309020205020404" pitchFamily="49" charset="0"/>
              <a:buChar char="o"/>
            </a:pPr>
            <a:r>
              <a:rPr lang="en-US" sz="1400" b="0" i="0" u="none" strike="noStrike" baseline="0" dirty="0">
                <a:solidFill>
                  <a:srgbClr val="0000FF"/>
                </a:solidFill>
                <a:latin typeface="+mn-ea"/>
              </a:rPr>
              <a:t>Indicator of adherence to assigned treatment </a:t>
            </a:r>
            <a:r>
              <a:rPr lang="en-US" altLang="zh-CN" sz="1400" b="0" i="0" u="none" strike="noStrike" baseline="0" dirty="0">
                <a:solidFill>
                  <a:srgbClr val="0000FF"/>
                </a:solidFill>
                <a:latin typeface="+mn-ea"/>
              </a:rPr>
              <a:t>up to </a:t>
            </a:r>
            <a:r>
              <a:rPr lang="en-US" sz="1400" b="0" i="0" u="none" strike="noStrike" baseline="0" dirty="0">
                <a:solidFill>
                  <a:srgbClr val="0000FF"/>
                </a:solidFill>
                <a:latin typeface="+mn-ea"/>
              </a:rPr>
              <a:t>time τ0 (e.g., one-month post last vaccination)</a:t>
            </a:r>
            <a:r>
              <a:rPr lang="en-US" sz="1400" dirty="0">
                <a:solidFill>
                  <a:srgbClr val="0000FF"/>
                </a:solidFill>
                <a:latin typeface="+mn-ea"/>
              </a:rPr>
              <a:t>:</a:t>
            </a:r>
            <a:r>
              <a:rPr lang="zh-CN" altLang="en-US" sz="1400" dirty="0">
                <a:solidFill>
                  <a:srgbClr val="0000FF"/>
                </a:solidFill>
                <a:latin typeface="+mn-ea"/>
              </a:rPr>
              <a:t> </a:t>
            </a:r>
            <a:r>
              <a:rPr lang="en-US" sz="1400" b="0" i="0" u="none" strike="noStrike" baseline="0" dirty="0">
                <a:solidFill>
                  <a:srgbClr val="0000FF"/>
                </a:solidFill>
                <a:latin typeface="+mn-ea"/>
              </a:rPr>
              <a:t>A = 1  or 0 (A undefined if T ≤ τ0, denoted by A = *) </a:t>
            </a:r>
            <a:r>
              <a:rPr lang="en-US" sz="1400" b="0" i="0" u="none" strike="noStrike" baseline="0" dirty="0">
                <a:solidFill>
                  <a:srgbClr val="00857C"/>
                </a:solidFill>
                <a:latin typeface="+mn-ea"/>
              </a:rPr>
              <a:t>-&gt; p</a:t>
            </a:r>
            <a:r>
              <a:rPr lang="en-US" sz="1400" dirty="0">
                <a:solidFill>
                  <a:srgbClr val="00857C"/>
                </a:solidFill>
                <a:latin typeface="+mn-ea"/>
              </a:rPr>
              <a:t>rincipal stratum: {T(z) &gt; </a:t>
            </a:r>
            <a:r>
              <a:rPr lang="en-US" sz="1400" b="0" i="0" u="none" strike="noStrike" baseline="0" dirty="0">
                <a:solidFill>
                  <a:srgbClr val="00857C"/>
                </a:solidFill>
                <a:latin typeface="+mn-ea"/>
              </a:rPr>
              <a:t>τ0}, z=0,1</a:t>
            </a:r>
            <a:endParaRPr lang="en-US" sz="1400" dirty="0">
              <a:solidFill>
                <a:srgbClr val="00857C"/>
              </a:solidFill>
              <a:latin typeface="+mn-ea"/>
            </a:endParaRPr>
          </a:p>
          <a:p>
            <a:pPr marL="465138" lvl="1" indent="-285750">
              <a:spcBef>
                <a:spcPts val="600"/>
              </a:spcBef>
              <a:buFont typeface="Courier New" panose="02070309020205020404" pitchFamily="49" charset="0"/>
              <a:buChar char="o"/>
            </a:pPr>
            <a:r>
              <a:rPr lang="en-US" sz="1400" dirty="0">
                <a:solidFill>
                  <a:srgbClr val="0000FF"/>
                </a:solidFill>
                <a:latin typeface="+mn-ea"/>
              </a:rPr>
              <a:t>D</a:t>
            </a:r>
            <a:r>
              <a:rPr lang="en-US" sz="1400" b="0" i="0" u="none" strike="noStrike" baseline="0" dirty="0">
                <a:solidFill>
                  <a:srgbClr val="0000FF"/>
                </a:solidFill>
                <a:latin typeface="+mn-ea"/>
              </a:rPr>
              <a:t>isease-free up to time τ0 (i.e., early disease): T &gt; τ0</a:t>
            </a:r>
            <a:r>
              <a:rPr lang="en-US" sz="1400" b="0" i="0" u="none" strike="noStrike" baseline="0" dirty="0">
                <a:solidFill>
                  <a:srgbClr val="00857C"/>
                </a:solidFill>
                <a:latin typeface="+mn-ea"/>
              </a:rPr>
              <a:t> -&gt; p</a:t>
            </a:r>
            <a:r>
              <a:rPr lang="en-US" sz="1400" dirty="0">
                <a:solidFill>
                  <a:srgbClr val="00857C"/>
                </a:solidFill>
                <a:latin typeface="+mn-ea"/>
              </a:rPr>
              <a:t>rincipal stratum: {A(z) = </a:t>
            </a:r>
            <a:r>
              <a:rPr lang="en-US" sz="1400" b="0" i="0" u="none" strike="noStrike" baseline="0" dirty="0">
                <a:solidFill>
                  <a:srgbClr val="00857C"/>
                </a:solidFill>
                <a:latin typeface="+mn-ea"/>
              </a:rPr>
              <a:t>0}, z=0,1</a:t>
            </a:r>
            <a:endParaRPr lang="en-US" sz="1400" b="0" i="0" u="none" strike="noStrike" baseline="0" dirty="0">
              <a:solidFill>
                <a:srgbClr val="0000FF"/>
              </a:solidFill>
              <a:latin typeface="+mn-ea"/>
            </a:endParaRPr>
          </a:p>
          <a:p>
            <a:pPr>
              <a:spcBef>
                <a:spcPts val="600"/>
              </a:spcBef>
            </a:pPr>
            <a:r>
              <a:rPr lang="en-US" sz="1400" b="1" dirty="0">
                <a:latin typeface="+mn-ea"/>
              </a:rPr>
              <a:t>Three </a:t>
            </a:r>
            <a:r>
              <a:rPr lang="en-US" sz="1400" b="1" dirty="0" err="1">
                <a:latin typeface="+mn-ea"/>
              </a:rPr>
              <a:t>estimands</a:t>
            </a:r>
            <a:r>
              <a:rPr lang="en-US" sz="1400" b="1" dirty="0">
                <a:latin typeface="+mn-ea"/>
              </a:rPr>
              <a:t> of interest:</a:t>
            </a:r>
          </a:p>
          <a:p>
            <a:pPr marL="285750" indent="-285750">
              <a:spcBef>
                <a:spcPts val="600"/>
              </a:spcBef>
              <a:buFont typeface="Arial" panose="020B0604020202020204" pitchFamily="34" charset="0"/>
              <a:buChar char="•"/>
            </a:pPr>
            <a:r>
              <a:rPr lang="en-US" sz="1400" i="0" u="none" strike="noStrike" baseline="0" dirty="0">
                <a:latin typeface="+mn-ea"/>
              </a:rPr>
              <a:t>In </a:t>
            </a:r>
            <a:r>
              <a:rPr lang="en-US" sz="1400" i="0" u="none" strike="noStrike" baseline="0" dirty="0">
                <a:solidFill>
                  <a:srgbClr val="0000FF"/>
                </a:solidFill>
                <a:latin typeface="+mn-ea"/>
              </a:rPr>
              <a:t>always-</a:t>
            </a:r>
            <a:r>
              <a:rPr lang="en-US" altLang="zh-CN" sz="1400" i="0" u="none" strike="noStrike" baseline="0" dirty="0">
                <a:solidFill>
                  <a:srgbClr val="0000FF"/>
                </a:solidFill>
                <a:latin typeface="+mn-ea"/>
              </a:rPr>
              <a:t>per-protocol (</a:t>
            </a:r>
            <a:r>
              <a:rPr lang="en-US" altLang="zh-CN" sz="1400" dirty="0">
                <a:solidFill>
                  <a:srgbClr val="0000FF"/>
                </a:solidFill>
                <a:latin typeface="+mn-ea"/>
              </a:rPr>
              <a:t>APP) </a:t>
            </a:r>
            <a:r>
              <a:rPr lang="en-US" altLang="zh-CN" sz="1400" i="0" u="none" strike="noStrike" baseline="0" dirty="0">
                <a:solidFill>
                  <a:srgbClr val="0000FF"/>
                </a:solidFill>
                <a:latin typeface="+mn-ea"/>
              </a:rPr>
              <a:t>subjects</a:t>
            </a:r>
            <a:r>
              <a:rPr lang="en-US" sz="1400" b="0" i="0" u="none" strike="noStrike" baseline="0" dirty="0">
                <a:latin typeface="+mn-ea"/>
              </a:rPr>
              <a:t>: </a:t>
            </a:r>
            <a:r>
              <a:rPr lang="en-US" sz="1400" dirty="0">
                <a:latin typeface="+mn-ea"/>
              </a:rPr>
              <a:t>{T(1) &gt; </a:t>
            </a:r>
            <a:r>
              <a:rPr lang="en-US" sz="1400" b="0" i="0" u="none" strike="noStrike" baseline="0" dirty="0">
                <a:latin typeface="+mn-ea"/>
              </a:rPr>
              <a:t>τ0</a:t>
            </a:r>
            <a:r>
              <a:rPr lang="en-US" sz="1400" b="0" i="0" u="none" strike="noStrike" baseline="0" dirty="0">
                <a:solidFill>
                  <a:schemeClr val="accent6"/>
                </a:solidFill>
                <a:latin typeface="+mn-ea"/>
              </a:rPr>
              <a:t>, </a:t>
            </a:r>
            <a:r>
              <a:rPr lang="en-US" sz="1400" b="0" i="0" u="none" strike="noStrike" baseline="0" dirty="0">
                <a:latin typeface="+mn-ea"/>
              </a:rPr>
              <a:t>A(1) = 1; </a:t>
            </a:r>
            <a:r>
              <a:rPr lang="en-US" sz="1400" dirty="0">
                <a:latin typeface="+mn-ea"/>
              </a:rPr>
              <a:t>T(0) &gt; </a:t>
            </a:r>
            <a:r>
              <a:rPr lang="en-US" sz="1400" b="0" i="0" u="none" strike="noStrike" baseline="0" dirty="0">
                <a:latin typeface="+mn-ea"/>
              </a:rPr>
              <a:t>τ0</a:t>
            </a:r>
            <a:r>
              <a:rPr lang="en-US" sz="1400" b="0" i="0" u="none" strike="noStrike" baseline="0" dirty="0">
                <a:solidFill>
                  <a:schemeClr val="accent6"/>
                </a:solidFill>
                <a:latin typeface="+mn-ea"/>
              </a:rPr>
              <a:t>, </a:t>
            </a:r>
            <a:r>
              <a:rPr lang="en-US" sz="1400" b="0" i="0" u="none" strike="noStrike" baseline="0" dirty="0">
                <a:latin typeface="+mn-ea"/>
              </a:rPr>
              <a:t>A(0) = 1} (pts who would survive to τ0 under both treatments and would adherent to whatever they were assigned)</a:t>
            </a:r>
          </a:p>
          <a:p>
            <a:pPr marL="285750" indent="-285750">
              <a:spcBef>
                <a:spcPts val="600"/>
              </a:spcBef>
              <a:buFont typeface="Arial" panose="020B0604020202020204" pitchFamily="34" charset="0"/>
              <a:buChar char="•"/>
            </a:pPr>
            <a:r>
              <a:rPr lang="en-US" sz="1400" b="0" i="0" u="none" strike="noStrike" baseline="0" dirty="0">
                <a:latin typeface="+mn-ea"/>
              </a:rPr>
              <a:t>In </a:t>
            </a:r>
            <a:r>
              <a:rPr lang="en-US" sz="1400" b="0" i="0" u="none" strike="noStrike" baseline="0" dirty="0">
                <a:solidFill>
                  <a:srgbClr val="0000FF"/>
                </a:solidFill>
                <a:latin typeface="+mn-ea"/>
              </a:rPr>
              <a:t>always-survivors always-compliant to treatment 1 </a:t>
            </a:r>
            <a:r>
              <a:rPr lang="en-US" sz="1400" dirty="0">
                <a:solidFill>
                  <a:srgbClr val="0000FF"/>
                </a:solidFill>
                <a:latin typeface="+mn-ea"/>
              </a:rPr>
              <a:t>(ASA1)</a:t>
            </a:r>
            <a:r>
              <a:rPr lang="en-US" sz="1400" b="0" i="0" u="none" strike="noStrike" baseline="0" dirty="0">
                <a:latin typeface="+mn-ea"/>
              </a:rPr>
              <a:t>: </a:t>
            </a:r>
            <a:r>
              <a:rPr lang="en-US" sz="1400" dirty="0">
                <a:latin typeface="+mn-ea"/>
              </a:rPr>
              <a:t>{T(1) &gt; </a:t>
            </a:r>
            <a:r>
              <a:rPr lang="en-US" sz="1400" b="0" i="0" u="none" strike="noStrike" baseline="0" dirty="0">
                <a:latin typeface="+mn-ea"/>
              </a:rPr>
              <a:t>τ0</a:t>
            </a:r>
            <a:r>
              <a:rPr lang="en-US" sz="1400" b="0" i="0" u="none" strike="noStrike" baseline="0" dirty="0">
                <a:solidFill>
                  <a:schemeClr val="accent6"/>
                </a:solidFill>
                <a:latin typeface="+mn-ea"/>
              </a:rPr>
              <a:t>, </a:t>
            </a:r>
            <a:r>
              <a:rPr lang="en-US" sz="1400" b="0" i="0" u="none" strike="noStrike" baseline="0" dirty="0">
                <a:latin typeface="+mn-ea"/>
              </a:rPr>
              <a:t>A(1) = 1; </a:t>
            </a:r>
            <a:r>
              <a:rPr lang="en-US" sz="1400" dirty="0">
                <a:latin typeface="+mn-ea"/>
              </a:rPr>
              <a:t>T(0) &gt; </a:t>
            </a:r>
            <a:r>
              <a:rPr lang="en-US" sz="1400" b="0" i="0" u="none" strike="noStrike" baseline="0" dirty="0">
                <a:latin typeface="+mn-ea"/>
              </a:rPr>
              <a:t>τ0} (pts who would survive to τ0 under both treatments and adherent to treatment 1, regardless of whether they would adhere to treatment 0)</a:t>
            </a:r>
          </a:p>
          <a:p>
            <a:pPr marL="285750" indent="-285750">
              <a:spcBef>
                <a:spcPts val="600"/>
              </a:spcBef>
              <a:buFont typeface="Arial" panose="020B0604020202020204" pitchFamily="34" charset="0"/>
              <a:buChar char="•"/>
            </a:pPr>
            <a:r>
              <a:rPr lang="en-US" sz="1400" b="0" i="0" u="none" strike="noStrike" baseline="0" dirty="0">
                <a:latin typeface="+mn-ea"/>
              </a:rPr>
              <a:t>In </a:t>
            </a:r>
            <a:r>
              <a:rPr lang="en-US" sz="1400" b="0" i="0" u="none" strike="noStrike" baseline="0" dirty="0">
                <a:solidFill>
                  <a:srgbClr val="0000FF"/>
                </a:solidFill>
                <a:latin typeface="+mn-ea"/>
              </a:rPr>
              <a:t>per-protocol to treatment 1 </a:t>
            </a:r>
            <a:r>
              <a:rPr lang="en-US" sz="1400" dirty="0">
                <a:solidFill>
                  <a:srgbClr val="0000FF"/>
                </a:solidFill>
                <a:latin typeface="+mn-ea"/>
              </a:rPr>
              <a:t>(PP1)</a:t>
            </a:r>
            <a:r>
              <a:rPr lang="en-US" sz="1400" b="0" i="0" u="none" strike="noStrike" baseline="0" dirty="0">
                <a:latin typeface="+mn-ea"/>
              </a:rPr>
              <a:t>: </a:t>
            </a:r>
            <a:r>
              <a:rPr lang="en-US" sz="1400" dirty="0">
                <a:latin typeface="+mn-ea"/>
              </a:rPr>
              <a:t>{T(1) &gt; </a:t>
            </a:r>
            <a:r>
              <a:rPr lang="en-US" sz="1400" b="0" i="0" u="none" strike="noStrike" baseline="0" dirty="0">
                <a:latin typeface="+mn-ea"/>
              </a:rPr>
              <a:t>τ0</a:t>
            </a:r>
            <a:r>
              <a:rPr lang="en-US" sz="1400" b="0" i="0" u="none" strike="noStrike" baseline="0" dirty="0">
                <a:solidFill>
                  <a:schemeClr val="accent6"/>
                </a:solidFill>
                <a:latin typeface="+mn-ea"/>
              </a:rPr>
              <a:t>, </a:t>
            </a:r>
            <a:r>
              <a:rPr lang="en-US" sz="1400" b="0" i="0" u="none" strike="noStrike" baseline="0" dirty="0">
                <a:latin typeface="+mn-ea"/>
              </a:rPr>
              <a:t>A(1) = 1} (pts who would survive to τ0 under </a:t>
            </a:r>
            <a:r>
              <a:rPr lang="en-US" altLang="zh-CN" sz="1400" b="0" i="0" u="none" strike="noStrike" baseline="0" dirty="0">
                <a:latin typeface="+mn-ea"/>
              </a:rPr>
              <a:t>treatment 1 </a:t>
            </a:r>
            <a:r>
              <a:rPr lang="en-US" sz="1400" b="0" i="0" u="none" strike="noStrike" baseline="0" dirty="0">
                <a:latin typeface="+mn-ea"/>
              </a:rPr>
              <a:t>and adherent to treatment 1)</a:t>
            </a:r>
          </a:p>
        </p:txBody>
      </p:sp>
    </p:spTree>
    <p:extLst>
      <p:ext uri="{BB962C8B-B14F-4D97-AF65-F5344CB8AC3E}">
        <p14:creationId xmlns:p14="http://schemas.microsoft.com/office/powerpoint/2010/main" val="1451036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6AC18-2014-5C92-D1D2-5789778BB1E8}"/>
              </a:ext>
            </a:extLst>
          </p:cNvPr>
          <p:cNvSpPr>
            <a:spLocks noGrp="1"/>
          </p:cNvSpPr>
          <p:nvPr>
            <p:ph type="title"/>
          </p:nvPr>
        </p:nvSpPr>
        <p:spPr/>
        <p:txBody>
          <a:bodyPr/>
          <a:lstStyle/>
          <a:p>
            <a:r>
              <a:rPr lang="en-US" dirty="0"/>
              <a:t>Assumptions and Estimations </a:t>
            </a:r>
            <a:r>
              <a:rPr lang="en-US" altLang="zh-CN" dirty="0"/>
              <a:t>(Gilbert et al. 2013) </a:t>
            </a:r>
            <a:endParaRPr lang="en-US" dirty="0"/>
          </a:p>
        </p:txBody>
      </p:sp>
      <p:sp>
        <p:nvSpPr>
          <p:cNvPr id="3" name="Slide Number Placeholder 2">
            <a:extLst>
              <a:ext uri="{FF2B5EF4-FFF2-40B4-BE49-F238E27FC236}">
                <a16:creationId xmlns:a16="http://schemas.microsoft.com/office/drawing/2014/main" id="{80920C1A-8BB0-B5DE-9B92-6FFBBD0953AA}"/>
              </a:ext>
            </a:extLst>
          </p:cNvPr>
          <p:cNvSpPr>
            <a:spLocks noGrp="1"/>
          </p:cNvSpPr>
          <p:nvPr>
            <p:ph type="sldNum" sz="quarter" idx="12"/>
          </p:nvPr>
        </p:nvSpPr>
        <p:spPr/>
        <p:txBody>
          <a:bodyPr/>
          <a:lstStyle/>
          <a:p>
            <a:fld id="{29CC380D-5F44-41E8-971E-CDD19ED6F8E3}" type="slidenum">
              <a:rPr lang="en-GB" smtClean="0"/>
              <a:t>6</a:t>
            </a:fld>
            <a:endParaRPr lang="en-GB"/>
          </a:p>
        </p:txBody>
      </p:sp>
      <p:sp>
        <p:nvSpPr>
          <p:cNvPr id="4" name="Content Placeholder 3">
            <a:extLst>
              <a:ext uri="{FF2B5EF4-FFF2-40B4-BE49-F238E27FC236}">
                <a16:creationId xmlns:a16="http://schemas.microsoft.com/office/drawing/2014/main" id="{FE2ECD57-6EF5-74CC-6771-6692F5E39179}"/>
              </a:ext>
            </a:extLst>
          </p:cNvPr>
          <p:cNvSpPr>
            <a:spLocks noGrp="1"/>
          </p:cNvSpPr>
          <p:nvPr>
            <p:ph sz="quarter" idx="14"/>
          </p:nvPr>
        </p:nvSpPr>
        <p:spPr>
          <a:xfrm>
            <a:off x="377824" y="1333036"/>
            <a:ext cx="11439144" cy="4453128"/>
          </a:xfrm>
        </p:spPr>
        <p:txBody>
          <a:bodyPr/>
          <a:lstStyle/>
          <a:p>
            <a:pPr>
              <a:spcBef>
                <a:spcPts val="600"/>
              </a:spcBef>
            </a:pPr>
            <a:r>
              <a:rPr lang="en-US" sz="1400" b="1" dirty="0"/>
              <a:t>Basic assumptions:</a:t>
            </a:r>
          </a:p>
          <a:p>
            <a:pPr marL="171450" indent="-171450">
              <a:spcBef>
                <a:spcPts val="600"/>
              </a:spcBef>
              <a:buFont typeface="Arial" panose="020B0604020202020204" pitchFamily="34" charset="0"/>
              <a:buChar char="•"/>
            </a:pPr>
            <a:r>
              <a:rPr lang="en-US" sz="1400" dirty="0">
                <a:solidFill>
                  <a:srgbClr val="0000FF"/>
                </a:solidFill>
              </a:rPr>
              <a:t>Stable Unit Treatment Values (SUTVA): </a:t>
            </a:r>
            <a:r>
              <a:rPr lang="en-US" sz="1400" dirty="0"/>
              <a:t>potential outcomes for each subject </a:t>
            </a:r>
            <a:r>
              <a:rPr lang="en-US" sz="1400" dirty="0" err="1"/>
              <a:t>i</a:t>
            </a:r>
            <a:r>
              <a:rPr lang="en-US" sz="1400" dirty="0"/>
              <a:t> are unrelated to the assignment </a:t>
            </a:r>
            <a:r>
              <a:rPr lang="en-US" sz="1400" dirty="0" err="1"/>
              <a:t>Zj</a:t>
            </a:r>
            <a:r>
              <a:rPr lang="en-US" sz="1400" dirty="0"/>
              <a:t> of other subjects and that there are not multiple versions of treatment </a:t>
            </a:r>
          </a:p>
          <a:p>
            <a:pPr marL="171450" indent="-171450">
              <a:spcBef>
                <a:spcPts val="600"/>
              </a:spcBef>
              <a:buFont typeface="Arial" panose="020B0604020202020204" pitchFamily="34" charset="0"/>
              <a:buChar char="•"/>
            </a:pPr>
            <a:r>
              <a:rPr lang="en-US" sz="1400" dirty="0">
                <a:solidFill>
                  <a:srgbClr val="0000FF"/>
                </a:solidFill>
              </a:rPr>
              <a:t>Ignorable Treatment Assignment</a:t>
            </a:r>
            <a:r>
              <a:rPr lang="en-US" sz="1400" dirty="0"/>
              <a:t>: Z ⊥ (T(1), T(0), C(1), C(0), A(1), A(0)), and random Censoring (T(z) ⊥ C(z) for z = 0, 1)</a:t>
            </a:r>
          </a:p>
          <a:p>
            <a:pPr>
              <a:spcBef>
                <a:spcPts val="600"/>
              </a:spcBef>
            </a:pPr>
            <a:r>
              <a:rPr lang="en-US" sz="1400" b="1" dirty="0"/>
              <a:t>Other identifiability assumptions:</a:t>
            </a:r>
          </a:p>
          <a:p>
            <a:pPr marL="171450" indent="-171450">
              <a:spcBef>
                <a:spcPts val="600"/>
              </a:spcBef>
              <a:buFont typeface="Arial" panose="020B0604020202020204" pitchFamily="34" charset="0"/>
              <a:buChar char="•"/>
            </a:pPr>
            <a:r>
              <a:rPr lang="fr-FR" sz="1400" dirty="0">
                <a:solidFill>
                  <a:srgbClr val="0000FF"/>
                </a:solidFill>
              </a:rPr>
              <a:t>Survival </a:t>
            </a:r>
            <a:r>
              <a:rPr lang="fr-FR" sz="1400" dirty="0" err="1">
                <a:solidFill>
                  <a:srgbClr val="0000FF"/>
                </a:solidFill>
              </a:rPr>
              <a:t>Monotonicity</a:t>
            </a:r>
            <a:r>
              <a:rPr lang="fr-FR" sz="1400" dirty="0">
                <a:solidFill>
                  <a:srgbClr val="0000FF"/>
                </a:solidFill>
              </a:rPr>
              <a:t> (SM): </a:t>
            </a:r>
            <a:r>
              <a:rPr lang="fr-FR" sz="1400" dirty="0"/>
              <a:t>P(T(1) ≤ τ0 &lt; T(0)) = 0 (</a:t>
            </a:r>
            <a:r>
              <a:rPr lang="en-US" sz="1400" dirty="0"/>
              <a:t>pts who would survive beyond τ0 if assigned Z = 0 would also survive beyond τ0 if assigned Z = 1; e.g. placebo-controlled trials, non-inferiority trials)</a:t>
            </a:r>
            <a:endParaRPr lang="fr-FR" sz="1400" dirty="0"/>
          </a:p>
          <a:p>
            <a:pPr marL="171450" indent="-171450">
              <a:spcBef>
                <a:spcPts val="600"/>
              </a:spcBef>
              <a:buFont typeface="Arial" panose="020B0604020202020204" pitchFamily="34" charset="0"/>
              <a:buChar char="•"/>
            </a:pPr>
            <a:r>
              <a:rPr lang="en-US" sz="1400" dirty="0">
                <a:solidFill>
                  <a:srgbClr val="0000FF"/>
                </a:solidFill>
              </a:rPr>
              <a:t>Adherence Monotonicity (AM): </a:t>
            </a:r>
            <a:r>
              <a:rPr lang="en-US" sz="1400" dirty="0"/>
              <a:t>P(A(1) = 1, A(0) = 0|T(1) &gt; τ0, T(0) &gt; τ0) = 0 (among pts surviving beyond τ0 under both assignments, those who would adhere under assignment Z = 1 would also adhere under assignment Z = 0; e.g., double-blinded trial where side effects are as or more likely for Z = 1 than for Z = 0)</a:t>
            </a:r>
          </a:p>
          <a:p>
            <a:pPr marL="171450" indent="-171450">
              <a:spcBef>
                <a:spcPts val="600"/>
              </a:spcBef>
              <a:buFont typeface="Arial" panose="020B0604020202020204" pitchFamily="34" charset="0"/>
              <a:buChar char="•"/>
            </a:pPr>
            <a:r>
              <a:rPr lang="en-US" sz="1400" dirty="0">
                <a:solidFill>
                  <a:srgbClr val="0000FF"/>
                </a:solidFill>
              </a:rPr>
              <a:t>Equal Adherence (EA): </a:t>
            </a:r>
            <a:r>
              <a:rPr lang="en-US" sz="1400" dirty="0"/>
              <a:t>P(A(1) = A(0)|T(1) &gt; </a:t>
            </a:r>
            <a:r>
              <a:rPr lang="el-GR" sz="1400" dirty="0"/>
              <a:t>τ0, </a:t>
            </a:r>
            <a:r>
              <a:rPr lang="en-US" sz="1400" dirty="0"/>
              <a:t>T(0) &gt; </a:t>
            </a:r>
            <a:r>
              <a:rPr lang="el-GR" sz="1400" dirty="0"/>
              <a:t>τ0) = 1</a:t>
            </a:r>
            <a:r>
              <a:rPr lang="en-US" sz="1400" dirty="0"/>
              <a:t> (all subjects retained and adherent under one assignment would also be so under the other; e.g. double-blinded non-toxic interventions in healthy populations)</a:t>
            </a:r>
          </a:p>
          <a:p>
            <a:pPr>
              <a:spcBef>
                <a:spcPts val="600"/>
              </a:spcBef>
            </a:pPr>
            <a:r>
              <a:rPr lang="en-US" sz="1400" b="1" dirty="0"/>
              <a:t>Estimation of each principal stratum </a:t>
            </a:r>
            <a:r>
              <a:rPr lang="en-US" sz="1400" b="1" dirty="0" err="1"/>
              <a:t>estimand</a:t>
            </a:r>
            <a:r>
              <a:rPr lang="en-US" sz="1400" b="1" dirty="0"/>
              <a:t> : </a:t>
            </a:r>
            <a:r>
              <a:rPr lang="en-US" sz="1400" dirty="0">
                <a:solidFill>
                  <a:srgbClr val="0000FF"/>
                </a:solidFill>
              </a:rPr>
              <a:t>semiparametric modeling approach to sensitivity analysis  under 4 types of assumption sets (increasingly stringent): (A) Base set, (B) Base set plus AM, (C) </a:t>
            </a:r>
            <a:r>
              <a:rPr lang="en-US" altLang="zh-CN" sz="1400" dirty="0">
                <a:solidFill>
                  <a:srgbClr val="0000FF"/>
                </a:solidFill>
              </a:rPr>
              <a:t>Base </a:t>
            </a:r>
            <a:r>
              <a:rPr lang="en-US" sz="1400" dirty="0">
                <a:solidFill>
                  <a:srgbClr val="0000FF"/>
                </a:solidFill>
              </a:rPr>
              <a:t>set plus (SM, AM), (D) Base set plus (SM, EA)</a:t>
            </a:r>
          </a:p>
          <a:p>
            <a:pPr lvl="2">
              <a:spcBef>
                <a:spcPts val="600"/>
              </a:spcBef>
              <a:buFont typeface="Courier New" panose="02070309020205020404" pitchFamily="49" charset="0"/>
              <a:buChar char="o"/>
            </a:pPr>
            <a:r>
              <a:rPr lang="en-US" sz="1400" dirty="0"/>
              <a:t>Use</a:t>
            </a:r>
            <a:r>
              <a:rPr lang="zh-CN" altLang="en-US" sz="1400" dirty="0"/>
              <a:t> </a:t>
            </a:r>
            <a:r>
              <a:rPr lang="en-US" altLang="zh-CN" sz="1400" dirty="0"/>
              <a:t>a</a:t>
            </a:r>
            <a:r>
              <a:rPr lang="zh-CN" altLang="en-US" sz="1400" dirty="0"/>
              <a:t> </a:t>
            </a:r>
            <a:r>
              <a:rPr lang="en-US" altLang="zh-CN" sz="1400" dirty="0"/>
              <a:t>fixed</a:t>
            </a:r>
            <a:r>
              <a:rPr lang="zh-CN" altLang="en-US" sz="1400" dirty="0"/>
              <a:t> </a:t>
            </a:r>
            <a:r>
              <a:rPr lang="en-US" altLang="zh-CN" sz="1400" dirty="0"/>
              <a:t>sensitivity parameter </a:t>
            </a:r>
            <a:r>
              <a:rPr lang="el-GR" altLang="zh-CN" sz="1400" dirty="0">
                <a:latin typeface="Georgia" panose="02040502050405020303" pitchFamily="18" charset="0"/>
              </a:rPr>
              <a:t>γ</a:t>
            </a:r>
            <a:r>
              <a:rPr lang="en-US" altLang="zh-CN" sz="1400" dirty="0">
                <a:latin typeface="Georgia" panose="02040502050405020303" pitchFamily="18" charset="0"/>
              </a:rPr>
              <a:t> </a:t>
            </a:r>
            <a:r>
              <a:rPr lang="en-US" altLang="zh-CN" sz="1400" dirty="0"/>
              <a:t>to model the probability of being in a principal stratum</a:t>
            </a:r>
          </a:p>
          <a:p>
            <a:pPr lvl="2">
              <a:spcBef>
                <a:spcPts val="600"/>
              </a:spcBef>
              <a:buFont typeface="Courier New" panose="02070309020205020404" pitchFamily="49" charset="0"/>
              <a:buChar char="o"/>
            </a:pPr>
            <a:r>
              <a:rPr lang="en-US" sz="1400" dirty="0"/>
              <a:t>Non-parametric bonds for the estimate over a selected region of </a:t>
            </a:r>
            <a:r>
              <a:rPr lang="el-GR" altLang="zh-CN" sz="1400" dirty="0">
                <a:latin typeface="Georgia" panose="02040502050405020303" pitchFamily="18" charset="0"/>
              </a:rPr>
              <a:t>γ</a:t>
            </a:r>
            <a:endParaRPr lang="en-US" sz="1400" dirty="0"/>
          </a:p>
          <a:p>
            <a:pPr>
              <a:spcBef>
                <a:spcPts val="600"/>
              </a:spcBef>
            </a:pPr>
            <a:endParaRPr lang="en-US" sz="1400" dirty="0"/>
          </a:p>
        </p:txBody>
      </p:sp>
      <p:sp>
        <p:nvSpPr>
          <p:cNvPr id="6" name="TextBox 5">
            <a:extLst>
              <a:ext uri="{FF2B5EF4-FFF2-40B4-BE49-F238E27FC236}">
                <a16:creationId xmlns:a16="http://schemas.microsoft.com/office/drawing/2014/main" id="{7225B7FC-8D7C-30CE-743D-E70DCEA4CD6C}"/>
              </a:ext>
            </a:extLst>
          </p:cNvPr>
          <p:cNvSpPr txBox="1"/>
          <p:nvPr/>
        </p:nvSpPr>
        <p:spPr>
          <a:xfrm>
            <a:off x="475860" y="5509922"/>
            <a:ext cx="6002310" cy="1246495"/>
          </a:xfrm>
          <a:prstGeom prst="rect">
            <a:avLst/>
          </a:prstGeom>
          <a:noFill/>
          <a:ln>
            <a:noFill/>
          </a:ln>
        </p:spPr>
        <p:txBody>
          <a:bodyPr wrap="square">
            <a:spAutoFit/>
          </a:bodyPr>
          <a:lstStyle/>
          <a:p>
            <a:pPr>
              <a:spcBef>
                <a:spcPts val="600"/>
              </a:spcBef>
            </a:pPr>
            <a:r>
              <a:rPr lang="en-US" sz="1400" dirty="0">
                <a:solidFill>
                  <a:srgbClr val="00857C"/>
                </a:solidFill>
              </a:rPr>
              <a:t>Could consider </a:t>
            </a:r>
          </a:p>
          <a:p>
            <a:pPr marL="285750" indent="-285750">
              <a:spcBef>
                <a:spcPts val="600"/>
              </a:spcBef>
              <a:buFont typeface="Arial" panose="020B0604020202020204" pitchFamily="34" charset="0"/>
              <a:buChar char="•"/>
            </a:pPr>
            <a:r>
              <a:rPr lang="en-US" sz="1400" dirty="0">
                <a:solidFill>
                  <a:srgbClr val="00857C"/>
                </a:solidFill>
              </a:rPr>
              <a:t>What kind of accompanied assessment of assumption could be done based on observed data (however, cannot be fully verified) (e.g., SM is rejected if a test indicates S1(τ0) &lt; S0(τ0) in any baseline subgroup)</a:t>
            </a:r>
          </a:p>
        </p:txBody>
      </p:sp>
      <p:sp>
        <p:nvSpPr>
          <p:cNvPr id="10" name="TextBox 9">
            <a:extLst>
              <a:ext uri="{FF2B5EF4-FFF2-40B4-BE49-F238E27FC236}">
                <a16:creationId xmlns:a16="http://schemas.microsoft.com/office/drawing/2014/main" id="{E7865B81-9FA5-23D5-3DE2-7E93414B983B}"/>
              </a:ext>
            </a:extLst>
          </p:cNvPr>
          <p:cNvSpPr txBox="1"/>
          <p:nvPr/>
        </p:nvSpPr>
        <p:spPr>
          <a:xfrm>
            <a:off x="6267839" y="5825014"/>
            <a:ext cx="5833965" cy="815608"/>
          </a:xfrm>
          <a:prstGeom prst="rect">
            <a:avLst/>
          </a:prstGeom>
          <a:noFill/>
        </p:spPr>
        <p:txBody>
          <a:bodyPr wrap="square">
            <a:spAutoFit/>
          </a:bodyPr>
          <a:lstStyle/>
          <a:p>
            <a:pPr marL="171450" indent="-171450">
              <a:spcBef>
                <a:spcPts val="600"/>
              </a:spcBef>
              <a:buFont typeface="Arial" panose="020B0604020202020204" pitchFamily="34" charset="0"/>
              <a:buChar char="•"/>
            </a:pPr>
            <a:r>
              <a:rPr lang="en-US" sz="1400" dirty="0">
                <a:solidFill>
                  <a:srgbClr val="00857C"/>
                </a:solidFill>
              </a:rPr>
              <a:t>Whether the observed imbalance could be quantified and then used to advice when a PP analysis is reasonably good </a:t>
            </a:r>
          </a:p>
          <a:p>
            <a:pPr marL="171450" indent="-171450">
              <a:spcBef>
                <a:spcPts val="600"/>
              </a:spcBef>
              <a:buFont typeface="Arial" panose="020B0604020202020204" pitchFamily="34" charset="0"/>
              <a:buChar char="•"/>
            </a:pPr>
            <a:endParaRPr lang="en-US" sz="1400" dirty="0">
              <a:solidFill>
                <a:srgbClr val="00857C"/>
              </a:solidFill>
            </a:endParaRPr>
          </a:p>
        </p:txBody>
      </p:sp>
      <p:sp>
        <p:nvSpPr>
          <p:cNvPr id="11" name="Rectangle: Rounded Corners 10">
            <a:extLst>
              <a:ext uri="{FF2B5EF4-FFF2-40B4-BE49-F238E27FC236}">
                <a16:creationId xmlns:a16="http://schemas.microsoft.com/office/drawing/2014/main" id="{E1F05E2E-27B4-B885-E4F5-B6E4CE5D902D}"/>
              </a:ext>
            </a:extLst>
          </p:cNvPr>
          <p:cNvSpPr/>
          <p:nvPr/>
        </p:nvSpPr>
        <p:spPr>
          <a:xfrm>
            <a:off x="475860" y="5509922"/>
            <a:ext cx="11625944" cy="1186253"/>
          </a:xfrm>
          <a:prstGeom prst="roundRect">
            <a:avLst/>
          </a:prstGeom>
          <a:noFill/>
          <a:ln>
            <a:solidFill>
              <a:srgbClr val="008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Tree>
    <p:extLst>
      <p:ext uri="{BB962C8B-B14F-4D97-AF65-F5344CB8AC3E}">
        <p14:creationId xmlns:p14="http://schemas.microsoft.com/office/powerpoint/2010/main" val="428797188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3C3EA-732E-D07E-3833-C23491199EFF}"/>
              </a:ext>
            </a:extLst>
          </p:cNvPr>
          <p:cNvSpPr>
            <a:spLocks noGrp="1"/>
          </p:cNvSpPr>
          <p:nvPr>
            <p:ph type="title"/>
          </p:nvPr>
        </p:nvSpPr>
        <p:spPr/>
        <p:txBody>
          <a:bodyPr/>
          <a:lstStyle/>
          <a:p>
            <a:r>
              <a:rPr lang="en-US" dirty="0"/>
              <a:t>2. Vaccine Effect in Post-infection outcomes: Principal Effect </a:t>
            </a:r>
          </a:p>
        </p:txBody>
      </p:sp>
      <p:sp>
        <p:nvSpPr>
          <p:cNvPr id="3" name="Slide Number Placeholder 2">
            <a:extLst>
              <a:ext uri="{FF2B5EF4-FFF2-40B4-BE49-F238E27FC236}">
                <a16:creationId xmlns:a16="http://schemas.microsoft.com/office/drawing/2014/main" id="{11A5F897-DE5D-BA70-6837-634107E9CE39}"/>
              </a:ext>
            </a:extLst>
          </p:cNvPr>
          <p:cNvSpPr>
            <a:spLocks noGrp="1"/>
          </p:cNvSpPr>
          <p:nvPr>
            <p:ph type="sldNum" sz="quarter" idx="12"/>
          </p:nvPr>
        </p:nvSpPr>
        <p:spPr/>
        <p:txBody>
          <a:bodyPr/>
          <a:lstStyle/>
          <a:p>
            <a:fld id="{29CC380D-5F44-41E8-971E-CDD19ED6F8E3}" type="slidenum">
              <a:rPr lang="en-GB" smtClean="0"/>
              <a:t>7</a:t>
            </a:fld>
            <a:endParaRPr lang="en-GB"/>
          </a:p>
        </p:txBody>
      </p:sp>
      <p:sp>
        <p:nvSpPr>
          <p:cNvPr id="4" name="Content Placeholder 3">
            <a:extLst>
              <a:ext uri="{FF2B5EF4-FFF2-40B4-BE49-F238E27FC236}">
                <a16:creationId xmlns:a16="http://schemas.microsoft.com/office/drawing/2014/main" id="{C6317DA2-7348-BF62-8D99-58B37720F7CC}"/>
              </a:ext>
            </a:extLst>
          </p:cNvPr>
          <p:cNvSpPr>
            <a:spLocks noGrp="1"/>
          </p:cNvSpPr>
          <p:nvPr>
            <p:ph sz="quarter" idx="14"/>
          </p:nvPr>
        </p:nvSpPr>
        <p:spPr>
          <a:xfrm>
            <a:off x="374904" y="1490870"/>
            <a:ext cx="11359896" cy="4891642"/>
          </a:xfrm>
        </p:spPr>
        <p:txBody>
          <a:bodyPr/>
          <a:lstStyle/>
          <a:p>
            <a:r>
              <a:rPr lang="en-US" sz="1400" b="1" dirty="0"/>
              <a:t>Question</a:t>
            </a:r>
            <a:r>
              <a:rPr lang="en-US" sz="1400" dirty="0"/>
              <a:t>: To assess the vaccine effects concerning post-infection outcomes, such as severe disease, death, or transmission to others (most popular in HIV vaccine trials for assessing the vaccine effect in reducing viral load post HIV-infection)</a:t>
            </a:r>
          </a:p>
          <a:p>
            <a:r>
              <a:rPr lang="en-US" sz="1400" dirty="0"/>
              <a:t>Two main approaches commonly applied:</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b="1" dirty="0"/>
              <a:t>Alternative approach: </a:t>
            </a:r>
            <a:r>
              <a:rPr lang="en-US" sz="1400" dirty="0"/>
              <a:t>principal stratification approach to estimate the </a:t>
            </a:r>
            <a:r>
              <a:rPr lang="en-US" sz="1400" dirty="0">
                <a:solidFill>
                  <a:srgbClr val="0000FF"/>
                </a:solidFill>
              </a:rPr>
              <a:t>principal effect </a:t>
            </a:r>
            <a:r>
              <a:rPr lang="en-US" sz="1400" dirty="0"/>
              <a:t>that is causal</a:t>
            </a:r>
          </a:p>
          <a:p>
            <a:pPr marL="285750" indent="-285750">
              <a:buFont typeface="Arial" panose="020B0604020202020204" pitchFamily="34" charset="0"/>
              <a:buChar char="•"/>
            </a:pPr>
            <a:r>
              <a:rPr lang="en-US" sz="1400" dirty="0"/>
              <a:t>Gilbert et al. (2003): </a:t>
            </a:r>
            <a:r>
              <a:rPr lang="en-US" altLang="zh-CN" sz="1400" dirty="0"/>
              <a:t>continuous</a:t>
            </a:r>
            <a:r>
              <a:rPr lang="zh-CN" altLang="en-US" sz="1400" dirty="0"/>
              <a:t> </a:t>
            </a:r>
            <a:r>
              <a:rPr lang="en-US" altLang="zh-CN" sz="1400" dirty="0"/>
              <a:t>post-infection</a:t>
            </a:r>
            <a:r>
              <a:rPr lang="zh-CN" altLang="en-US" sz="1400" dirty="0"/>
              <a:t> </a:t>
            </a:r>
            <a:r>
              <a:rPr lang="en-US" altLang="zh-CN" sz="1400" dirty="0"/>
              <a:t>outcomes, hypothesis testing</a:t>
            </a:r>
            <a:endParaRPr lang="en-US" sz="1400" dirty="0"/>
          </a:p>
          <a:p>
            <a:pPr marL="285750" indent="-285750">
              <a:buFont typeface="Arial" panose="020B0604020202020204" pitchFamily="34" charset="0"/>
              <a:buChar char="•"/>
            </a:pPr>
            <a:r>
              <a:rPr lang="en-US" sz="1400" dirty="0"/>
              <a:t>Hudgens et al. (2006): </a:t>
            </a:r>
            <a:r>
              <a:rPr lang="en-US" altLang="zh-CN" sz="1400" dirty="0"/>
              <a:t>binary</a:t>
            </a:r>
            <a:r>
              <a:rPr lang="zh-CN" altLang="en-US" sz="1400" dirty="0"/>
              <a:t> </a:t>
            </a:r>
            <a:r>
              <a:rPr lang="en-US" altLang="zh-CN" sz="1400" dirty="0"/>
              <a:t>post-infection</a:t>
            </a:r>
            <a:r>
              <a:rPr lang="zh-CN" altLang="en-US" sz="1400" dirty="0"/>
              <a:t> </a:t>
            </a:r>
            <a:r>
              <a:rPr lang="en-US" altLang="zh-CN" sz="1400" dirty="0"/>
              <a:t>outcomes, estimation (e.g., VE as relative reduction in attack rate)</a:t>
            </a:r>
          </a:p>
          <a:p>
            <a:pPr marL="285750" indent="-285750">
              <a:buFont typeface="Arial" panose="020B0604020202020204" pitchFamily="34" charset="0"/>
              <a:buChar char="•"/>
            </a:pPr>
            <a:endParaRPr lang="en-US" sz="1400" dirty="0"/>
          </a:p>
          <a:p>
            <a:endParaRPr lang="en-US" sz="1400" dirty="0"/>
          </a:p>
          <a:p>
            <a:endParaRPr lang="en-US" sz="1400" dirty="0"/>
          </a:p>
          <a:p>
            <a:endParaRPr lang="en-US" sz="1400" dirty="0"/>
          </a:p>
        </p:txBody>
      </p:sp>
      <p:graphicFrame>
        <p:nvGraphicFramePr>
          <p:cNvPr id="5" name="Table 4">
            <a:extLst>
              <a:ext uri="{FF2B5EF4-FFF2-40B4-BE49-F238E27FC236}">
                <a16:creationId xmlns:a16="http://schemas.microsoft.com/office/drawing/2014/main" id="{51A0C5AC-8A0F-EC56-F66F-8F0F783551A7}"/>
              </a:ext>
            </a:extLst>
          </p:cNvPr>
          <p:cNvGraphicFramePr>
            <a:graphicFrameLocks noGrp="1"/>
          </p:cNvGraphicFramePr>
          <p:nvPr>
            <p:extLst>
              <p:ext uri="{D42A27DB-BD31-4B8C-83A1-F6EECF244321}">
                <p14:modId xmlns:p14="http://schemas.microsoft.com/office/powerpoint/2010/main" val="537892656"/>
              </p:ext>
            </p:extLst>
          </p:nvPr>
        </p:nvGraphicFramePr>
        <p:xfrm>
          <a:off x="374904" y="2394665"/>
          <a:ext cx="8127999" cy="2382520"/>
        </p:xfrm>
        <a:graphic>
          <a:graphicData uri="http://schemas.openxmlformats.org/drawingml/2006/table">
            <a:tbl>
              <a:tblPr firstRow="1" bandRow="1">
                <a:tableStyleId>{5C22544A-7EE6-4342-B048-85BDC9FD1C3A}</a:tableStyleId>
              </a:tblPr>
              <a:tblGrid>
                <a:gridCol w="360680">
                  <a:extLst>
                    <a:ext uri="{9D8B030D-6E8A-4147-A177-3AD203B41FA5}">
                      <a16:colId xmlns:a16="http://schemas.microsoft.com/office/drawing/2014/main" val="2714864074"/>
                    </a:ext>
                  </a:extLst>
                </a:gridCol>
                <a:gridCol w="3299460">
                  <a:extLst>
                    <a:ext uri="{9D8B030D-6E8A-4147-A177-3AD203B41FA5}">
                      <a16:colId xmlns:a16="http://schemas.microsoft.com/office/drawing/2014/main" val="337578574"/>
                    </a:ext>
                  </a:extLst>
                </a:gridCol>
                <a:gridCol w="4467859">
                  <a:extLst>
                    <a:ext uri="{9D8B030D-6E8A-4147-A177-3AD203B41FA5}">
                      <a16:colId xmlns:a16="http://schemas.microsoft.com/office/drawing/2014/main" val="3641623702"/>
                    </a:ext>
                  </a:extLst>
                </a:gridCol>
              </a:tblGrid>
              <a:tr h="370840">
                <a:tc>
                  <a:txBody>
                    <a:bodyPr/>
                    <a:lstStyle/>
                    <a:p>
                      <a:endParaRPr lang="en-US" sz="1200" dirty="0"/>
                    </a:p>
                  </a:txBody>
                  <a:tcPr/>
                </a:tc>
                <a:tc>
                  <a:txBody>
                    <a:bodyPr/>
                    <a:lstStyle/>
                    <a:p>
                      <a:r>
                        <a:rPr lang="en-US" sz="1200" dirty="0"/>
                        <a:t>Approach</a:t>
                      </a:r>
                    </a:p>
                  </a:txBody>
                  <a:tcPr/>
                </a:tc>
                <a:tc>
                  <a:txBody>
                    <a:bodyPr/>
                    <a:lstStyle/>
                    <a:p>
                      <a:r>
                        <a:rPr lang="en-US" sz="1200" dirty="0"/>
                        <a:t>Note</a:t>
                      </a:r>
                    </a:p>
                  </a:txBody>
                  <a:tcPr/>
                </a:tc>
                <a:extLst>
                  <a:ext uri="{0D108BD9-81ED-4DB2-BD59-A6C34878D82A}">
                    <a16:rowId xmlns:a16="http://schemas.microsoft.com/office/drawing/2014/main" val="1807288635"/>
                  </a:ext>
                </a:extLst>
              </a:tr>
              <a:tr h="370840">
                <a:tc>
                  <a:txBody>
                    <a:bodyPr/>
                    <a:lstStyle/>
                    <a:p>
                      <a:r>
                        <a:rPr lang="en-US" sz="1200" dirty="0"/>
                        <a:t>1</a:t>
                      </a:r>
                    </a:p>
                  </a:txBody>
                  <a:tcPr/>
                </a:tc>
                <a:tc>
                  <a:txBody>
                    <a:bodyPr/>
                    <a:lstStyle/>
                    <a:p>
                      <a:r>
                        <a:rPr lang="en-US" sz="1200" dirty="0"/>
                        <a:t>To include all participants, regardless if they become infected or not (i.e., ITT principle)</a:t>
                      </a:r>
                    </a:p>
                  </a:txBody>
                  <a:tcPr/>
                </a:tc>
                <a:tc>
                  <a:txBody>
                    <a:bodyPr/>
                    <a:lstStyle/>
                    <a:p>
                      <a:pPr marL="285750" indent="-285750">
                        <a:buFont typeface="Arial" panose="020B0604020202020204" pitchFamily="34" charset="0"/>
                        <a:buChar char="•"/>
                      </a:pPr>
                      <a:r>
                        <a:rPr lang="en-US" sz="1200" dirty="0"/>
                        <a:t>Statistical validity associated with ITT principle</a:t>
                      </a:r>
                    </a:p>
                    <a:p>
                      <a:pPr marL="285750" indent="-285750">
                        <a:buFont typeface="Arial" panose="020B0604020202020204" pitchFamily="34" charset="0"/>
                        <a:buChar char="•"/>
                      </a:pPr>
                      <a:r>
                        <a:rPr lang="en-US" sz="1200" dirty="0"/>
                        <a:t>Does not distinguish effects on susceptibility to infection from effects on the postinfection endpoints of interest</a:t>
                      </a:r>
                    </a:p>
                    <a:p>
                      <a:pPr marL="285750" indent="-285750">
                        <a:buFont typeface="Arial" panose="020B0604020202020204" pitchFamily="34" charset="0"/>
                        <a:buChar char="•"/>
                      </a:pPr>
                      <a:r>
                        <a:rPr lang="en-US" sz="1200" dirty="0"/>
                        <a:t>May be less sensitive in detecting postinfection vaccine effects than an analysis that conditions on infection</a:t>
                      </a:r>
                    </a:p>
                  </a:txBody>
                  <a:tcPr/>
                </a:tc>
                <a:extLst>
                  <a:ext uri="{0D108BD9-81ED-4DB2-BD59-A6C34878D82A}">
                    <a16:rowId xmlns:a16="http://schemas.microsoft.com/office/drawing/2014/main" val="3953696716"/>
                  </a:ext>
                </a:extLst>
              </a:tr>
              <a:tr h="0">
                <a:tc>
                  <a:txBody>
                    <a:bodyPr/>
                    <a:lstStyle/>
                    <a:p>
                      <a:r>
                        <a:rPr lang="en-US" sz="12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a:t>
                      </a:r>
                      <a:r>
                        <a:rPr lang="en-US" altLang="zh-CN" sz="1200" dirty="0"/>
                        <a:t>o include </a:t>
                      </a:r>
                      <a:r>
                        <a:rPr lang="en-US" sz="1200" dirty="0"/>
                        <a:t>only participants who become infected (i.e., net effect)</a:t>
                      </a:r>
                    </a:p>
                  </a:txBody>
                  <a:tcPr/>
                </a:tc>
                <a:tc>
                  <a:txBody>
                    <a:bodyPr/>
                    <a:lstStyle/>
                    <a:p>
                      <a:pPr marL="285750" indent="-285750">
                        <a:buFont typeface="Arial" panose="020B0604020202020204" pitchFamily="34" charset="0"/>
                        <a:buChar char="•"/>
                      </a:pPr>
                      <a:r>
                        <a:rPr lang="en-US" sz="1200" dirty="0"/>
                        <a:t>May</a:t>
                      </a:r>
                      <a:r>
                        <a:rPr lang="zh-CN" altLang="en-US" sz="1200" dirty="0"/>
                        <a:t> </a:t>
                      </a:r>
                      <a:r>
                        <a:rPr lang="en-US" altLang="zh-CN" sz="1200" dirty="0"/>
                        <a:t>result</a:t>
                      </a:r>
                      <a:r>
                        <a:rPr lang="zh-CN" altLang="en-US" sz="1200" dirty="0"/>
                        <a:t> </a:t>
                      </a:r>
                      <a:r>
                        <a:rPr lang="en-US" altLang="zh-CN" sz="1200" dirty="0"/>
                        <a:t>in</a:t>
                      </a:r>
                      <a:r>
                        <a:rPr lang="zh-CN" altLang="en-US" sz="1200" dirty="0"/>
                        <a:t> </a:t>
                      </a:r>
                      <a:r>
                        <a:rPr lang="en-US" altLang="zh-CN" sz="1200" dirty="0"/>
                        <a:t>selection</a:t>
                      </a:r>
                      <a:r>
                        <a:rPr lang="zh-CN" altLang="en-US" sz="1200" dirty="0"/>
                        <a:t> </a:t>
                      </a:r>
                      <a:r>
                        <a:rPr lang="en-US" altLang="zh-CN" sz="1200" dirty="0"/>
                        <a:t>bias</a:t>
                      </a:r>
                      <a:r>
                        <a:rPr lang="zh-CN" altLang="en-US" sz="1200" dirty="0"/>
                        <a:t> </a:t>
                      </a:r>
                      <a:r>
                        <a:rPr lang="en-US" altLang="zh-CN" sz="1200" dirty="0"/>
                        <a:t>as</a:t>
                      </a:r>
                      <a:r>
                        <a:rPr lang="zh-CN" altLang="en-US" sz="1200" dirty="0"/>
                        <a:t> </a:t>
                      </a:r>
                      <a:r>
                        <a:rPr lang="en-US" sz="1200" dirty="0"/>
                        <a:t>conditioning on a post-randomization event (who become infected if vaccinated is likely not identical to those who would become infected if given control)</a:t>
                      </a:r>
                    </a:p>
                    <a:p>
                      <a:pPr marL="285750" indent="-285750">
                        <a:buFont typeface="Arial" panose="020B0604020202020204" pitchFamily="34" charset="0"/>
                        <a:buChar char="•"/>
                      </a:pPr>
                      <a:r>
                        <a:rPr lang="en-US" sz="1200" dirty="0"/>
                        <a:t>May include “infection” as an adjustment variable</a:t>
                      </a:r>
                    </a:p>
                  </a:txBody>
                  <a:tcPr/>
                </a:tc>
                <a:extLst>
                  <a:ext uri="{0D108BD9-81ED-4DB2-BD59-A6C34878D82A}">
                    <a16:rowId xmlns:a16="http://schemas.microsoft.com/office/drawing/2014/main" val="2413307921"/>
                  </a:ext>
                </a:extLst>
              </a:tr>
            </a:tbl>
          </a:graphicData>
        </a:graphic>
      </p:graphicFrame>
      <p:sp>
        <p:nvSpPr>
          <p:cNvPr id="6" name="Rectangle: Rounded Corners 5">
            <a:extLst>
              <a:ext uri="{FF2B5EF4-FFF2-40B4-BE49-F238E27FC236}">
                <a16:creationId xmlns:a16="http://schemas.microsoft.com/office/drawing/2014/main" id="{FF60F718-30C3-CE0E-FFB7-63FCF89145C7}"/>
              </a:ext>
            </a:extLst>
          </p:cNvPr>
          <p:cNvSpPr/>
          <p:nvPr/>
        </p:nvSpPr>
        <p:spPr>
          <a:xfrm>
            <a:off x="9669085" y="4763663"/>
            <a:ext cx="2454442" cy="1618849"/>
          </a:xfrm>
          <a:prstGeom prst="roundRect">
            <a:avLst/>
          </a:prstGeom>
          <a:noFill/>
          <a:ln>
            <a:solidFill>
              <a:srgbClr val="008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rgbClr val="00857C"/>
                </a:solidFill>
              </a:rPr>
              <a:t>The “Principal Effect” may be less popular than “ITT Effect” in VE against severe disease or mortality in real practice.</a:t>
            </a:r>
          </a:p>
          <a:p>
            <a:pPr marL="171450" indent="-171450">
              <a:buFont typeface="Arial" panose="020B0604020202020204" pitchFamily="34" charset="0"/>
              <a:buChar char="•"/>
            </a:pPr>
            <a:r>
              <a:rPr lang="en-US" sz="1100" dirty="0">
                <a:solidFill>
                  <a:srgbClr val="00857C"/>
                </a:solidFill>
              </a:rPr>
              <a:t>However, can it be related to the </a:t>
            </a:r>
            <a:r>
              <a:rPr lang="en-US" sz="1100" dirty="0" err="1">
                <a:solidFill>
                  <a:srgbClr val="00857C"/>
                </a:solidFill>
              </a:rPr>
              <a:t>estimand</a:t>
            </a:r>
            <a:r>
              <a:rPr lang="en-US" sz="1100" dirty="0">
                <a:solidFill>
                  <a:srgbClr val="00857C"/>
                </a:solidFill>
              </a:rPr>
              <a:t> under the principal stratum strategy </a:t>
            </a:r>
            <a:r>
              <a:rPr lang="en-US" sz="1100" dirty="0" err="1">
                <a:solidFill>
                  <a:srgbClr val="00857C"/>
                </a:solidFill>
              </a:rPr>
              <a:t>w.r.t.</a:t>
            </a:r>
            <a:r>
              <a:rPr lang="en-US" sz="1100" dirty="0">
                <a:solidFill>
                  <a:srgbClr val="00857C"/>
                </a:solidFill>
              </a:rPr>
              <a:t> the intercurrent event of “early disease”?</a:t>
            </a:r>
          </a:p>
        </p:txBody>
      </p:sp>
    </p:spTree>
    <p:extLst>
      <p:ext uri="{BB962C8B-B14F-4D97-AF65-F5344CB8AC3E}">
        <p14:creationId xmlns:p14="http://schemas.microsoft.com/office/powerpoint/2010/main" val="8210015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41F5-DF0C-8444-C23A-C39120B623DC}"/>
              </a:ext>
            </a:extLst>
          </p:cNvPr>
          <p:cNvSpPr>
            <a:spLocks noGrp="1"/>
          </p:cNvSpPr>
          <p:nvPr>
            <p:ph type="title"/>
          </p:nvPr>
        </p:nvSpPr>
        <p:spPr/>
        <p:txBody>
          <a:bodyPr/>
          <a:lstStyle/>
          <a:p>
            <a:r>
              <a:rPr lang="en-US" dirty="0" err="1"/>
              <a:t>E</a:t>
            </a:r>
            <a:r>
              <a:rPr lang="en-US" altLang="zh-CN" dirty="0" err="1"/>
              <a:t>stimands</a:t>
            </a:r>
            <a:r>
              <a:rPr lang="en-US" altLang="zh-CN" dirty="0"/>
              <a:t> (</a:t>
            </a:r>
            <a:r>
              <a:rPr lang="en-US" sz="2800" dirty="0"/>
              <a:t>Hudgens et al. 2006)</a:t>
            </a:r>
            <a:endParaRPr lang="en-US" dirty="0"/>
          </a:p>
        </p:txBody>
      </p:sp>
      <p:sp>
        <p:nvSpPr>
          <p:cNvPr id="3" name="Slide Number Placeholder 2">
            <a:extLst>
              <a:ext uri="{FF2B5EF4-FFF2-40B4-BE49-F238E27FC236}">
                <a16:creationId xmlns:a16="http://schemas.microsoft.com/office/drawing/2014/main" id="{86BA7EA3-5C24-4F7E-834A-F58DC7A791F1}"/>
              </a:ext>
            </a:extLst>
          </p:cNvPr>
          <p:cNvSpPr>
            <a:spLocks noGrp="1"/>
          </p:cNvSpPr>
          <p:nvPr>
            <p:ph type="sldNum" sz="quarter" idx="12"/>
          </p:nvPr>
        </p:nvSpPr>
        <p:spPr/>
        <p:txBody>
          <a:bodyPr/>
          <a:lstStyle/>
          <a:p>
            <a:fld id="{29CC380D-5F44-41E8-971E-CDD19ED6F8E3}" type="slidenum">
              <a:rPr lang="en-GB" smtClean="0"/>
              <a:t>8</a:t>
            </a:fld>
            <a:endParaRPr lang="en-GB"/>
          </a:p>
        </p:txBody>
      </p:sp>
      <p:sp>
        <p:nvSpPr>
          <p:cNvPr id="4" name="Content Placeholder 3">
            <a:extLst>
              <a:ext uri="{FF2B5EF4-FFF2-40B4-BE49-F238E27FC236}">
                <a16:creationId xmlns:a16="http://schemas.microsoft.com/office/drawing/2014/main" id="{ED31336D-B3BA-71E5-45D4-DC713BBC3320}"/>
              </a:ext>
            </a:extLst>
          </p:cNvPr>
          <p:cNvSpPr>
            <a:spLocks noGrp="1"/>
          </p:cNvSpPr>
          <p:nvPr>
            <p:ph sz="quarter" idx="14"/>
          </p:nvPr>
        </p:nvSpPr>
        <p:spPr>
          <a:xfrm>
            <a:off x="374904" y="1381539"/>
            <a:ext cx="11363209" cy="5000973"/>
          </a:xfrm>
        </p:spPr>
        <p:txBody>
          <a:bodyPr/>
          <a:lstStyle/>
          <a:p>
            <a:pPr>
              <a:spcBef>
                <a:spcPts val="600"/>
              </a:spcBef>
            </a:pPr>
            <a:r>
              <a:rPr lang="en-US" sz="1400" b="1" dirty="0">
                <a:latin typeface="+mn-ea"/>
              </a:rPr>
              <a:t>N</a:t>
            </a:r>
            <a:r>
              <a:rPr lang="en-US" altLang="zh-CN" sz="1400" b="1" dirty="0">
                <a:latin typeface="+mn-ea"/>
              </a:rPr>
              <a:t>otations: </a:t>
            </a:r>
            <a:endParaRPr lang="en-US" sz="1400" b="1" dirty="0">
              <a:latin typeface="+mn-ea"/>
            </a:endParaRPr>
          </a:p>
          <a:p>
            <a:pPr marL="285750" indent="-285750" algn="l">
              <a:spcBef>
                <a:spcPts val="600"/>
              </a:spcBef>
              <a:buFont typeface="Arial" panose="020B0604020202020204" pitchFamily="34" charset="0"/>
              <a:buChar char="•"/>
            </a:pPr>
            <a:r>
              <a:rPr lang="en-US" sz="1400" b="0" i="0" u="none" strike="noStrike" baseline="0" dirty="0">
                <a:latin typeface="+mn-ea"/>
              </a:rPr>
              <a:t>Treatment </a:t>
            </a:r>
            <a:r>
              <a:rPr lang="en-US" sz="1400" dirty="0">
                <a:latin typeface="+mn-ea"/>
              </a:rPr>
              <a:t>group: </a:t>
            </a:r>
            <a:r>
              <a:rPr lang="en-US" sz="1400" b="0" i="0" u="none" strike="noStrike" baseline="0" dirty="0">
                <a:latin typeface="+mn-ea"/>
              </a:rPr>
              <a:t>Z = 1 (vaccine) or 0 (placebo)</a:t>
            </a:r>
          </a:p>
          <a:p>
            <a:pPr marL="285750" indent="-285750">
              <a:spcBef>
                <a:spcPts val="600"/>
              </a:spcBef>
              <a:buFont typeface="Arial" panose="020B0604020202020204" pitchFamily="34" charset="0"/>
              <a:buChar char="•"/>
            </a:pPr>
            <a:r>
              <a:rPr lang="en-US" sz="1400" dirty="0">
                <a:solidFill>
                  <a:srgbClr val="0000FF"/>
                </a:solidFill>
                <a:latin typeface="+mn-ea"/>
              </a:rPr>
              <a:t>Infection status outcome:</a:t>
            </a:r>
            <a:r>
              <a:rPr lang="zh-CN" altLang="en-US" sz="1400" dirty="0">
                <a:solidFill>
                  <a:srgbClr val="0000FF"/>
                </a:solidFill>
                <a:latin typeface="+mn-ea"/>
              </a:rPr>
              <a:t> </a:t>
            </a:r>
            <a:r>
              <a:rPr lang="en-US" altLang="zh-CN" sz="1400" dirty="0">
                <a:solidFill>
                  <a:srgbClr val="0000FF"/>
                </a:solidFill>
                <a:latin typeface="+mn-ea"/>
              </a:rPr>
              <a:t>S(Z)</a:t>
            </a:r>
            <a:r>
              <a:rPr lang="en-US" sz="1400" b="0" i="0" u="none" strike="noStrike" baseline="0" dirty="0">
                <a:solidFill>
                  <a:srgbClr val="0000FF"/>
                </a:solidFill>
                <a:latin typeface="+mn-ea"/>
              </a:rPr>
              <a:t> = 1 or 0 </a:t>
            </a:r>
            <a:r>
              <a:rPr lang="en-US" sz="1400" b="0" i="0" u="none" strike="noStrike" baseline="0" dirty="0">
                <a:solidFill>
                  <a:srgbClr val="00857C"/>
                </a:solidFill>
                <a:latin typeface="+mn-ea"/>
              </a:rPr>
              <a:t>-&gt; p</a:t>
            </a:r>
            <a:r>
              <a:rPr lang="en-US" sz="1400" dirty="0">
                <a:solidFill>
                  <a:srgbClr val="00857C"/>
                </a:solidFill>
                <a:latin typeface="+mn-ea"/>
              </a:rPr>
              <a:t>rincipal stratum: {S(1)=1, S(0)=1</a:t>
            </a:r>
            <a:r>
              <a:rPr lang="en-US" sz="1400" b="0" i="0" u="none" strike="noStrike" baseline="0" dirty="0">
                <a:solidFill>
                  <a:srgbClr val="00857C"/>
                </a:solidFill>
                <a:latin typeface="+mn-ea"/>
              </a:rPr>
              <a:t>}</a:t>
            </a:r>
            <a:endParaRPr lang="en-US" sz="1400" dirty="0">
              <a:solidFill>
                <a:srgbClr val="00857C"/>
              </a:solidFill>
              <a:latin typeface="+mn-ea"/>
            </a:endParaRPr>
          </a:p>
          <a:p>
            <a:pPr marL="285750" indent="-285750">
              <a:spcBef>
                <a:spcPts val="600"/>
              </a:spcBef>
              <a:buFont typeface="Arial" panose="020B0604020202020204" pitchFamily="34" charset="0"/>
              <a:buChar char="•"/>
            </a:pPr>
            <a:r>
              <a:rPr lang="en-US" sz="1400" dirty="0">
                <a:latin typeface="+mn-ea"/>
              </a:rPr>
              <a:t>P</a:t>
            </a:r>
            <a:r>
              <a:rPr lang="en-US" sz="1400" b="0" i="0" u="none" strike="noStrike" baseline="0" dirty="0">
                <a:latin typeface="+mn-ea"/>
              </a:rPr>
              <a:t>rimary postinfection endpoint: Y(Z,S) = 1 or 0, if S(Z)=1; Y(Z,S) = * undefined if S(Z)=0</a:t>
            </a:r>
          </a:p>
          <a:p>
            <a:pPr>
              <a:spcBef>
                <a:spcPts val="600"/>
              </a:spcBef>
            </a:pPr>
            <a:r>
              <a:rPr lang="en-US" sz="1400" b="1" dirty="0" err="1">
                <a:latin typeface="+mn-ea"/>
              </a:rPr>
              <a:t>Estimand</a:t>
            </a:r>
            <a:r>
              <a:rPr lang="en-US" sz="1400" b="1" dirty="0">
                <a:latin typeface="+mn-ea"/>
              </a:rPr>
              <a:t> of interest:</a:t>
            </a:r>
          </a:p>
          <a:p>
            <a:pPr marL="285750" indent="-285750">
              <a:spcBef>
                <a:spcPts val="600"/>
              </a:spcBef>
              <a:buFont typeface="Arial" panose="020B0604020202020204" pitchFamily="34" charset="0"/>
              <a:buChar char="•"/>
            </a:pPr>
            <a:r>
              <a:rPr lang="en-US" sz="1400" i="0" u="none" strike="noStrike" baseline="0" dirty="0">
                <a:latin typeface="+mn-ea"/>
              </a:rPr>
              <a:t>VE in </a:t>
            </a:r>
            <a:r>
              <a:rPr lang="en-US" altLang="zh-CN" sz="1400" i="0" u="none" strike="noStrike" baseline="0" dirty="0">
                <a:solidFill>
                  <a:srgbClr val="0000FF"/>
                </a:solidFill>
                <a:latin typeface="+mn-ea"/>
              </a:rPr>
              <a:t>doomed</a:t>
            </a:r>
            <a:r>
              <a:rPr lang="en-US" altLang="zh-CN" sz="1400" i="0" u="none" strike="noStrike" baseline="0" dirty="0">
                <a:latin typeface="+mn-ea"/>
              </a:rPr>
              <a:t> </a:t>
            </a:r>
            <a:r>
              <a:rPr lang="en-US" altLang="zh-CN" sz="1400" dirty="0">
                <a:latin typeface="+mn-ea"/>
              </a:rPr>
              <a:t>subjects</a:t>
            </a:r>
            <a:r>
              <a:rPr lang="en-US" sz="1400" b="0" i="0" u="none" strike="noStrike" baseline="0" dirty="0">
                <a:latin typeface="+mn-ea"/>
              </a:rPr>
              <a:t>: </a:t>
            </a:r>
            <a:r>
              <a:rPr lang="en-US" sz="1400" dirty="0">
                <a:latin typeface="+mn-ea"/>
              </a:rPr>
              <a:t>{S(1)=0, S(0)=0}</a:t>
            </a:r>
            <a:r>
              <a:rPr lang="en-US" sz="1400" b="0" i="0" u="none" strike="noStrike" baseline="0" dirty="0">
                <a:latin typeface="+mn-ea"/>
              </a:rPr>
              <a:t> (pts who would become infected whether vaccinated or not)</a:t>
            </a:r>
            <a:endParaRPr lang="en-US" sz="1400" dirty="0">
              <a:latin typeface="+mn-ea"/>
            </a:endParaRPr>
          </a:p>
          <a:p>
            <a:pPr>
              <a:spcBef>
                <a:spcPts val="600"/>
              </a:spcBef>
            </a:pPr>
            <a:r>
              <a:rPr lang="en-US" sz="1400" b="1" dirty="0"/>
              <a:t>Basic assumptions:</a:t>
            </a:r>
          </a:p>
          <a:p>
            <a:pPr marL="171450" indent="-171450">
              <a:spcBef>
                <a:spcPts val="600"/>
              </a:spcBef>
              <a:buFont typeface="Arial" panose="020B0604020202020204" pitchFamily="34" charset="0"/>
              <a:buChar char="•"/>
            </a:pPr>
            <a:r>
              <a:rPr lang="en-US" sz="1400" dirty="0">
                <a:solidFill>
                  <a:srgbClr val="0000FF"/>
                </a:solidFill>
              </a:rPr>
              <a:t>Stable Unit Treatment Values (SUTVA)</a:t>
            </a:r>
          </a:p>
          <a:p>
            <a:pPr marL="171450" indent="-171450">
              <a:spcBef>
                <a:spcPts val="600"/>
              </a:spcBef>
              <a:buFont typeface="Arial" panose="020B0604020202020204" pitchFamily="34" charset="0"/>
              <a:buChar char="•"/>
            </a:pPr>
            <a:r>
              <a:rPr lang="en-US" sz="1400" dirty="0">
                <a:solidFill>
                  <a:srgbClr val="0000FF"/>
                </a:solidFill>
              </a:rPr>
              <a:t>Ignorable Treatment Assignment:</a:t>
            </a:r>
            <a:r>
              <a:rPr lang="zh-CN" altLang="en-US" sz="1400" dirty="0">
                <a:solidFill>
                  <a:srgbClr val="0000FF"/>
                </a:solidFill>
              </a:rPr>
              <a:t> </a:t>
            </a:r>
            <a:r>
              <a:rPr lang="en-US" sz="1400" dirty="0"/>
              <a:t>Z is independent of {Y(1), Y(0), S(1), S(0)}</a:t>
            </a:r>
          </a:p>
          <a:p>
            <a:pPr marL="171450" indent="-171450">
              <a:spcBef>
                <a:spcPts val="600"/>
              </a:spcBef>
              <a:buFont typeface="Arial" panose="020B0604020202020204" pitchFamily="34" charset="0"/>
              <a:buChar char="•"/>
            </a:pPr>
            <a:r>
              <a:rPr lang="fr-FR" sz="1400" dirty="0" err="1">
                <a:solidFill>
                  <a:srgbClr val="0000FF"/>
                </a:solidFill>
              </a:rPr>
              <a:t>Monotonicity</a:t>
            </a:r>
            <a:r>
              <a:rPr lang="fr-FR" sz="1400" dirty="0">
                <a:solidFill>
                  <a:srgbClr val="0000FF"/>
                </a:solidFill>
              </a:rPr>
              <a:t>: </a:t>
            </a:r>
            <a:r>
              <a:rPr lang="fr-FR" sz="1400" dirty="0"/>
              <a:t>P(S(1)=1, S(0)=0) = 0 (</a:t>
            </a:r>
            <a:r>
              <a:rPr lang="en-US" sz="1400" dirty="0"/>
              <a:t>an individual who would become infected under vaccine also would become infected under placebo, i.e., </a:t>
            </a:r>
            <a:r>
              <a:rPr lang="fr-FR" sz="1400" dirty="0"/>
              <a:t>vaccine </a:t>
            </a:r>
            <a:r>
              <a:rPr lang="fr-FR" sz="1400" dirty="0" err="1"/>
              <a:t>effect</a:t>
            </a:r>
            <a:r>
              <a:rPr lang="fr-FR" sz="1400" dirty="0"/>
              <a:t> on infection </a:t>
            </a:r>
            <a:r>
              <a:rPr lang="fr-FR" sz="1400" dirty="0" err="1"/>
              <a:t>is</a:t>
            </a:r>
            <a:r>
              <a:rPr lang="fr-FR" sz="1400" dirty="0"/>
              <a:t> non-</a:t>
            </a:r>
            <a:r>
              <a:rPr lang="fr-FR" sz="1400" dirty="0" err="1"/>
              <a:t>negative</a:t>
            </a:r>
            <a:r>
              <a:rPr lang="fr-FR" sz="1400" dirty="0"/>
              <a:t>)</a:t>
            </a:r>
            <a:endParaRPr lang="en-US" sz="1400" dirty="0"/>
          </a:p>
          <a:p>
            <a:pPr>
              <a:spcBef>
                <a:spcPts val="600"/>
              </a:spcBef>
            </a:pPr>
            <a:r>
              <a:rPr lang="en-US" sz="1400" b="1" dirty="0"/>
              <a:t>Other identifiability assumptions:</a:t>
            </a:r>
          </a:p>
          <a:p>
            <a:pPr marL="171450" indent="-171450">
              <a:spcBef>
                <a:spcPts val="600"/>
              </a:spcBef>
              <a:buFont typeface="Arial" panose="020B0604020202020204" pitchFamily="34" charset="0"/>
              <a:buChar char="•"/>
            </a:pPr>
            <a:r>
              <a:rPr lang="fr-FR" sz="1400" dirty="0">
                <a:solidFill>
                  <a:srgbClr val="0000FF"/>
                </a:solidFill>
              </a:rPr>
              <a:t>No </a:t>
            </a:r>
            <a:r>
              <a:rPr lang="fr-FR" sz="1400" dirty="0" err="1">
                <a:solidFill>
                  <a:srgbClr val="0000FF"/>
                </a:solidFill>
              </a:rPr>
              <a:t>selection</a:t>
            </a:r>
            <a:r>
              <a:rPr lang="fr-FR" sz="1400" dirty="0">
                <a:solidFill>
                  <a:srgbClr val="0000FF"/>
                </a:solidFill>
              </a:rPr>
              <a:t> </a:t>
            </a:r>
            <a:r>
              <a:rPr lang="fr-FR" sz="1400" dirty="0" err="1">
                <a:solidFill>
                  <a:srgbClr val="0000FF"/>
                </a:solidFill>
              </a:rPr>
              <a:t>bias</a:t>
            </a:r>
            <a:r>
              <a:rPr lang="fr-FR" sz="1400" dirty="0">
                <a:solidFill>
                  <a:srgbClr val="0000FF"/>
                </a:solidFill>
              </a:rPr>
              <a:t>: </a:t>
            </a:r>
            <a:r>
              <a:rPr lang="en-US" sz="1400" dirty="0"/>
              <a:t>Y(0)|S(0)=1 ⊥ S(1) (the probability of postinfection outcome conditional on infection under placebo is independent of infection status under vaccine; i.e. net effect eq. principal effect)</a:t>
            </a:r>
          </a:p>
          <a:p>
            <a:pPr marL="171450" indent="-171450">
              <a:spcBef>
                <a:spcPts val="600"/>
              </a:spcBef>
              <a:buFont typeface="Arial" panose="020B0604020202020204" pitchFamily="34" charset="0"/>
              <a:buChar char="•"/>
            </a:pPr>
            <a:r>
              <a:rPr lang="en-US" sz="1400" dirty="0">
                <a:solidFill>
                  <a:srgbClr val="0000FF"/>
                </a:solidFill>
              </a:rPr>
              <a:t>E</a:t>
            </a:r>
            <a:r>
              <a:rPr lang="en-US" altLang="zh-CN" sz="1400" dirty="0">
                <a:solidFill>
                  <a:srgbClr val="0000FF"/>
                </a:solidFill>
              </a:rPr>
              <a:t>xtreme</a:t>
            </a:r>
            <a:r>
              <a:rPr lang="en-US" sz="1400" dirty="0">
                <a:solidFill>
                  <a:srgbClr val="0000FF"/>
                </a:solidFill>
              </a:rPr>
              <a:t> selection bias</a:t>
            </a:r>
            <a:r>
              <a:rPr lang="en-US" sz="1400" dirty="0"/>
              <a:t>: (</a:t>
            </a:r>
            <a:r>
              <a:rPr lang="en-US" sz="1400" b="1" dirty="0"/>
              <a:t>upper bound</a:t>
            </a:r>
            <a:r>
              <a:rPr lang="en-US" sz="1400" dirty="0"/>
              <a:t>) all placebo recipients in the doomed principal stratum have the worse postinfection outcome or all placebo recipients in the protected principal stratum have the better postinfection outcome; </a:t>
            </a:r>
            <a:r>
              <a:rPr lang="en-US" sz="1400" b="1" dirty="0"/>
              <a:t>(lower bound</a:t>
            </a:r>
            <a:r>
              <a:rPr lang="en-US" sz="1400" dirty="0"/>
              <a:t>) under assignment to placebo, the worse postinfection outcome occurs either with probability 0 in the doomed principal stratum or with probability 1 in the protected principal stratum</a:t>
            </a:r>
          </a:p>
          <a:p>
            <a:pPr marL="171450" indent="-171450">
              <a:spcBef>
                <a:spcPts val="600"/>
              </a:spcBef>
              <a:buFont typeface="Arial" panose="020B0604020202020204" pitchFamily="34" charset="0"/>
              <a:buChar char="•"/>
            </a:pPr>
            <a:r>
              <a:rPr lang="en-US" altLang="zh-CN" sz="1400" dirty="0">
                <a:solidFill>
                  <a:srgbClr val="0000FF"/>
                </a:solidFill>
              </a:rPr>
              <a:t>A range of selective effects</a:t>
            </a:r>
            <a:r>
              <a:rPr lang="en-US" sz="1400" dirty="0"/>
              <a:t>: sensitivity analysis based on three models</a:t>
            </a:r>
          </a:p>
          <a:p>
            <a:pPr marL="171450" indent="-171450">
              <a:spcBef>
                <a:spcPts val="600"/>
              </a:spcBef>
              <a:buFont typeface="Arial" panose="020B0604020202020204" pitchFamily="34" charset="0"/>
              <a:buChar char="•"/>
            </a:pPr>
            <a:endParaRPr lang="en-US" sz="1400" dirty="0"/>
          </a:p>
          <a:p>
            <a:pPr marL="171450" indent="-171450">
              <a:spcBef>
                <a:spcPts val="600"/>
              </a:spcBef>
              <a:buFont typeface="Arial" panose="020B0604020202020204" pitchFamily="34" charset="0"/>
              <a:buChar char="•"/>
            </a:pPr>
            <a:endParaRPr lang="en-US" sz="1400" dirty="0">
              <a:solidFill>
                <a:srgbClr val="0000FF"/>
              </a:solidFill>
            </a:endParaRPr>
          </a:p>
          <a:p>
            <a:pPr marL="171450" indent="-171450">
              <a:spcBef>
                <a:spcPts val="600"/>
              </a:spcBef>
              <a:buFont typeface="Arial" panose="020B0604020202020204" pitchFamily="34" charset="0"/>
              <a:buChar char="•"/>
            </a:pPr>
            <a:endParaRPr lang="en-US" sz="1400" dirty="0"/>
          </a:p>
          <a:p>
            <a:pPr>
              <a:spcBef>
                <a:spcPts val="600"/>
              </a:spcBef>
            </a:pPr>
            <a:endParaRPr lang="en-US" sz="1400" dirty="0"/>
          </a:p>
        </p:txBody>
      </p:sp>
    </p:spTree>
    <p:extLst>
      <p:ext uri="{BB962C8B-B14F-4D97-AF65-F5344CB8AC3E}">
        <p14:creationId xmlns:p14="http://schemas.microsoft.com/office/powerpoint/2010/main" val="961236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40471-36AC-0332-86D0-D3345F9E8F31}"/>
              </a:ext>
            </a:extLst>
          </p:cNvPr>
          <p:cNvSpPr>
            <a:spLocks noGrp="1"/>
          </p:cNvSpPr>
          <p:nvPr>
            <p:ph type="title"/>
          </p:nvPr>
        </p:nvSpPr>
        <p:spPr/>
        <p:txBody>
          <a:bodyPr/>
          <a:lstStyle/>
          <a:p>
            <a:r>
              <a:rPr lang="en-US" dirty="0"/>
              <a:t>Other Recent Literature on Applications of Principal Stratum Strategy</a:t>
            </a:r>
            <a:r>
              <a:rPr lang="en-US" sz="2800" dirty="0"/>
              <a:t> (Qu et al. 2020)</a:t>
            </a:r>
            <a:r>
              <a:rPr lang="en-US" dirty="0"/>
              <a:t> </a:t>
            </a:r>
          </a:p>
        </p:txBody>
      </p:sp>
      <p:sp>
        <p:nvSpPr>
          <p:cNvPr id="3" name="Slide Number Placeholder 2">
            <a:extLst>
              <a:ext uri="{FF2B5EF4-FFF2-40B4-BE49-F238E27FC236}">
                <a16:creationId xmlns:a16="http://schemas.microsoft.com/office/drawing/2014/main" id="{52DFA96C-F3B1-23B1-CE0C-8EFAEA9B4ED8}"/>
              </a:ext>
            </a:extLst>
          </p:cNvPr>
          <p:cNvSpPr>
            <a:spLocks noGrp="1"/>
          </p:cNvSpPr>
          <p:nvPr>
            <p:ph type="sldNum" sz="quarter" idx="12"/>
          </p:nvPr>
        </p:nvSpPr>
        <p:spPr/>
        <p:txBody>
          <a:bodyPr/>
          <a:lstStyle/>
          <a:p>
            <a:fld id="{29CC380D-5F44-41E8-971E-CDD19ED6F8E3}" type="slidenum">
              <a:rPr lang="en-GB" smtClean="0"/>
              <a:t>9</a:t>
            </a:fld>
            <a:endParaRPr lang="en-GB"/>
          </a:p>
        </p:txBody>
      </p:sp>
      <p:sp>
        <p:nvSpPr>
          <p:cNvPr id="4" name="Content Placeholder 3">
            <a:extLst>
              <a:ext uri="{FF2B5EF4-FFF2-40B4-BE49-F238E27FC236}">
                <a16:creationId xmlns:a16="http://schemas.microsoft.com/office/drawing/2014/main" id="{55F04DAD-FE20-0601-EFB8-7B410302EB56}"/>
              </a:ext>
            </a:extLst>
          </p:cNvPr>
          <p:cNvSpPr>
            <a:spLocks noGrp="1"/>
          </p:cNvSpPr>
          <p:nvPr>
            <p:ph sz="quarter" idx="14"/>
          </p:nvPr>
        </p:nvSpPr>
        <p:spPr>
          <a:xfrm>
            <a:off x="374904" y="1492898"/>
            <a:ext cx="11439144" cy="4889614"/>
          </a:xfrm>
        </p:spPr>
        <p:txBody>
          <a:bodyPr/>
          <a:lstStyle/>
          <a:p>
            <a:pPr marL="171450" indent="-171450">
              <a:buFont typeface="Arial" panose="020B0604020202020204" pitchFamily="34" charset="0"/>
              <a:buChar char="•"/>
            </a:pPr>
            <a:r>
              <a:rPr lang="en-US" sz="1600" dirty="0"/>
              <a:t>Diabetes trial</a:t>
            </a:r>
          </a:p>
          <a:p>
            <a:pPr marL="171450" indent="-171450">
              <a:buFont typeface="Arial" panose="020B0604020202020204" pitchFamily="34" charset="0"/>
              <a:buChar char="•"/>
            </a:pPr>
            <a:r>
              <a:rPr lang="en-US" sz="1600" dirty="0"/>
              <a:t>Intercurrent events: discontinuation from treatment (due to AE, due to lack of efficacy)</a:t>
            </a:r>
          </a:p>
          <a:p>
            <a:pPr marL="171450" indent="-171450">
              <a:buFont typeface="Arial" panose="020B0604020202020204" pitchFamily="34" charset="0"/>
              <a:buChar char="•"/>
            </a:pPr>
            <a:r>
              <a:rPr lang="en-US" sz="1600" dirty="0"/>
              <a:t>Methods modeling the probability of adherence and predict the post-baseline outcomes, in spite of some strong assumptions</a:t>
            </a:r>
          </a:p>
          <a:p>
            <a:pPr marL="171450" indent="-171450">
              <a:buFont typeface="Arial" panose="020B0604020202020204" pitchFamily="34" charset="0"/>
              <a:buChar char="•"/>
            </a:pPr>
            <a:r>
              <a:rPr lang="en-US" sz="1600" dirty="0"/>
              <a:t>With discussions about baseline covariates and adherent vs non-adherent </a:t>
            </a:r>
          </a:p>
          <a:p>
            <a:endParaRPr lang="en-US" sz="1400" dirty="0"/>
          </a:p>
        </p:txBody>
      </p:sp>
    </p:spTree>
    <p:extLst>
      <p:ext uri="{BB962C8B-B14F-4D97-AF65-F5344CB8AC3E}">
        <p14:creationId xmlns:p14="http://schemas.microsoft.com/office/powerpoint/2010/main" val="171720439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10.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11.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12.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13.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14.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15.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16.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2.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3.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4.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5.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6.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7.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8.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ags/tag9.xml><?xml version="1.0" encoding="utf-8"?>
<p:tagLst xmlns:a="http://schemas.openxmlformats.org/drawingml/2006/main" xmlns:r="http://schemas.openxmlformats.org/officeDocument/2006/relationships" xmlns:p="http://schemas.openxmlformats.org/presentationml/2006/main">
  <p:tag name="MERCKTAG" val="MerckDocSensitivityFooter"/>
</p:tagLst>
</file>

<file path=ppt/theme/theme1.xml><?xml version="1.0" encoding="utf-8"?>
<a:theme xmlns:a="http://schemas.openxmlformats.org/drawingml/2006/main" name="MSD">
  <a:themeElements>
    <a:clrScheme name="Custom 31">
      <a:dk1>
        <a:srgbClr val="0C2340"/>
      </a:dk1>
      <a:lt1>
        <a:srgbClr val="FFFFFF"/>
      </a:lt1>
      <a:dk2>
        <a:srgbClr val="688CE8"/>
      </a:dk2>
      <a:lt2>
        <a:srgbClr val="69B8F7"/>
      </a:lt2>
      <a:accent1>
        <a:srgbClr val="00857C"/>
      </a:accent1>
      <a:accent2>
        <a:srgbClr val="6ECEB2"/>
      </a:accent2>
      <a:accent3>
        <a:srgbClr val="BFED33"/>
      </a:accent3>
      <a:accent4>
        <a:srgbClr val="0C2340"/>
      </a:accent4>
      <a:accent5>
        <a:srgbClr val="FFF063"/>
      </a:accent5>
      <a:accent6>
        <a:srgbClr val="5350E4"/>
      </a:accent6>
      <a:hlink>
        <a:srgbClr val="11867B"/>
      </a:hlink>
      <a:folHlink>
        <a:srgbClr val="90C4D8"/>
      </a:folHlink>
    </a:clrScheme>
    <a:fontScheme name="Merck font theme">
      <a:majorFont>
        <a:latin typeface="Invention Light"/>
        <a:ea typeface=""/>
        <a:cs typeface=""/>
      </a:majorFont>
      <a:minorFont>
        <a:latin typeface="Inventio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2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a:defPPr>
      </a:lstStyle>
    </a:txDef>
  </a:objectDefaults>
  <a:extraClrSchemeLst/>
  <a:custClrLst>
    <a:custClr name="Merck Teal">
      <a:srgbClr val="00857C"/>
    </a:custClr>
    <a:custClr name="White">
      <a:srgbClr val="FFFFFF"/>
    </a:custClr>
    <a:custClr name="Merck Blue">
      <a:srgbClr val="0C2340"/>
    </a:custClr>
    <a:custClr name="Merck Light Teal">
      <a:srgbClr val="6ECEB2"/>
    </a:custClr>
    <a:custClr name="Merck Off-White">
      <a:srgbClr val="F7F7F7"/>
    </a:custClr>
    <a:custClr name="Merck Lime">
      <a:srgbClr val="BFED33"/>
    </a:custClr>
    <a:custClr name="Merck Lemon">
      <a:srgbClr val="FFF063"/>
    </a:custClr>
    <a:custClr name="Merck Pastel Blue">
      <a:srgbClr val="69B8F7"/>
    </a:custClr>
    <a:custClr name="Merck Vista Blue">
      <a:srgbClr val="688CE8"/>
    </a:custClr>
    <a:custClr name="Merck Rich Blue">
      <a:srgbClr val="5450E4"/>
    </a:custClr>
  </a:custClrLst>
  <a:extLst>
    <a:ext uri="{05A4C25C-085E-4340-85A3-A5531E510DB2}">
      <thm15:themeFamily xmlns:thm15="http://schemas.microsoft.com/office/thememl/2012/main" name="MSD" id="{BCB83E19-CCFE-4A83-A457-7A71717DAB04}" vid="{071EDC09-D9A7-4522-83B5-3DB66A2D2B81}"/>
    </a:ext>
  </a:extLst>
</a:theme>
</file>

<file path=ppt/theme/theme2.xml><?xml version="1.0" encoding="utf-8"?>
<a:theme xmlns:a="http://schemas.openxmlformats.org/drawingml/2006/main" name="1_Custom Design">
  <a:themeElements>
    <a:clrScheme name="Custom 8">
      <a:dk1>
        <a:srgbClr val="000000"/>
      </a:dk1>
      <a:lt1>
        <a:srgbClr val="FFFFFF"/>
      </a:lt1>
      <a:dk2>
        <a:srgbClr val="000000"/>
      </a:dk2>
      <a:lt2>
        <a:srgbClr val="808080"/>
      </a:lt2>
      <a:accent1>
        <a:srgbClr val="00877C"/>
      </a:accent1>
      <a:accent2>
        <a:srgbClr val="BDBDBD"/>
      </a:accent2>
      <a:accent3>
        <a:srgbClr val="FFFFFF"/>
      </a:accent3>
      <a:accent4>
        <a:srgbClr val="000000"/>
      </a:accent4>
      <a:accent5>
        <a:srgbClr val="AAC3BF"/>
      </a:accent5>
      <a:accent6>
        <a:srgbClr val="ABABAB"/>
      </a:accent6>
      <a:hlink>
        <a:srgbClr val="D97C1E"/>
      </a:hlink>
      <a:folHlink>
        <a:srgbClr val="D97C1E"/>
      </a:folHlink>
    </a:clrScheme>
    <a:fontScheme name="Custom Design">
      <a:majorFont>
        <a:latin typeface="Arial Narrow"/>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charset="0"/>
          <a:buChar char="•"/>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 typeface="Arial" charset="0"/>
          <a:buChar char="•"/>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Custom Design 1">
        <a:dk1>
          <a:srgbClr val="000000"/>
        </a:dk1>
        <a:lt1>
          <a:srgbClr val="FFFFFF"/>
        </a:lt1>
        <a:dk2>
          <a:srgbClr val="000000"/>
        </a:dk2>
        <a:lt2>
          <a:srgbClr val="808080"/>
        </a:lt2>
        <a:accent1>
          <a:srgbClr val="00877C"/>
        </a:accent1>
        <a:accent2>
          <a:srgbClr val="BDBDBD"/>
        </a:accent2>
        <a:accent3>
          <a:srgbClr val="FFFFFF"/>
        </a:accent3>
        <a:accent4>
          <a:srgbClr val="000000"/>
        </a:accent4>
        <a:accent5>
          <a:srgbClr val="AAC3BF"/>
        </a:accent5>
        <a:accent6>
          <a:srgbClr val="ABABAB"/>
        </a:accent6>
        <a:hlink>
          <a:srgbClr val="8CC7BA"/>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6776</TotalTime>
  <Words>2327</Words>
  <Application>Microsoft Office PowerPoint</Application>
  <PresentationFormat>Widescreen</PresentationFormat>
  <Paragraphs>165</Paragraphs>
  <Slides>11</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11</vt:i4>
      </vt:variant>
    </vt:vector>
  </HeadingPairs>
  <TitlesOfParts>
    <vt:vector size="23" baseType="lpstr">
      <vt:lpstr>SimSun</vt:lpstr>
      <vt:lpstr>Arial</vt:lpstr>
      <vt:lpstr>Arial</vt:lpstr>
      <vt:lpstr>Arial Narrow</vt:lpstr>
      <vt:lpstr>Calibri</vt:lpstr>
      <vt:lpstr>Courier New</vt:lpstr>
      <vt:lpstr>Georgia</vt:lpstr>
      <vt:lpstr>Invention</vt:lpstr>
      <vt:lpstr>Invention Light</vt:lpstr>
      <vt:lpstr>Times New Roman</vt:lpstr>
      <vt:lpstr>MSD</vt:lpstr>
      <vt:lpstr>1_Custom Design</vt:lpstr>
      <vt:lpstr>Principal stratification application in vaccine trials</vt:lpstr>
      <vt:lpstr>Estimand in Vaccine Efficacy Objective : Intercurrent Events Handling (ELSTIC Training)</vt:lpstr>
      <vt:lpstr>Estimand in Vaccine Immunogenicity Objective : Intercurrent Events Handling (ELSTIC Training)</vt:lpstr>
      <vt:lpstr>1. Per-Protocol Analysis vs. Principal Stratum Strategy Analysis</vt:lpstr>
      <vt:lpstr>Estimands under Principal Stratum Strategy (Gilbert et al. 2013) </vt:lpstr>
      <vt:lpstr>Assumptions and Estimations (Gilbert et al. 2013) </vt:lpstr>
      <vt:lpstr>2. Vaccine Effect in Post-infection outcomes: Principal Effect </vt:lpstr>
      <vt:lpstr>Estimands (Hudgens et al. 2006)</vt:lpstr>
      <vt:lpstr>Other Recent Literature on Applications of Principal Stratum Strategy (Qu et al. 2020) </vt:lpstr>
      <vt:lpstr>FDA Science &amp; Research: Principal stratification methods and software for intercurrent events in clinical trials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 Ping</dc:creator>
  <cp:lastModifiedBy>Fu, Rong</cp:lastModifiedBy>
  <cp:revision>2</cp:revision>
  <dcterms:created xsi:type="dcterms:W3CDTF">2023-08-02T13:21:43Z</dcterms:created>
  <dcterms:modified xsi:type="dcterms:W3CDTF">2024-05-24T13:11:36Z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rckAIPLabel">
    <vt:lpwstr>NotClassified</vt:lpwstr>
  </property>
  <property fmtid="{D5CDD505-2E9C-101B-9397-08002B2CF9AE}" pid="3" name="MerckAIPDataExchange">
    <vt:lpwstr>!MRKMIP@NotClassified</vt:lpwstr>
  </property>
  <property fmtid="{D5CDD505-2E9C-101B-9397-08002B2CF9AE}" pid="4" name="MSIP_Label_2c56a699-e9bd-437a-8412-901342082749_Enabled">
    <vt:lpwstr>true</vt:lpwstr>
  </property>
  <property fmtid="{D5CDD505-2E9C-101B-9397-08002B2CF9AE}" pid="5" name="MSIP_Label_2c56a699-e9bd-437a-8412-901342082749_SetDate">
    <vt:lpwstr>2024-05-22T08:02:36Z</vt:lpwstr>
  </property>
  <property fmtid="{D5CDD505-2E9C-101B-9397-08002B2CF9AE}" pid="6" name="MSIP_Label_2c56a699-e9bd-437a-8412-901342082749_Method">
    <vt:lpwstr>Privileged</vt:lpwstr>
  </property>
  <property fmtid="{D5CDD505-2E9C-101B-9397-08002B2CF9AE}" pid="7" name="MSIP_Label_2c56a699-e9bd-437a-8412-901342082749_Name">
    <vt:lpwstr>2c56a699-e9bd-437a-8412-901342082749</vt:lpwstr>
  </property>
  <property fmtid="{D5CDD505-2E9C-101B-9397-08002B2CF9AE}" pid="8" name="MSIP_Label_2c56a699-e9bd-437a-8412-901342082749_SiteId">
    <vt:lpwstr>a00de4ec-48a8-43a6-be74-e31274e2060d</vt:lpwstr>
  </property>
  <property fmtid="{D5CDD505-2E9C-101B-9397-08002B2CF9AE}" pid="9" name="MSIP_Label_2c56a699-e9bd-437a-8412-901342082749_ActionId">
    <vt:lpwstr>6e5e6182-8d93-43e2-91fc-c119e23ff99e</vt:lpwstr>
  </property>
  <property fmtid="{D5CDD505-2E9C-101B-9397-08002B2CF9AE}" pid="10" name="MSIP_Label_2c56a699-e9bd-437a-8412-901342082749_ContentBits">
    <vt:lpwstr>1</vt:lpwstr>
  </property>
  <property fmtid="{D5CDD505-2E9C-101B-9397-08002B2CF9AE}" pid="11" name="ClassificationContentMarkingHeaderLocations">
    <vt:lpwstr>MSD:7\14_Merck 16\:9 PPT Theme:10\1_Custom Design:4</vt:lpwstr>
  </property>
  <property fmtid="{D5CDD505-2E9C-101B-9397-08002B2CF9AE}" pid="12" name="ClassificationContentMarkingHeaderText">
    <vt:lpwstr>Confidential</vt:lpwstr>
  </property>
  <property fmtid="{D5CDD505-2E9C-101B-9397-08002B2CF9AE}" pid="13" name="_AdHocReviewCycleID">
    <vt:i4>1250217626</vt:i4>
  </property>
  <property fmtid="{D5CDD505-2E9C-101B-9397-08002B2CF9AE}" pid="14" name="_NewReviewCycle">
    <vt:lpwstr/>
  </property>
  <property fmtid="{D5CDD505-2E9C-101B-9397-08002B2CF9AE}" pid="15" name="_EmailSubject">
    <vt:lpwstr>Overview of principle stratum strategy and its application in vaccine development</vt:lpwstr>
  </property>
  <property fmtid="{D5CDD505-2E9C-101B-9397-08002B2CF9AE}" pid="16" name="_AuthorEmail">
    <vt:lpwstr>rong.fu1@merck.com</vt:lpwstr>
  </property>
  <property fmtid="{D5CDD505-2E9C-101B-9397-08002B2CF9AE}" pid="17" name="_AuthorEmailDisplayName">
    <vt:lpwstr>Fu, Rong</vt:lpwstr>
  </property>
</Properties>
</file>