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8b19a4e9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8b19a4e9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8b19a4e9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8b19a4e9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8b19a4e9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8b19a4e9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8b19a4e9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8b19a4e9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8b19a4e9c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8b19a4e9c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8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0" y="7875"/>
            <a:ext cx="9144000" cy="5143500"/>
          </a:xfrm>
          <a:prstGeom prst="rect">
            <a:avLst/>
          </a:prstGeom>
          <a:solidFill>
            <a:srgbClr val="EEEEEE">
              <a:alpha val="473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58775"/>
            <a:ext cx="8520600" cy="2052600"/>
          </a:xfrm>
          <a:prstGeom prst="rect">
            <a:avLst/>
          </a:prstGeom>
          <a:noFill/>
          <a:effectLst>
            <a:outerShdw blurRad="57150" rotWithShape="0" algn="bl" dir="6780000" dist="38100">
              <a:srgbClr val="FFFFFF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Programmation Objet </a:t>
            </a:r>
            <a:endParaRPr sz="4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Avancée - 8INF957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180250" y="4604225"/>
            <a:ext cx="4783500" cy="26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6780000" dist="38100">
              <a:srgbClr val="FFFFF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Louis Blasselle - Benoît Manhes - Axel Raffatin</a:t>
            </a:r>
            <a:endParaRPr b="1"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2453125"/>
            <a:ext cx="8520600" cy="969900"/>
          </a:xfrm>
          <a:prstGeom prst="rect">
            <a:avLst/>
          </a:prstGeom>
          <a:effectLst>
            <a:outerShdw blurRad="57150" rotWithShape="0" algn="bl" dir="6780000" dist="38100">
              <a:srgbClr val="FFFFF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Projet final 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Gestionnaire de bibliothèque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2752800" y="434750"/>
            <a:ext cx="363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720100" y="1152475"/>
            <a:ext cx="811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Outil de gestion de bibliothèque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Fonctionnalités 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Gestion des </a:t>
            </a:r>
            <a:r>
              <a:rPr b="1" lang="en"/>
              <a:t>ouvrages </a:t>
            </a:r>
            <a:r>
              <a:rPr lang="en"/>
              <a:t>et </a:t>
            </a:r>
            <a:r>
              <a:rPr b="1" lang="en"/>
              <a:t>salles de travail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Gestion des </a:t>
            </a:r>
            <a:r>
              <a:rPr b="1" lang="en"/>
              <a:t>utilisateurs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Gestion de la </a:t>
            </a:r>
            <a:r>
              <a:rPr b="1" lang="en"/>
              <a:t>connexion</a:t>
            </a:r>
            <a:r>
              <a:rPr lang="en"/>
              <a:t> (visiteur, utilisateur, administrateur)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Gestion des </a:t>
            </a:r>
            <a:r>
              <a:rPr b="1" lang="en"/>
              <a:t>emprunts</a:t>
            </a:r>
            <a:r>
              <a:rPr lang="en"/>
              <a:t> (d’ouvrages et de salles)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Localisation d’un ouvrage dans la bibliothèque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utilisées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800" y="1017725"/>
            <a:ext cx="847225" cy="90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2267362"/>
            <a:ext cx="243791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525" y="3448200"/>
            <a:ext cx="2135934" cy="14048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6">
            <a:alphaModFix/>
          </a:blip>
          <a:srcRect b="0" l="66961" r="0" t="0"/>
          <a:stretch/>
        </p:blipFill>
        <p:spPr>
          <a:xfrm>
            <a:off x="7186046" y="1395350"/>
            <a:ext cx="1273600" cy="1404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76069" y="3027981"/>
            <a:ext cx="1107375" cy="11073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686113" y="1872550"/>
            <a:ext cx="2982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+</a:t>
            </a:r>
            <a:endParaRPr sz="2400"/>
          </a:p>
        </p:txBody>
      </p:sp>
      <p:sp>
        <p:nvSpPr>
          <p:cNvPr id="76" name="Google Shape;76;p15"/>
          <p:cNvSpPr txBox="1"/>
          <p:nvPr/>
        </p:nvSpPr>
        <p:spPr>
          <a:xfrm>
            <a:off x="1687450" y="2698475"/>
            <a:ext cx="2982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+</a:t>
            </a:r>
            <a:endParaRPr sz="2400"/>
          </a:p>
        </p:txBody>
      </p:sp>
      <p:sp>
        <p:nvSpPr>
          <p:cNvPr id="77" name="Google Shape;77;p15"/>
          <p:cNvSpPr txBox="1"/>
          <p:nvPr/>
        </p:nvSpPr>
        <p:spPr>
          <a:xfrm>
            <a:off x="922025" y="3061925"/>
            <a:ext cx="23043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WindowBuilder Editor</a:t>
            </a:r>
            <a:endParaRPr b="1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57075" y="1943232"/>
            <a:ext cx="2033425" cy="11682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7680663" y="2640450"/>
            <a:ext cx="2982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+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923875"/>
            <a:ext cx="441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 u="sng"/>
              <a:t>Difficultés rencontrées </a:t>
            </a:r>
            <a:r>
              <a:rPr lang="en" sz="1800"/>
              <a:t>:</a:t>
            </a:r>
            <a:endParaRPr sz="1800"/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Difficultés pour utiliser une BDD (librairies)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Problèmes d’organisation au sein du groupe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Erreurs liées à la casse des variables des tables SQL (‘oui’ au lieu de ‘Oui’)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●"/>
            </a:pPr>
            <a:r>
              <a:rPr lang="en" sz="1600"/>
              <a:t>Layouts Java difficiles à prendre en main</a:t>
            </a:r>
            <a:endParaRPr sz="1600"/>
          </a:p>
        </p:txBody>
      </p:sp>
      <p:sp>
        <p:nvSpPr>
          <p:cNvPr id="85" name="Google Shape;85;p16"/>
          <p:cNvSpPr txBox="1"/>
          <p:nvPr>
            <p:ph idx="2" type="body"/>
          </p:nvPr>
        </p:nvSpPr>
        <p:spPr>
          <a:xfrm>
            <a:off x="4832400" y="9238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Points forts </a:t>
            </a:r>
            <a:r>
              <a:rPr lang="en" sz="1800"/>
              <a:t>:</a:t>
            </a:r>
            <a:endParaRPr sz="1800"/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Versioning efficace (GitHub + GitKraken)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Logiciel fonctionnel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Code facilement maintenable (MVC)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Liaison à une BDD en ligne possible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Fonctionnalités manquantes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1635625" y="1664425"/>
            <a:ext cx="7196700" cy="29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 des listes (par nom/titre/auteur/date)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Réserver une salle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Rendre un ouvrage emprunté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Gestion de plusieurs oeuvres similaires (emprunt)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2111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Démonstration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