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E"/>
    <a:srgbClr val="DC5600"/>
    <a:srgbClr val="67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96F2B-DAC4-AB41-9515-27354798C35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0C53A-76B3-0745-A47C-BF38C554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0C53A-76B3-0745-A47C-BF38C554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3960-BAE3-EE46-A3DB-B1E0DFE6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C7CB7-4AE5-3342-B85C-FDDEF7C4B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ACB1-D310-DB41-B8A6-A20E75EE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8AF-1083-4C41-BEF9-429C79AD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5C20-3012-8B40-BFE1-72B7CFEC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039-8F9C-2948-BF67-CE3038E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930E5-C027-B84D-B3B6-CFEE7BD6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4EA-F13E-9642-AD80-9EDE08DF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8618-41E3-7C4F-B62C-86AF2C4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5862-4E52-FC43-AA41-7AF4143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16278-A628-1D45-9CDF-0DBBBC69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5201E-158C-2F44-99DC-6856DEEF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79B1-8C93-064F-B87E-9474CA87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6BF2-513D-9041-BD6B-09FB171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3B80-5048-7A4B-8676-C963467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6593-DE5A-6849-B0EC-BA96B72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F0C6-35EB-6946-95C2-49ADD6C9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730-BD48-3443-BDD5-F1B0ABF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5785-456B-E843-8671-9BE9922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87E-F73C-D044-BC78-13CE1C8F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B9E8-FFD8-F744-8556-9E4929B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38EC-609C-0648-82F6-94D6E5E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CC9B-639A-624F-849B-8DF745F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32D9-4A2B-474F-811D-2379376D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8FC-0D54-3346-ACF7-15ACB2A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BA5-822C-764C-970E-25030B70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9CEC-0371-0240-898A-EFFCE1E2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144-72D0-3F46-B6D9-77E5CD36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D6AF8-290E-694C-AE94-FD8E794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772F-AA78-FA4A-B4CD-6C16AA9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7465-C451-D54A-88F3-29B8096C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41B-4FC3-EE45-8B6E-D06939FA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4DA1-5987-2440-BD3A-7F5220E2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A74B-A1B3-684B-99DC-B3DF0231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CDBF1-07A9-B248-B705-21F68B4A3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48C0-10ED-5145-98D3-2D7A3355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5B784-0531-6C41-BE44-0F2A5870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06CBD-5A32-884F-8631-FE84D78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71386-1683-9848-BD53-B10183A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CDE4-3255-ED42-95BE-6BC0D67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61FB-A672-D04B-98F8-68F70EB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99275-B12F-8243-A5CA-4DCEF7B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0B06-458D-4B4E-824C-76C36948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EA63-8C30-E64F-A84C-FBE7C66C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DBD2-31A4-B947-A779-A8104E12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4A17-089A-6545-901B-D786480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2B57-BFC9-4F40-8064-778321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6D1-A7EF-F343-BCDB-A780FEB8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3F33-E5C2-194A-B042-98C1ACF0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AD8F-F52B-BD48-A1BA-0B13B29A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0483E-4DD4-5F4A-A0F6-41452463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D24E-2865-4244-9E91-333DF27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819C-F182-0D4A-BE72-E78D1DE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A328-9A3E-1C4C-BD5C-170FD31A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9B1E-F658-8147-8454-F406C994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F8E1-6EC5-1F4D-9649-6797E55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92AF-089A-6846-96C6-94066C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F916-1A8B-D44E-BBF5-60ACCE63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A73EC-8533-E244-BDC0-2528E629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34E1-69BE-4246-AB69-6297B086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65F7-0FE3-CD4B-939E-0603EF1E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B297-B56D-1840-B27A-79C38A3A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4D87-E684-6645-8F14-35D15902D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6902EE-16C6-6141-8E89-4A5D76710918}"/>
              </a:ext>
            </a:extLst>
          </p:cNvPr>
          <p:cNvSpPr/>
          <p:nvPr/>
        </p:nvSpPr>
        <p:spPr>
          <a:xfrm>
            <a:off x="2585912" y="753491"/>
            <a:ext cx="5055859" cy="5649362"/>
          </a:xfrm>
          <a:prstGeom prst="roundRect">
            <a:avLst>
              <a:gd name="adj" fmla="val 429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04D2D-0251-0D4A-A0F3-10FA5391245C}"/>
              </a:ext>
            </a:extLst>
          </p:cNvPr>
          <p:cNvSpPr txBox="1"/>
          <p:nvPr/>
        </p:nvSpPr>
        <p:spPr>
          <a:xfrm>
            <a:off x="2842418" y="826955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SpiNNaker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2E133-3E2E-AB4B-BFBA-E73BD4EEC9C4}"/>
              </a:ext>
            </a:extLst>
          </p:cNvPr>
          <p:cNvSpPr/>
          <p:nvPr/>
        </p:nvSpPr>
        <p:spPr>
          <a:xfrm>
            <a:off x="2842417" y="1252255"/>
            <a:ext cx="3560025" cy="4840117"/>
          </a:xfrm>
          <a:custGeom>
            <a:avLst/>
            <a:gdLst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63" h="4840117">
                <a:moveTo>
                  <a:pt x="0" y="0"/>
                </a:moveTo>
                <a:lnTo>
                  <a:pt x="2429163" y="0"/>
                </a:lnTo>
                <a:lnTo>
                  <a:pt x="2429163" y="4840117"/>
                </a:lnTo>
                <a:lnTo>
                  <a:pt x="0" y="4840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1AED1-E310-1949-8A30-40E908405450}"/>
              </a:ext>
            </a:extLst>
          </p:cNvPr>
          <p:cNvSpPr txBox="1"/>
          <p:nvPr/>
        </p:nvSpPr>
        <p:spPr>
          <a:xfrm>
            <a:off x="2991635" y="1381687"/>
            <a:ext cx="320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chip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8EE6F-B5EB-5141-8F36-9403C173487C}"/>
              </a:ext>
            </a:extLst>
          </p:cNvPr>
          <p:cNvSpPr/>
          <p:nvPr/>
        </p:nvSpPr>
        <p:spPr>
          <a:xfrm>
            <a:off x="6081644" y="1087472"/>
            <a:ext cx="540000" cy="541709"/>
          </a:xfrm>
          <a:prstGeom prst="ellipse">
            <a:avLst/>
          </a:prstGeom>
          <a:solidFill>
            <a:schemeClr val="bg1"/>
          </a:solidFill>
          <a:ln>
            <a:solidFill>
              <a:srgbClr val="67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CB6F4C-7F32-BB42-A887-39A1EA2D1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98" y="1180898"/>
            <a:ext cx="425603" cy="401577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AB8A05-77FB-2040-94FC-310C4FE01452}"/>
              </a:ext>
            </a:extLst>
          </p:cNvPr>
          <p:cNvSpPr/>
          <p:nvPr/>
        </p:nvSpPr>
        <p:spPr>
          <a:xfrm>
            <a:off x="2991634" y="5381172"/>
            <a:ext cx="3016369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6BF7B3F-AFA0-194F-8DF7-45C1622D0739}"/>
              </a:ext>
            </a:extLst>
          </p:cNvPr>
          <p:cNvSpPr/>
          <p:nvPr/>
        </p:nvSpPr>
        <p:spPr>
          <a:xfrm>
            <a:off x="3066602" y="1817966"/>
            <a:ext cx="207670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3F253CE-54A3-BD49-A6D1-9AC992929E06}"/>
              </a:ext>
            </a:extLst>
          </p:cNvPr>
          <p:cNvSpPr/>
          <p:nvPr/>
        </p:nvSpPr>
        <p:spPr>
          <a:xfrm>
            <a:off x="3017909" y="1849579"/>
            <a:ext cx="2086343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2B6356D-2E34-F747-8475-9FEAD9C39C3B}"/>
              </a:ext>
            </a:extLst>
          </p:cNvPr>
          <p:cNvSpPr/>
          <p:nvPr/>
        </p:nvSpPr>
        <p:spPr>
          <a:xfrm>
            <a:off x="2991635" y="1878925"/>
            <a:ext cx="2079986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BC4F45-8108-0D40-947A-59B7F0D66A25}"/>
              </a:ext>
            </a:extLst>
          </p:cNvPr>
          <p:cNvSpPr txBox="1"/>
          <p:nvPr/>
        </p:nvSpPr>
        <p:spPr>
          <a:xfrm>
            <a:off x="2991635" y="1984953"/>
            <a:ext cx="2139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Applications Processors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6389E5-41EB-1644-A826-6E6B713A8AFE}"/>
              </a:ext>
            </a:extLst>
          </p:cNvPr>
          <p:cNvSpPr/>
          <p:nvPr/>
        </p:nvSpPr>
        <p:spPr>
          <a:xfrm rot="5400000">
            <a:off x="3017626" y="2465296"/>
            <a:ext cx="2045281" cy="1773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70E0A-A742-AD4E-8A8E-326308363E03}"/>
              </a:ext>
            </a:extLst>
          </p:cNvPr>
          <p:cNvSpPr txBox="1"/>
          <p:nvPr/>
        </p:nvSpPr>
        <p:spPr>
          <a:xfrm>
            <a:off x="3199398" y="2465371"/>
            <a:ext cx="1717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 code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9086CF0-FDE3-C743-A711-9F81E884F5F2}"/>
              </a:ext>
            </a:extLst>
          </p:cNvPr>
          <p:cNvSpPr/>
          <p:nvPr/>
        </p:nvSpPr>
        <p:spPr>
          <a:xfrm>
            <a:off x="3153455" y="4549337"/>
            <a:ext cx="1773621" cy="5572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468527-A769-AA45-8D98-5DF5EA68E216}"/>
              </a:ext>
            </a:extLst>
          </p:cNvPr>
          <p:cNvSpPr txBox="1"/>
          <p:nvPr/>
        </p:nvSpPr>
        <p:spPr>
          <a:xfrm>
            <a:off x="3419565" y="4677878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Spin1 API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2F21B5-1FE2-4944-860F-0324058D424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08003" y="5639790"/>
            <a:ext cx="784683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3DFEF098-C3C5-C149-840F-462F3C839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0648" y="5585023"/>
            <a:ext cx="438631" cy="438631"/>
          </a:xfrm>
          <a:prstGeom prst="rect">
            <a:avLst/>
          </a:prstGeom>
        </p:spPr>
      </p:pic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438E596-76A2-9E4A-BE8B-CBD8AA01A502}"/>
              </a:ext>
            </a:extLst>
          </p:cNvPr>
          <p:cNvSpPr/>
          <p:nvPr/>
        </p:nvSpPr>
        <p:spPr>
          <a:xfrm>
            <a:off x="3270938" y="2809885"/>
            <a:ext cx="1574043" cy="651110"/>
          </a:xfrm>
          <a:prstGeom prst="roundRect">
            <a:avLst/>
          </a:prstGeom>
          <a:solidFill>
            <a:srgbClr val="FFD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4" name="Can 113">
            <a:extLst>
              <a:ext uri="{FF2B5EF4-FFF2-40B4-BE49-F238E27FC236}">
                <a16:creationId xmlns:a16="http://schemas.microsoft.com/office/drawing/2014/main" id="{3DA45F12-FECA-1E49-ADA9-082316D18E93}"/>
              </a:ext>
            </a:extLst>
          </p:cNvPr>
          <p:cNvSpPr/>
          <p:nvPr/>
        </p:nvSpPr>
        <p:spPr>
          <a:xfrm>
            <a:off x="3378699" y="3141051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CE8328-0DA9-B240-AFDD-E4B8AC3D2278}"/>
              </a:ext>
            </a:extLst>
          </p:cNvPr>
          <p:cNvSpPr txBox="1"/>
          <p:nvPr/>
        </p:nvSpPr>
        <p:spPr>
          <a:xfrm>
            <a:off x="3270938" y="2814766"/>
            <a:ext cx="157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Vertex manager</a:t>
            </a:r>
          </a:p>
        </p:txBody>
      </p:sp>
      <p:sp>
        <p:nvSpPr>
          <p:cNvPr id="130" name="Can 129">
            <a:extLst>
              <a:ext uri="{FF2B5EF4-FFF2-40B4-BE49-F238E27FC236}">
                <a16:creationId xmlns:a16="http://schemas.microsoft.com/office/drawing/2014/main" id="{66F6AFD4-466B-E146-AA22-CD0517E07FDD}"/>
              </a:ext>
            </a:extLst>
          </p:cNvPr>
          <p:cNvSpPr/>
          <p:nvPr/>
        </p:nvSpPr>
        <p:spPr>
          <a:xfrm>
            <a:off x="4161888" y="3145920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/>
          </a:p>
        </p:txBody>
      </p:sp>
      <p:sp>
        <p:nvSpPr>
          <p:cNvPr id="131" name="Can 130">
            <a:extLst>
              <a:ext uri="{FF2B5EF4-FFF2-40B4-BE49-F238E27FC236}">
                <a16:creationId xmlns:a16="http://schemas.microsoft.com/office/drawing/2014/main" id="{4C42EFA4-4061-C745-AE26-CF8E8665E187}"/>
              </a:ext>
            </a:extLst>
          </p:cNvPr>
          <p:cNvSpPr/>
          <p:nvPr/>
        </p:nvSpPr>
        <p:spPr>
          <a:xfrm>
            <a:off x="4502580" y="3145920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8301C2-3D32-5146-9B92-F58E3D9A87DA}"/>
              </a:ext>
            </a:extLst>
          </p:cNvPr>
          <p:cNvSpPr/>
          <p:nvPr/>
        </p:nvSpPr>
        <p:spPr>
          <a:xfrm>
            <a:off x="3723966" y="3192823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AA9B8-FCB7-164F-B25A-D64AA33D0008}"/>
              </a:ext>
            </a:extLst>
          </p:cNvPr>
          <p:cNvSpPr/>
          <p:nvPr/>
        </p:nvSpPr>
        <p:spPr>
          <a:xfrm>
            <a:off x="3859633" y="3192043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80B263E-1F58-C34A-BA4F-126E3FCB25F1}"/>
              </a:ext>
            </a:extLst>
          </p:cNvPr>
          <p:cNvSpPr/>
          <p:nvPr/>
        </p:nvSpPr>
        <p:spPr>
          <a:xfrm>
            <a:off x="3992506" y="3187964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777CD2-C693-CC42-B958-F22111B2FC35}"/>
              </a:ext>
            </a:extLst>
          </p:cNvPr>
          <p:cNvSpPr txBox="1"/>
          <p:nvPr/>
        </p:nvSpPr>
        <p:spPr>
          <a:xfrm>
            <a:off x="4090552" y="3133540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254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518819-462E-8640-87D4-4072BBDB9F52}"/>
              </a:ext>
            </a:extLst>
          </p:cNvPr>
          <p:cNvSpPr txBox="1"/>
          <p:nvPr/>
        </p:nvSpPr>
        <p:spPr>
          <a:xfrm>
            <a:off x="4432626" y="3132559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B40805-A204-C14F-B871-A2E5736C5DFB}"/>
              </a:ext>
            </a:extLst>
          </p:cNvPr>
          <p:cNvSpPr txBox="1"/>
          <p:nvPr/>
        </p:nvSpPr>
        <p:spPr>
          <a:xfrm>
            <a:off x="3307378" y="3126208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EFEC2432-AEF4-5C42-9CF3-00F72EF1FF66}"/>
              </a:ext>
            </a:extLst>
          </p:cNvPr>
          <p:cNvCxnSpPr>
            <a:cxnSpLocks/>
            <a:stCxn id="26" idx="1"/>
            <a:endCxn id="137" idx="2"/>
          </p:cNvCxnSpPr>
          <p:nvPr/>
        </p:nvCxnSpPr>
        <p:spPr>
          <a:xfrm rot="10800000">
            <a:off x="3493902" y="3326263"/>
            <a:ext cx="3456746" cy="2478076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1896095-E28C-B246-83DC-9308E7CF8358}"/>
              </a:ext>
            </a:extLst>
          </p:cNvPr>
          <p:cNvCxnSpPr>
            <a:cxnSpLocks/>
            <a:stCxn id="26" idx="1"/>
            <a:endCxn id="135" idx="2"/>
          </p:cNvCxnSpPr>
          <p:nvPr/>
        </p:nvCxnSpPr>
        <p:spPr>
          <a:xfrm rot="10800000">
            <a:off x="4277076" y="3333595"/>
            <a:ext cx="2673572" cy="2470744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50CC694-09D8-CA45-9293-FE478AB5DE27}"/>
              </a:ext>
            </a:extLst>
          </p:cNvPr>
          <p:cNvCxnSpPr>
            <a:cxnSpLocks/>
            <a:stCxn id="26" idx="1"/>
            <a:endCxn id="136" idx="2"/>
          </p:cNvCxnSpPr>
          <p:nvPr/>
        </p:nvCxnSpPr>
        <p:spPr>
          <a:xfrm rot="10800000">
            <a:off x="4619150" y="3332615"/>
            <a:ext cx="2331498" cy="2471725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70C057-2E6B-5D4C-BD8F-23BBE4C05F49}"/>
              </a:ext>
            </a:extLst>
          </p:cNvPr>
          <p:cNvSpPr txBox="1"/>
          <p:nvPr/>
        </p:nvSpPr>
        <p:spPr>
          <a:xfrm>
            <a:off x="4700280" y="5442131"/>
            <a:ext cx="1581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Inter-chip Links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D653DB5-A70B-1F41-8C79-7FCBDD1AD2F7}"/>
              </a:ext>
            </a:extLst>
          </p:cNvPr>
          <p:cNvSpPr/>
          <p:nvPr/>
        </p:nvSpPr>
        <p:spPr>
          <a:xfrm>
            <a:off x="4531376" y="5686140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14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Louis Blin</cp:lastModifiedBy>
  <cp:revision>35</cp:revision>
  <dcterms:created xsi:type="dcterms:W3CDTF">2018-06-10T20:04:36Z</dcterms:created>
  <dcterms:modified xsi:type="dcterms:W3CDTF">2018-07-31T21:18:01Z</dcterms:modified>
</cp:coreProperties>
</file>