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0E"/>
    <a:srgbClr val="DC5600"/>
    <a:srgbClr val="6799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015"/>
    <p:restoredTop sz="94688"/>
  </p:normalViewPr>
  <p:slideViewPr>
    <p:cSldViewPr snapToGrid="0" snapToObjects="1">
      <p:cViewPr>
        <p:scale>
          <a:sx n="160" d="100"/>
          <a:sy n="160" d="100"/>
        </p:scale>
        <p:origin x="144" y="-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96F2B-DAC4-AB41-9515-27354798C359}" type="datetimeFigureOut">
              <a:rPr lang="en-US" smtClean="0"/>
              <a:t>6/17/18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C0C53A-76B3-0745-A47C-BF38C5546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63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C0C53A-76B3-0745-A47C-BF38C55460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11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13960-BAE3-EE46-A3DB-B1E0DFE6BE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AC7CB7-4AE5-3342-B85C-FDDEF7C4B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9ACB1-D310-DB41-B8A6-A20E75EE4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0285-A523-AF44-9147-4ABB7CAB77FE}" type="datetimeFigureOut">
              <a:rPr lang="en-US" smtClean="0"/>
              <a:t>6/17/18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C88AF-1083-4C41-BEF9-429C79AD2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D5C20-3012-8B40-BFE1-72B7CFECC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4C9B-06E9-764A-9FF4-0DB5C3E0E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75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D039-8F9C-2948-BF67-CE3038E33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E930E5-C027-B84D-B3B6-CFEE7BD60C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7B4EA-F13E-9642-AD80-9EDE08DF7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0285-A523-AF44-9147-4ABB7CAB77FE}" type="datetimeFigureOut">
              <a:rPr lang="en-US" smtClean="0"/>
              <a:t>6/17/18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C8618-41E3-7C4F-B62C-86AF2C48B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95862-4E52-FC43-AA41-7AF414364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4C9B-06E9-764A-9FF4-0DB5C3E0E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70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E16278-A628-1D45-9CDF-0DBBBC6924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35201E-158C-2F44-99DC-6856DEEFA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679B1-8C93-064F-B87E-9474CA874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0285-A523-AF44-9147-4ABB7CAB77FE}" type="datetimeFigureOut">
              <a:rPr lang="en-US" smtClean="0"/>
              <a:t>6/17/18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56BF2-513D-9041-BD6B-09FB171B3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23B80-5048-7A4B-8676-C963467A0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4C9B-06E9-764A-9FF4-0DB5C3E0E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1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B6593-DE5A-6849-B0EC-BA96B72D4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5F0C6-35EB-6946-95C2-49ADD6C9B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CC730-BD48-3443-BDD5-F1B0ABFE5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0285-A523-AF44-9147-4ABB7CAB77FE}" type="datetimeFigureOut">
              <a:rPr lang="en-US" smtClean="0"/>
              <a:t>6/17/18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55785-456B-E843-8671-9BE992205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2B87E-F73C-D044-BC78-13CE1C8F5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4C9B-06E9-764A-9FF4-0DB5C3E0E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DB9E8-FFD8-F744-8556-9E4929BDE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238EC-609C-0648-82F6-94D6E5E73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5CC9B-639A-624F-849B-8DF745FC1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0285-A523-AF44-9147-4ABB7CAB77FE}" type="datetimeFigureOut">
              <a:rPr lang="en-US" smtClean="0"/>
              <a:t>6/17/18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D32D9-4A2B-474F-811D-2379376DC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FE8FC-0D54-3346-ACF7-15ACB2ABB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4C9B-06E9-764A-9FF4-0DB5C3E0E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22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6FBA5-822C-764C-970E-25030B70E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89CEC-0371-0240-898A-EFFCE1E220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F9144-72D0-3F46-B6D9-77E5CD36B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1D6AF8-290E-694C-AE94-FD8E794E7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0285-A523-AF44-9147-4ABB7CAB77FE}" type="datetimeFigureOut">
              <a:rPr lang="en-US" smtClean="0"/>
              <a:t>6/17/18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4772F-AA78-FA4A-B4CD-6C16AA995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47465-C451-D54A-88F3-29B8096CF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4C9B-06E9-764A-9FF4-0DB5C3E0E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50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5841B-4FC3-EE45-8B6E-D06939FA3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F4DA1-5987-2440-BD3A-7F5220E2F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22A74B-A1B3-684B-99DC-B3DF0231F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BCDBF1-07A9-B248-B705-21F68B4A31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8448C0-10ED-5145-98D3-2D7A3355E1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E5B784-0531-6C41-BE44-0F2A5870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0285-A523-AF44-9147-4ABB7CAB77FE}" type="datetimeFigureOut">
              <a:rPr lang="en-US" smtClean="0"/>
              <a:t>6/17/18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606CBD-5A32-884F-8631-FE84D78A7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F71386-1683-9848-BD53-B10183A36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4C9B-06E9-764A-9FF4-0DB5C3E0E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9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DCDE4-3255-ED42-95BE-6BC0D6781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E561FB-A672-D04B-98F8-68F70EB4E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0285-A523-AF44-9147-4ABB7CAB77FE}" type="datetimeFigureOut">
              <a:rPr lang="en-US" smtClean="0"/>
              <a:t>6/17/18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A99275-B12F-8243-A5CA-4DCEF7BDD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F10B06-458D-4B4E-824C-76C36948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4C9B-06E9-764A-9FF4-0DB5C3E0E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8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68EA63-8C30-E64F-A84C-FBE7C66C9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0285-A523-AF44-9147-4ABB7CAB77FE}" type="datetimeFigureOut">
              <a:rPr lang="en-US" smtClean="0"/>
              <a:t>6/17/18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37DBD2-31A4-B947-A779-A8104E122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214A17-089A-6545-901B-D78648037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4C9B-06E9-764A-9FF4-0DB5C3E0E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35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82B57-BFC9-4F40-8064-77832137E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F36D1-A7EF-F343-BCDB-A780FEB8A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923F33-E5C2-194A-B042-98C1ACF0B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BAD8F-F52B-BD48-A1BA-0B13B29A5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0285-A523-AF44-9147-4ABB7CAB77FE}" type="datetimeFigureOut">
              <a:rPr lang="en-US" smtClean="0"/>
              <a:t>6/17/18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40483E-4DD4-5F4A-A0F6-414524638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A6D24E-2865-4244-9E91-333DF27A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4C9B-06E9-764A-9FF4-0DB5C3E0E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87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5819C-F182-0D4A-BE72-E78D1DED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0EA328-9A3E-1C4C-BD5C-170FD31A2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269B1E-F658-8147-8454-F406C9942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9F8E1-6EC5-1F4D-9649-6797E5587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0285-A523-AF44-9147-4ABB7CAB77FE}" type="datetimeFigureOut">
              <a:rPr lang="en-US" smtClean="0"/>
              <a:t>6/17/18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7992AF-089A-6846-96C6-94066CBA4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CF916-1A8B-D44E-BBF5-60ACCE630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24C9B-06E9-764A-9FF4-0DB5C3E0E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492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8A73EC-8533-E244-BDC0-2528E6295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034E1-69BE-4246-AB69-6297B0862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765F7-0FE3-CD4B-939E-0603EF1E47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20285-A523-AF44-9147-4ABB7CAB77FE}" type="datetimeFigureOut">
              <a:rPr lang="en-US" smtClean="0"/>
              <a:t>6/17/18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EB297-B56D-1840-B27A-79C38A3A85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54D87-E684-6645-8F14-35D15902D9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24C9B-06E9-764A-9FF4-0DB5C3E0E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39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26902EE-16C6-6141-8E89-4A5D76710918}"/>
              </a:ext>
            </a:extLst>
          </p:cNvPr>
          <p:cNvSpPr/>
          <p:nvPr/>
        </p:nvSpPr>
        <p:spPr>
          <a:xfrm>
            <a:off x="2585912" y="753491"/>
            <a:ext cx="5055859" cy="5649362"/>
          </a:xfrm>
          <a:prstGeom prst="roundRect">
            <a:avLst>
              <a:gd name="adj" fmla="val 4293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C04D2D-0251-0D4A-A0F3-10FA5391245C}"/>
              </a:ext>
            </a:extLst>
          </p:cNvPr>
          <p:cNvSpPr txBox="1"/>
          <p:nvPr/>
        </p:nvSpPr>
        <p:spPr>
          <a:xfrm>
            <a:off x="2842418" y="826955"/>
            <a:ext cx="1496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SpiNNaker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B2E133-3E2E-AB4B-BFBA-E73BD4EEC9C4}"/>
              </a:ext>
            </a:extLst>
          </p:cNvPr>
          <p:cNvSpPr/>
          <p:nvPr/>
        </p:nvSpPr>
        <p:spPr>
          <a:xfrm>
            <a:off x="2842417" y="1252255"/>
            <a:ext cx="3560025" cy="4840117"/>
          </a:xfrm>
          <a:custGeom>
            <a:avLst/>
            <a:gdLst>
              <a:gd name="connsiteX0" fmla="*/ 0 w 2429163"/>
              <a:gd name="connsiteY0" fmla="*/ 0 h 4840117"/>
              <a:gd name="connsiteX1" fmla="*/ 2429163 w 2429163"/>
              <a:gd name="connsiteY1" fmla="*/ 0 h 4840117"/>
              <a:gd name="connsiteX2" fmla="*/ 2429163 w 2429163"/>
              <a:gd name="connsiteY2" fmla="*/ 4840117 h 4840117"/>
              <a:gd name="connsiteX3" fmla="*/ 0 w 2429163"/>
              <a:gd name="connsiteY3" fmla="*/ 4840117 h 4840117"/>
              <a:gd name="connsiteX4" fmla="*/ 0 w 2429163"/>
              <a:gd name="connsiteY4" fmla="*/ 0 h 4840117"/>
              <a:gd name="connsiteX0" fmla="*/ 0 w 2429163"/>
              <a:gd name="connsiteY0" fmla="*/ 0 h 4840117"/>
              <a:gd name="connsiteX1" fmla="*/ 2429163 w 2429163"/>
              <a:gd name="connsiteY1" fmla="*/ 0 h 4840117"/>
              <a:gd name="connsiteX2" fmla="*/ 2429163 w 2429163"/>
              <a:gd name="connsiteY2" fmla="*/ 4840117 h 4840117"/>
              <a:gd name="connsiteX3" fmla="*/ 0 w 2429163"/>
              <a:gd name="connsiteY3" fmla="*/ 4840117 h 4840117"/>
              <a:gd name="connsiteX4" fmla="*/ 0 w 2429163"/>
              <a:gd name="connsiteY4" fmla="*/ 0 h 4840117"/>
              <a:gd name="connsiteX0" fmla="*/ 0 w 2429163"/>
              <a:gd name="connsiteY0" fmla="*/ 0 h 4840117"/>
              <a:gd name="connsiteX1" fmla="*/ 2429163 w 2429163"/>
              <a:gd name="connsiteY1" fmla="*/ 0 h 4840117"/>
              <a:gd name="connsiteX2" fmla="*/ 2429163 w 2429163"/>
              <a:gd name="connsiteY2" fmla="*/ 4840117 h 4840117"/>
              <a:gd name="connsiteX3" fmla="*/ 0 w 2429163"/>
              <a:gd name="connsiteY3" fmla="*/ 4840117 h 4840117"/>
              <a:gd name="connsiteX4" fmla="*/ 0 w 2429163"/>
              <a:gd name="connsiteY4" fmla="*/ 0 h 4840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9163" h="4840117">
                <a:moveTo>
                  <a:pt x="0" y="0"/>
                </a:moveTo>
                <a:lnTo>
                  <a:pt x="2429163" y="0"/>
                </a:lnTo>
                <a:lnTo>
                  <a:pt x="2429163" y="4840117"/>
                </a:lnTo>
                <a:lnTo>
                  <a:pt x="0" y="484011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effectLst>
            <a:glow>
              <a:schemeClr val="accent1"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11AED1-E310-1949-8A30-40E908405450}"/>
              </a:ext>
            </a:extLst>
          </p:cNvPr>
          <p:cNvSpPr txBox="1"/>
          <p:nvPr/>
        </p:nvSpPr>
        <p:spPr>
          <a:xfrm>
            <a:off x="2991635" y="1381687"/>
            <a:ext cx="3200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chip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848EE6F-B5EB-5141-8F36-9403C173487C}"/>
              </a:ext>
            </a:extLst>
          </p:cNvPr>
          <p:cNvSpPr/>
          <p:nvPr/>
        </p:nvSpPr>
        <p:spPr>
          <a:xfrm>
            <a:off x="6081644" y="1087472"/>
            <a:ext cx="540000" cy="541709"/>
          </a:xfrm>
          <a:prstGeom prst="ellipse">
            <a:avLst/>
          </a:prstGeom>
          <a:solidFill>
            <a:schemeClr val="bg1"/>
          </a:solidFill>
          <a:ln>
            <a:solidFill>
              <a:srgbClr val="6799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6CB6F4C-7F32-BB42-A887-39A1EA2D1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898" y="1180898"/>
            <a:ext cx="425603" cy="401577"/>
          </a:xfrm>
          <a:prstGeom prst="rect">
            <a:avLst/>
          </a:prstGeom>
        </p:spPr>
      </p:pic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BAB8A05-77FB-2040-94FC-310C4FE01452}"/>
              </a:ext>
            </a:extLst>
          </p:cNvPr>
          <p:cNvSpPr/>
          <p:nvPr/>
        </p:nvSpPr>
        <p:spPr>
          <a:xfrm>
            <a:off x="2991634" y="5381172"/>
            <a:ext cx="3016369" cy="5172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Inter-chip Links</a:t>
            </a:r>
          </a:p>
        </p:txBody>
      </p:sp>
      <p:sp>
        <p:nvSpPr>
          <p:cNvPr id="124" name="Rounded Rectangle 123">
            <a:extLst>
              <a:ext uri="{FF2B5EF4-FFF2-40B4-BE49-F238E27FC236}">
                <a16:creationId xmlns:a16="http://schemas.microsoft.com/office/drawing/2014/main" id="{C6BF7B3F-AFA0-194F-8DF7-45C1622D0739}"/>
              </a:ext>
            </a:extLst>
          </p:cNvPr>
          <p:cNvSpPr/>
          <p:nvPr/>
        </p:nvSpPr>
        <p:spPr>
          <a:xfrm>
            <a:off x="3066602" y="1817966"/>
            <a:ext cx="2076702" cy="334356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E3F253CE-54A3-BD49-A6D1-9AC992929E06}"/>
              </a:ext>
            </a:extLst>
          </p:cNvPr>
          <p:cNvSpPr/>
          <p:nvPr/>
        </p:nvSpPr>
        <p:spPr>
          <a:xfrm>
            <a:off x="3017909" y="1849579"/>
            <a:ext cx="2086343" cy="334356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2B6356D-2E34-F747-8475-9FEAD9C39C3B}"/>
              </a:ext>
            </a:extLst>
          </p:cNvPr>
          <p:cNvSpPr/>
          <p:nvPr/>
        </p:nvSpPr>
        <p:spPr>
          <a:xfrm>
            <a:off x="2991635" y="1878925"/>
            <a:ext cx="2079986" cy="334356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BC4F45-8108-0D40-947A-59B7F0D66A25}"/>
              </a:ext>
            </a:extLst>
          </p:cNvPr>
          <p:cNvSpPr txBox="1"/>
          <p:nvPr/>
        </p:nvSpPr>
        <p:spPr>
          <a:xfrm>
            <a:off x="2991635" y="1984953"/>
            <a:ext cx="21392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Applications Processors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A06389E5-41EB-1644-A826-6E6B713A8AFE}"/>
              </a:ext>
            </a:extLst>
          </p:cNvPr>
          <p:cNvSpPr/>
          <p:nvPr/>
        </p:nvSpPr>
        <p:spPr>
          <a:xfrm rot="5400000">
            <a:off x="3017626" y="2465296"/>
            <a:ext cx="2045281" cy="177362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270E0A-A742-AD4E-8A8E-326308363E03}"/>
              </a:ext>
            </a:extLst>
          </p:cNvPr>
          <p:cNvSpPr txBox="1"/>
          <p:nvPr/>
        </p:nvSpPr>
        <p:spPr>
          <a:xfrm>
            <a:off x="3199398" y="2465371"/>
            <a:ext cx="171712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Application code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69086CF0-FDE3-C743-A711-9F81E884F5F2}"/>
              </a:ext>
            </a:extLst>
          </p:cNvPr>
          <p:cNvSpPr/>
          <p:nvPr/>
        </p:nvSpPr>
        <p:spPr>
          <a:xfrm>
            <a:off x="3153455" y="4549337"/>
            <a:ext cx="1773621" cy="55729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7468527-A769-AA45-8D98-5DF5EA68E216}"/>
              </a:ext>
            </a:extLst>
          </p:cNvPr>
          <p:cNvSpPr txBox="1"/>
          <p:nvPr/>
        </p:nvSpPr>
        <p:spPr>
          <a:xfrm>
            <a:off x="3545234" y="4677878"/>
            <a:ext cx="95458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Spin1 API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52F21B5-1FE2-4944-860F-0324058D4242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6008003" y="5639790"/>
            <a:ext cx="784683" cy="0"/>
          </a:xfrm>
          <a:prstGeom prst="straightConnector1">
            <a:avLst/>
          </a:prstGeom>
          <a:ln w="889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772E4006-F79C-D945-9AAA-2B8130C82852}"/>
              </a:ext>
            </a:extLst>
          </p:cNvPr>
          <p:cNvSpPr/>
          <p:nvPr/>
        </p:nvSpPr>
        <p:spPr>
          <a:xfrm flipH="1">
            <a:off x="5318382" y="2329466"/>
            <a:ext cx="873283" cy="2045282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39DA8FB-45E2-C248-ADDB-B4136F365131}"/>
              </a:ext>
            </a:extLst>
          </p:cNvPr>
          <p:cNvSpPr txBox="1"/>
          <p:nvPr/>
        </p:nvSpPr>
        <p:spPr>
          <a:xfrm>
            <a:off x="5277731" y="2465371"/>
            <a:ext cx="95458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chemeClr val="bg1"/>
                </a:solidFill>
              </a:rPr>
              <a:t>SDRAM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DC3E49B-F44E-A244-BE0E-173BD2CEE66E}"/>
              </a:ext>
            </a:extLst>
          </p:cNvPr>
          <p:cNvSpPr txBox="1"/>
          <p:nvPr/>
        </p:nvSpPr>
        <p:spPr>
          <a:xfrm>
            <a:off x="5336231" y="2870438"/>
            <a:ext cx="87328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Synapse</a:t>
            </a:r>
          </a:p>
          <a:p>
            <a:pPr algn="ctr"/>
            <a:r>
              <a:rPr lang="en-US" sz="1300" dirty="0">
                <a:solidFill>
                  <a:schemeClr val="bg1"/>
                </a:solidFill>
              </a:rPr>
              <a:t>Mapping</a:t>
            </a:r>
          </a:p>
          <a:p>
            <a:pPr algn="ctr"/>
            <a:r>
              <a:rPr lang="en-US" sz="1300" dirty="0">
                <a:solidFill>
                  <a:schemeClr val="bg1"/>
                </a:solidFill>
              </a:rPr>
              <a:t>Records</a:t>
            </a:r>
          </a:p>
          <a:p>
            <a:pPr algn="ctr"/>
            <a:endParaRPr lang="en-US" sz="1300" dirty="0">
              <a:solidFill>
                <a:schemeClr val="bg1"/>
              </a:solidFill>
            </a:endParaRPr>
          </a:p>
        </p:txBody>
      </p:sp>
      <p:pic>
        <p:nvPicPr>
          <p:cNvPr id="16" name="Graphic 15" descr="Document">
            <a:extLst>
              <a:ext uri="{FF2B5EF4-FFF2-40B4-BE49-F238E27FC236}">
                <a16:creationId xmlns:a16="http://schemas.microsoft.com/office/drawing/2014/main" id="{FAD7EE7F-06B2-1F40-9DE3-51E04B7646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8367" y="3622043"/>
            <a:ext cx="369203" cy="369203"/>
          </a:xfrm>
          <a:prstGeom prst="rect">
            <a:avLst/>
          </a:prstGeom>
        </p:spPr>
      </p:pic>
      <p:pic>
        <p:nvPicPr>
          <p:cNvPr id="26" name="Graphic 25" descr="Envelope">
            <a:extLst>
              <a:ext uri="{FF2B5EF4-FFF2-40B4-BE49-F238E27FC236}">
                <a16:creationId xmlns:a16="http://schemas.microsoft.com/office/drawing/2014/main" id="{3DFEF098-C3C5-C149-840F-462F3C8399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50648" y="5585023"/>
            <a:ext cx="438631" cy="438631"/>
          </a:xfrm>
          <a:prstGeom prst="rect">
            <a:avLst/>
          </a:prstGeom>
        </p:spPr>
      </p:pic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EFEC2432-AEF4-5C42-9CF3-00F72EF1FF66}"/>
              </a:ext>
            </a:extLst>
          </p:cNvPr>
          <p:cNvCxnSpPr>
            <a:cxnSpLocks/>
            <a:stCxn id="26" idx="1"/>
          </p:cNvCxnSpPr>
          <p:nvPr/>
        </p:nvCxnSpPr>
        <p:spPr>
          <a:xfrm rot="10800000">
            <a:off x="3456364" y="4257547"/>
            <a:ext cx="3494285" cy="1546792"/>
          </a:xfrm>
          <a:prstGeom prst="bentConnector3">
            <a:avLst>
              <a:gd name="adj1" fmla="val 100041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CF300215-1620-D843-8330-EF782D623B16}"/>
              </a:ext>
            </a:extLst>
          </p:cNvPr>
          <p:cNvSpPr/>
          <p:nvPr/>
        </p:nvSpPr>
        <p:spPr>
          <a:xfrm>
            <a:off x="3273249" y="3552119"/>
            <a:ext cx="736627" cy="702482"/>
          </a:xfrm>
          <a:prstGeom prst="roundRect">
            <a:avLst/>
          </a:prstGeom>
          <a:solidFill>
            <a:srgbClr val="FFD90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9B7BC59A-EC96-AA4F-992B-39B7A94236B0}"/>
              </a:ext>
            </a:extLst>
          </p:cNvPr>
          <p:cNvSpPr/>
          <p:nvPr/>
        </p:nvSpPr>
        <p:spPr>
          <a:xfrm>
            <a:off x="4093814" y="3555063"/>
            <a:ext cx="736627" cy="702482"/>
          </a:xfrm>
          <a:prstGeom prst="roundRect">
            <a:avLst/>
          </a:prstGeom>
          <a:solidFill>
            <a:srgbClr val="FFD90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63996AB7-355A-0B4F-9FAC-ED7001F09419}"/>
              </a:ext>
            </a:extLst>
          </p:cNvPr>
          <p:cNvCxnSpPr>
            <a:cxnSpLocks/>
            <a:stCxn id="16" idx="2"/>
            <a:endCxn id="98" idx="2"/>
          </p:cNvCxnSpPr>
          <p:nvPr/>
        </p:nvCxnSpPr>
        <p:spPr>
          <a:xfrm rot="5400000">
            <a:off x="4570589" y="3062220"/>
            <a:ext cx="263355" cy="2121406"/>
          </a:xfrm>
          <a:prstGeom prst="bentConnector3">
            <a:avLst>
              <a:gd name="adj1" fmla="val 255522"/>
            </a:avLst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6438E596-76A2-9E4A-BE8B-CBD8AA01A502}"/>
              </a:ext>
            </a:extLst>
          </p:cNvPr>
          <p:cNvSpPr/>
          <p:nvPr/>
        </p:nvSpPr>
        <p:spPr>
          <a:xfrm>
            <a:off x="3270938" y="2809885"/>
            <a:ext cx="1574043" cy="651110"/>
          </a:xfrm>
          <a:prstGeom prst="roundRect">
            <a:avLst/>
          </a:prstGeom>
          <a:solidFill>
            <a:srgbClr val="FFD90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14" name="Can 113">
            <a:extLst>
              <a:ext uri="{FF2B5EF4-FFF2-40B4-BE49-F238E27FC236}">
                <a16:creationId xmlns:a16="http://schemas.microsoft.com/office/drawing/2014/main" id="{3DA45F12-FECA-1E49-ADA9-082316D18E93}"/>
              </a:ext>
            </a:extLst>
          </p:cNvPr>
          <p:cNvSpPr/>
          <p:nvPr/>
        </p:nvSpPr>
        <p:spPr>
          <a:xfrm>
            <a:off x="3378699" y="3141051"/>
            <a:ext cx="228600" cy="144200"/>
          </a:xfrm>
          <a:prstGeom prst="can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4CE8328-0DA9-B240-AFDD-E4B8AC3D2278}"/>
              </a:ext>
            </a:extLst>
          </p:cNvPr>
          <p:cNvSpPr txBox="1"/>
          <p:nvPr/>
        </p:nvSpPr>
        <p:spPr>
          <a:xfrm>
            <a:off x="3270938" y="2814766"/>
            <a:ext cx="1575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Vertex manager</a:t>
            </a:r>
          </a:p>
        </p:txBody>
      </p:sp>
      <p:sp>
        <p:nvSpPr>
          <p:cNvPr id="130" name="Can 129">
            <a:extLst>
              <a:ext uri="{FF2B5EF4-FFF2-40B4-BE49-F238E27FC236}">
                <a16:creationId xmlns:a16="http://schemas.microsoft.com/office/drawing/2014/main" id="{66F6AFD4-466B-E146-AA22-CD0517E07FDD}"/>
              </a:ext>
            </a:extLst>
          </p:cNvPr>
          <p:cNvSpPr/>
          <p:nvPr/>
        </p:nvSpPr>
        <p:spPr>
          <a:xfrm>
            <a:off x="4161888" y="3145920"/>
            <a:ext cx="228600" cy="144200"/>
          </a:xfrm>
          <a:prstGeom prst="can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b="1" dirty="0"/>
          </a:p>
        </p:txBody>
      </p:sp>
      <p:sp>
        <p:nvSpPr>
          <p:cNvPr id="131" name="Can 130">
            <a:extLst>
              <a:ext uri="{FF2B5EF4-FFF2-40B4-BE49-F238E27FC236}">
                <a16:creationId xmlns:a16="http://schemas.microsoft.com/office/drawing/2014/main" id="{4C42EFA4-4061-C745-AE26-CF8E8665E187}"/>
              </a:ext>
            </a:extLst>
          </p:cNvPr>
          <p:cNvSpPr/>
          <p:nvPr/>
        </p:nvSpPr>
        <p:spPr>
          <a:xfrm>
            <a:off x="4502580" y="3145920"/>
            <a:ext cx="228600" cy="144200"/>
          </a:xfrm>
          <a:prstGeom prst="can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B8301C2-3D32-5146-9B92-F58E3D9A87DA}"/>
              </a:ext>
            </a:extLst>
          </p:cNvPr>
          <p:cNvSpPr/>
          <p:nvPr/>
        </p:nvSpPr>
        <p:spPr>
          <a:xfrm>
            <a:off x="3723966" y="3192823"/>
            <a:ext cx="47678" cy="48163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05DAA9B8-FCB7-164F-B25A-D64AA33D0008}"/>
              </a:ext>
            </a:extLst>
          </p:cNvPr>
          <p:cNvSpPr/>
          <p:nvPr/>
        </p:nvSpPr>
        <p:spPr>
          <a:xfrm>
            <a:off x="3859633" y="3192043"/>
            <a:ext cx="47678" cy="48163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D80B263E-1F58-C34A-BA4F-126E3FCB25F1}"/>
              </a:ext>
            </a:extLst>
          </p:cNvPr>
          <p:cNvSpPr/>
          <p:nvPr/>
        </p:nvSpPr>
        <p:spPr>
          <a:xfrm>
            <a:off x="3992506" y="3187964"/>
            <a:ext cx="47678" cy="48163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9777CD2-C693-CC42-B958-F22111B2FC35}"/>
              </a:ext>
            </a:extLst>
          </p:cNvPr>
          <p:cNvSpPr txBox="1"/>
          <p:nvPr/>
        </p:nvSpPr>
        <p:spPr>
          <a:xfrm>
            <a:off x="4090552" y="3133540"/>
            <a:ext cx="3730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>
                <a:solidFill>
                  <a:schemeClr val="bg1"/>
                </a:solidFill>
              </a:rPr>
              <a:t>254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8518819-462E-8640-87D4-4072BBDB9F52}"/>
              </a:ext>
            </a:extLst>
          </p:cNvPr>
          <p:cNvSpPr txBox="1"/>
          <p:nvPr/>
        </p:nvSpPr>
        <p:spPr>
          <a:xfrm>
            <a:off x="4432626" y="3132559"/>
            <a:ext cx="3730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>
                <a:solidFill>
                  <a:schemeClr val="bg1"/>
                </a:solidFill>
              </a:rPr>
              <a:t>255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66B40805-A204-C14F-B871-A2E5736C5DFB}"/>
              </a:ext>
            </a:extLst>
          </p:cNvPr>
          <p:cNvSpPr txBox="1"/>
          <p:nvPr/>
        </p:nvSpPr>
        <p:spPr>
          <a:xfrm>
            <a:off x="3307378" y="3126208"/>
            <a:ext cx="3730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5EE1C0F4-583B-A145-B1CF-35172C5D1969}"/>
              </a:ext>
            </a:extLst>
          </p:cNvPr>
          <p:cNvCxnSpPr>
            <a:cxnSpLocks/>
          </p:cNvCxnSpPr>
          <p:nvPr/>
        </p:nvCxnSpPr>
        <p:spPr>
          <a:xfrm flipV="1">
            <a:off x="3771644" y="4096034"/>
            <a:ext cx="567065" cy="278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291F7F97-2740-444F-B85B-25C943972B9D}"/>
              </a:ext>
            </a:extLst>
          </p:cNvPr>
          <p:cNvSpPr txBox="1"/>
          <p:nvPr/>
        </p:nvSpPr>
        <p:spPr>
          <a:xfrm>
            <a:off x="3261295" y="3697175"/>
            <a:ext cx="748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Message</a:t>
            </a:r>
          </a:p>
          <a:p>
            <a:pPr algn="ctr"/>
            <a:r>
              <a:rPr lang="en-US" sz="1000" b="1" dirty="0"/>
              <a:t>Processing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ECA7AB83-E264-2147-BA9A-DDE78BA82E8C}"/>
              </a:ext>
            </a:extLst>
          </p:cNvPr>
          <p:cNvSpPr txBox="1"/>
          <p:nvPr/>
        </p:nvSpPr>
        <p:spPr>
          <a:xfrm>
            <a:off x="4059644" y="3692852"/>
            <a:ext cx="810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Message</a:t>
            </a:r>
          </a:p>
          <a:p>
            <a:pPr algn="ctr"/>
            <a:r>
              <a:rPr lang="en-US" sz="1000" b="1" dirty="0"/>
              <a:t>Dispatching</a:t>
            </a:r>
          </a:p>
        </p:txBody>
      </p:sp>
      <p:cxnSp>
        <p:nvCxnSpPr>
          <p:cNvPr id="152" name="Elbow Connector 137">
            <a:extLst>
              <a:ext uri="{FF2B5EF4-FFF2-40B4-BE49-F238E27FC236}">
                <a16:creationId xmlns:a16="http://schemas.microsoft.com/office/drawing/2014/main" id="{AAEDEB12-99EB-964D-B505-2B61032BDE65}"/>
              </a:ext>
            </a:extLst>
          </p:cNvPr>
          <p:cNvCxnSpPr>
            <a:cxnSpLocks/>
          </p:cNvCxnSpPr>
          <p:nvPr/>
        </p:nvCxnSpPr>
        <p:spPr>
          <a:xfrm flipV="1">
            <a:off x="3770949" y="4167248"/>
            <a:ext cx="567065" cy="278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137">
            <a:extLst>
              <a:ext uri="{FF2B5EF4-FFF2-40B4-BE49-F238E27FC236}">
                <a16:creationId xmlns:a16="http://schemas.microsoft.com/office/drawing/2014/main" id="{77C445B9-B939-8F49-B8AB-EDDCD8758AE5}"/>
              </a:ext>
            </a:extLst>
          </p:cNvPr>
          <p:cNvCxnSpPr>
            <a:cxnSpLocks/>
            <a:stCxn id="148" idx="0"/>
            <a:endCxn id="136" idx="2"/>
          </p:cNvCxnSpPr>
          <p:nvPr/>
        </p:nvCxnSpPr>
        <p:spPr>
          <a:xfrm flipV="1">
            <a:off x="4464962" y="3332614"/>
            <a:ext cx="154188" cy="36023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37">
            <a:extLst>
              <a:ext uri="{FF2B5EF4-FFF2-40B4-BE49-F238E27FC236}">
                <a16:creationId xmlns:a16="http://schemas.microsoft.com/office/drawing/2014/main" id="{E4A26C24-1102-1B4F-876E-E120AEDF0E20}"/>
              </a:ext>
            </a:extLst>
          </p:cNvPr>
          <p:cNvCxnSpPr>
            <a:cxnSpLocks/>
            <a:stCxn id="148" idx="0"/>
            <a:endCxn id="135" idx="2"/>
          </p:cNvCxnSpPr>
          <p:nvPr/>
        </p:nvCxnSpPr>
        <p:spPr>
          <a:xfrm flipH="1" flipV="1">
            <a:off x="4277076" y="3333595"/>
            <a:ext cx="187886" cy="35925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Oval 162">
            <a:extLst>
              <a:ext uri="{FF2B5EF4-FFF2-40B4-BE49-F238E27FC236}">
                <a16:creationId xmlns:a16="http://schemas.microsoft.com/office/drawing/2014/main" id="{0484735C-CBFC-E44E-9DCD-82C24C34F439}"/>
              </a:ext>
            </a:extLst>
          </p:cNvPr>
          <p:cNvSpPr/>
          <p:nvPr/>
        </p:nvSpPr>
        <p:spPr>
          <a:xfrm>
            <a:off x="4466740" y="4562777"/>
            <a:ext cx="204787" cy="206524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91406232-7C61-C14F-BCFF-12D5D617998C}"/>
              </a:ext>
            </a:extLst>
          </p:cNvPr>
          <p:cNvSpPr/>
          <p:nvPr/>
        </p:nvSpPr>
        <p:spPr>
          <a:xfrm>
            <a:off x="4353644" y="3538306"/>
            <a:ext cx="204787" cy="206524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EE4728E4-7E10-EC4B-AA91-ACADEB78022B}"/>
              </a:ext>
            </a:extLst>
          </p:cNvPr>
          <p:cNvSpPr/>
          <p:nvPr/>
        </p:nvSpPr>
        <p:spPr>
          <a:xfrm>
            <a:off x="3941652" y="4023038"/>
            <a:ext cx="204787" cy="206524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1D653DB5-A70B-1F41-8C79-7FCBDD1AD2F7}"/>
              </a:ext>
            </a:extLst>
          </p:cNvPr>
          <p:cNvSpPr/>
          <p:nvPr/>
        </p:nvSpPr>
        <p:spPr>
          <a:xfrm>
            <a:off x="3353966" y="5477202"/>
            <a:ext cx="204787" cy="206524"/>
          </a:xfrm>
          <a:prstGeom prst="ellipse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7030A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31428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28</Words>
  <Application>Microsoft Macintosh PowerPoint</Application>
  <PresentationFormat>Widescreen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Blin, Louis</dc:creator>
  <cp:lastModifiedBy>Louis Blin</cp:lastModifiedBy>
  <cp:revision>33</cp:revision>
  <dcterms:created xsi:type="dcterms:W3CDTF">2018-06-10T20:04:36Z</dcterms:created>
  <dcterms:modified xsi:type="dcterms:W3CDTF">2018-06-17T19:26:45Z</dcterms:modified>
</cp:coreProperties>
</file>