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600"/>
    <a:srgbClr val="67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761"/>
  </p:normalViewPr>
  <p:slideViewPr>
    <p:cSldViewPr snapToGrid="0" snapToObjects="1">
      <p:cViewPr>
        <p:scale>
          <a:sx n="138" d="100"/>
          <a:sy n="138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60-BAE3-EE46-A3DB-B1E0DFE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C7CB7-4AE5-3342-B85C-FDDEF7C4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ACB1-D310-DB41-B8A6-A20E75EE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8AF-1083-4C41-BEF9-429C79A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C20-3012-8B40-BFE1-72B7CFE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39-8F9C-2948-BF67-CE3038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30E5-C027-B84D-B3B6-CFEE7BD6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4EA-F13E-9642-AD80-9EDE08D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8618-41E3-7C4F-B62C-86AF2C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5862-4E52-FC43-AA41-7AF414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6278-A628-1D45-9CDF-0DBBBC69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201E-158C-2F44-99DC-6856DE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79B1-8C93-064F-B87E-9474CA8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BF2-513D-9041-BD6B-09FB171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3B80-5048-7A4B-8676-C963467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6593-DE5A-6849-B0EC-BA96B72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0C6-35EB-6946-95C2-49ADD6C9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0-BD48-3443-BDD5-F1B0ABF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5785-456B-E843-8671-9BE992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87E-F73C-D044-BC78-13CE1C8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9E8-FFD8-F744-8556-9E4929B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8EC-609C-0648-82F6-94D6E5E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C9B-639A-624F-849B-8DF745F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32D9-4A2B-474F-811D-2379376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8FC-0D54-3346-ACF7-15ACB2A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BA5-822C-764C-970E-25030B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CEC-0371-0240-898A-EFFCE1E2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144-72D0-3F46-B6D9-77E5CD36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6AF8-290E-694C-AE94-FD8E794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72F-AA78-FA4A-B4CD-6C16AA9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7465-C451-D54A-88F3-29B8096C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41B-4FC3-EE45-8B6E-D06939FA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DA1-5987-2440-BD3A-7F5220E2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A74B-A1B3-684B-99DC-B3DF0231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DBF1-07A9-B248-B705-21F68B4A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48C0-10ED-5145-98D3-2D7A335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B784-0531-6C41-BE44-0F2A587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6CBD-5A32-884F-8631-FE84D78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71386-1683-9848-BD53-B10183A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DE4-3255-ED42-95BE-6BC0D6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61FB-A672-D04B-98F8-68F70EB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9275-B12F-8243-A5CA-4DCEF7B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B06-458D-4B4E-824C-76C36948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A63-8C30-E64F-A84C-FBE7C66C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DBD2-31A4-B947-A779-A8104E1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4A17-089A-6545-901B-D786480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57-BFC9-4F40-8064-778321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6D1-A7EF-F343-BCDB-A780FEB8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F33-E5C2-194A-B042-98C1ACF0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AD8F-F52B-BD48-A1BA-0B13B29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483E-4DD4-5F4A-A0F6-41452463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D24E-2865-4244-9E91-333DF2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19C-F182-0D4A-BE72-E78D1DE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A328-9A3E-1C4C-BD5C-170FD31A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9B1E-F658-8147-8454-F406C99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F8E1-6EC5-1F4D-9649-6797E55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92AF-089A-6846-96C6-94066C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F916-1A8B-D44E-BBF5-60ACCE63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73EC-8533-E244-BDC0-2528E62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34E1-69BE-4246-AB69-6297B08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65F7-0FE3-CD4B-939E-0603EF1E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B297-B56D-1840-B27A-79C38A3A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4D87-E684-6645-8F14-35D15902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3164-87C6-B049-B54B-54189066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09700"/>
            <a:ext cx="5486400" cy="4038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C07C5D-7EB2-8140-B320-F9C9B45CA4B8}"/>
              </a:ext>
            </a:extLst>
          </p:cNvPr>
          <p:cNvCxnSpPr/>
          <p:nvPr/>
        </p:nvCxnSpPr>
        <p:spPr>
          <a:xfrm>
            <a:off x="7010400" y="2299854"/>
            <a:ext cx="0" cy="1976582"/>
          </a:xfrm>
          <a:prstGeom prst="straightConnector1">
            <a:avLst/>
          </a:prstGeom>
          <a:ln w="22225">
            <a:solidFill>
              <a:srgbClr val="DC56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93F700-B1AD-0942-9622-9CC3F3CA56EC}"/>
              </a:ext>
            </a:extLst>
          </p:cNvPr>
          <p:cNvSpPr txBox="1"/>
          <p:nvPr/>
        </p:nvSpPr>
        <p:spPr>
          <a:xfrm>
            <a:off x="6516254" y="3509818"/>
            <a:ext cx="988291" cy="230832"/>
          </a:xfrm>
          <a:prstGeom prst="rect">
            <a:avLst/>
          </a:prstGeom>
          <a:solidFill>
            <a:schemeClr val="bg1"/>
          </a:solidFill>
          <a:ln>
            <a:solidFill>
              <a:srgbClr val="DC5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DC5600"/>
                </a:solidFill>
              </a:rPr>
              <a:t>Spike at time t=7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D9406F-9230-0741-A733-5803C6119C27}"/>
              </a:ext>
            </a:extLst>
          </p:cNvPr>
          <p:cNvCxnSpPr>
            <a:cxnSpLocks/>
          </p:cNvCxnSpPr>
          <p:nvPr/>
        </p:nvCxnSpPr>
        <p:spPr>
          <a:xfrm>
            <a:off x="4662054" y="1952370"/>
            <a:ext cx="727364" cy="629194"/>
          </a:xfrm>
          <a:prstGeom prst="straightConnector1">
            <a:avLst/>
          </a:prstGeom>
          <a:ln w="22225">
            <a:solidFill>
              <a:srgbClr val="DC56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411B296-7F4C-CD4D-819B-A7C3C2AE1A18}"/>
              </a:ext>
            </a:extLst>
          </p:cNvPr>
          <p:cNvSpPr txBox="1"/>
          <p:nvPr/>
        </p:nvSpPr>
        <p:spPr>
          <a:xfrm>
            <a:off x="3459017" y="1721538"/>
            <a:ext cx="1819564" cy="230832"/>
          </a:xfrm>
          <a:prstGeom prst="rect">
            <a:avLst/>
          </a:prstGeom>
          <a:solidFill>
            <a:schemeClr val="bg1"/>
          </a:solidFill>
          <a:ln>
            <a:solidFill>
              <a:srgbClr val="DC5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DC5600"/>
                </a:solidFill>
              </a:rPr>
              <a:t>Action potential building up</a:t>
            </a:r>
          </a:p>
        </p:txBody>
      </p:sp>
    </p:spTree>
    <p:extLst>
      <p:ext uri="{BB962C8B-B14F-4D97-AF65-F5344CB8AC3E}">
        <p14:creationId xmlns:p14="http://schemas.microsoft.com/office/powerpoint/2010/main" val="23314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Louis Blin</cp:lastModifiedBy>
  <cp:revision>25</cp:revision>
  <dcterms:created xsi:type="dcterms:W3CDTF">2018-06-10T20:04:36Z</dcterms:created>
  <dcterms:modified xsi:type="dcterms:W3CDTF">2018-06-11T15:02:03Z</dcterms:modified>
</cp:coreProperties>
</file>