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600"/>
    <a:srgbClr val="67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88"/>
  </p:normalViewPr>
  <p:slideViewPr>
    <p:cSldViewPr snapToGrid="0" snapToObjects="1">
      <p:cViewPr varScale="1">
        <p:scale>
          <a:sx n="146" d="100"/>
          <a:sy n="146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3960-BAE3-EE46-A3DB-B1E0DFE6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C7CB7-4AE5-3342-B85C-FDDEF7C4B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ACB1-D310-DB41-B8A6-A20E75EE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8AF-1083-4C41-BEF9-429C79AD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5C20-3012-8B40-BFE1-72B7CFEC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039-8F9C-2948-BF67-CE3038E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930E5-C027-B84D-B3B6-CFEE7BD6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4EA-F13E-9642-AD80-9EDE08DF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8618-41E3-7C4F-B62C-86AF2C4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5862-4E52-FC43-AA41-7AF4143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16278-A628-1D45-9CDF-0DBBBC69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5201E-158C-2F44-99DC-6856DEEF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79B1-8C93-064F-B87E-9474CA87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6BF2-513D-9041-BD6B-09FB171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3B80-5048-7A4B-8676-C963467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6593-DE5A-6849-B0EC-BA96B72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F0C6-35EB-6946-95C2-49ADD6C9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730-BD48-3443-BDD5-F1B0ABF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5785-456B-E843-8671-9BE9922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87E-F73C-D044-BC78-13CE1C8F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B9E8-FFD8-F744-8556-9E4929B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38EC-609C-0648-82F6-94D6E5E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CC9B-639A-624F-849B-8DF745F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32D9-4A2B-474F-811D-2379376D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8FC-0D54-3346-ACF7-15ACB2A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BA5-822C-764C-970E-25030B70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9CEC-0371-0240-898A-EFFCE1E2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144-72D0-3F46-B6D9-77E5CD36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D6AF8-290E-694C-AE94-FD8E794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772F-AA78-FA4A-B4CD-6C16AA9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7465-C451-D54A-88F3-29B8096C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41B-4FC3-EE45-8B6E-D06939FA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4DA1-5987-2440-BD3A-7F5220E2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A74B-A1B3-684B-99DC-B3DF0231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CDBF1-07A9-B248-B705-21F68B4A3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48C0-10ED-5145-98D3-2D7A3355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5B784-0531-6C41-BE44-0F2A5870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06CBD-5A32-884F-8631-FE84D78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71386-1683-9848-BD53-B10183A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CDE4-3255-ED42-95BE-6BC0D67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61FB-A672-D04B-98F8-68F70EB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99275-B12F-8243-A5CA-4DCEF7B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0B06-458D-4B4E-824C-76C36948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EA63-8C30-E64F-A84C-FBE7C66C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DBD2-31A4-B947-A779-A8104E12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4A17-089A-6545-901B-D786480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2B57-BFC9-4F40-8064-778321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6D1-A7EF-F343-BCDB-A780FEB8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3F33-E5C2-194A-B042-98C1ACF0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AD8F-F52B-BD48-A1BA-0B13B29A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0483E-4DD4-5F4A-A0F6-41452463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D24E-2865-4244-9E91-333DF27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819C-F182-0D4A-BE72-E78D1DE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A328-9A3E-1C4C-BD5C-170FD31A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9B1E-F658-8147-8454-F406C994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F8E1-6EC5-1F4D-9649-6797E55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92AF-089A-6846-96C6-94066C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F916-1A8B-D44E-BBF5-60ACCE63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A73EC-8533-E244-BDC0-2528E629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34E1-69BE-4246-AB69-6297B086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65F7-0FE3-CD4B-939E-0603EF1E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0285-A523-AF44-9147-4ABB7CAB77F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B297-B56D-1840-B27A-79C38A3A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4D87-E684-6645-8F14-35D15902D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3A96F2-C40E-3E47-AF3C-763040FC70B3}"/>
              </a:ext>
            </a:extLst>
          </p:cNvPr>
          <p:cNvSpPr/>
          <p:nvPr/>
        </p:nvSpPr>
        <p:spPr>
          <a:xfrm>
            <a:off x="1149949" y="655519"/>
            <a:ext cx="2928374" cy="5649362"/>
          </a:xfrm>
          <a:prstGeom prst="roundRect">
            <a:avLst>
              <a:gd name="adj" fmla="val 81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A0AAE2-2CCD-5A4E-A3A2-837345970D12}"/>
              </a:ext>
            </a:extLst>
          </p:cNvPr>
          <p:cNvCxnSpPr>
            <a:cxnSpLocks/>
          </p:cNvCxnSpPr>
          <p:nvPr/>
        </p:nvCxnSpPr>
        <p:spPr>
          <a:xfrm>
            <a:off x="4241074" y="512984"/>
            <a:ext cx="0" cy="599624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76C3F0-8CA6-E341-A74F-A073445BA63B}"/>
              </a:ext>
            </a:extLst>
          </p:cNvPr>
          <p:cNvSpPr txBox="1"/>
          <p:nvPr/>
        </p:nvSpPr>
        <p:spPr>
          <a:xfrm>
            <a:off x="1397935" y="728983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Host Machine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6902EE-16C6-6141-8E89-4A5D76710918}"/>
              </a:ext>
            </a:extLst>
          </p:cNvPr>
          <p:cNvSpPr/>
          <p:nvPr/>
        </p:nvSpPr>
        <p:spPr>
          <a:xfrm>
            <a:off x="4403826" y="655519"/>
            <a:ext cx="5947953" cy="5649362"/>
          </a:xfrm>
          <a:prstGeom prst="roundRect">
            <a:avLst>
              <a:gd name="adj" fmla="val 429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04D2D-0251-0D4A-A0F3-10FA5391245C}"/>
              </a:ext>
            </a:extLst>
          </p:cNvPr>
          <p:cNvSpPr txBox="1"/>
          <p:nvPr/>
        </p:nvSpPr>
        <p:spPr>
          <a:xfrm>
            <a:off x="4660332" y="728983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SpiNNaker</a:t>
            </a:r>
          </a:p>
        </p:txBody>
      </p:sp>
      <p:sp>
        <p:nvSpPr>
          <p:cNvPr id="123" name="Rectangle 13">
            <a:extLst>
              <a:ext uri="{FF2B5EF4-FFF2-40B4-BE49-F238E27FC236}">
                <a16:creationId xmlns:a16="http://schemas.microsoft.com/office/drawing/2014/main" id="{B0C0637B-EB76-4848-9F32-6E2B39DA4BB2}"/>
              </a:ext>
            </a:extLst>
          </p:cNvPr>
          <p:cNvSpPr/>
          <p:nvPr/>
        </p:nvSpPr>
        <p:spPr>
          <a:xfrm>
            <a:off x="7664259" y="1006822"/>
            <a:ext cx="2429163" cy="4840117"/>
          </a:xfrm>
          <a:custGeom>
            <a:avLst/>
            <a:gdLst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63" h="4840117">
                <a:moveTo>
                  <a:pt x="0" y="0"/>
                </a:moveTo>
                <a:lnTo>
                  <a:pt x="2429163" y="0"/>
                </a:lnTo>
                <a:lnTo>
                  <a:pt x="2429163" y="4840117"/>
                </a:lnTo>
                <a:lnTo>
                  <a:pt x="0" y="4840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2E133-3E2E-AB4B-BFBA-E73BD4EEC9C4}"/>
              </a:ext>
            </a:extLst>
          </p:cNvPr>
          <p:cNvSpPr/>
          <p:nvPr/>
        </p:nvSpPr>
        <p:spPr>
          <a:xfrm>
            <a:off x="4660332" y="1154283"/>
            <a:ext cx="2429163" cy="4840117"/>
          </a:xfrm>
          <a:custGeom>
            <a:avLst/>
            <a:gdLst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63" h="4840117">
                <a:moveTo>
                  <a:pt x="0" y="0"/>
                </a:moveTo>
                <a:lnTo>
                  <a:pt x="2429163" y="0"/>
                </a:lnTo>
                <a:lnTo>
                  <a:pt x="2429163" y="4840117"/>
                </a:lnTo>
                <a:lnTo>
                  <a:pt x="0" y="4840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3">
            <a:extLst>
              <a:ext uri="{FF2B5EF4-FFF2-40B4-BE49-F238E27FC236}">
                <a16:creationId xmlns:a16="http://schemas.microsoft.com/office/drawing/2014/main" id="{3C7370B0-856D-BD41-B9C8-5F6EC534724A}"/>
              </a:ext>
            </a:extLst>
          </p:cNvPr>
          <p:cNvSpPr/>
          <p:nvPr/>
        </p:nvSpPr>
        <p:spPr>
          <a:xfrm>
            <a:off x="7590288" y="1073630"/>
            <a:ext cx="2429163" cy="4840117"/>
          </a:xfrm>
          <a:custGeom>
            <a:avLst/>
            <a:gdLst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63" h="4840117">
                <a:moveTo>
                  <a:pt x="0" y="0"/>
                </a:moveTo>
                <a:lnTo>
                  <a:pt x="2429163" y="0"/>
                </a:lnTo>
                <a:lnTo>
                  <a:pt x="2429163" y="4840117"/>
                </a:lnTo>
                <a:lnTo>
                  <a:pt x="0" y="4840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1AED1-E310-1949-8A30-40E908405450}"/>
              </a:ext>
            </a:extLst>
          </p:cNvPr>
          <p:cNvSpPr txBox="1"/>
          <p:nvPr/>
        </p:nvSpPr>
        <p:spPr>
          <a:xfrm>
            <a:off x="5017312" y="1283715"/>
            <a:ext cx="164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Root chip (0,0)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8EE6F-B5EB-5141-8F36-9403C173487C}"/>
              </a:ext>
            </a:extLst>
          </p:cNvPr>
          <p:cNvSpPr/>
          <p:nvPr/>
        </p:nvSpPr>
        <p:spPr>
          <a:xfrm>
            <a:off x="6745670" y="989500"/>
            <a:ext cx="540000" cy="541709"/>
          </a:xfrm>
          <a:prstGeom prst="ellipse">
            <a:avLst/>
          </a:prstGeom>
          <a:solidFill>
            <a:schemeClr val="bg1"/>
          </a:solidFill>
          <a:ln>
            <a:solidFill>
              <a:srgbClr val="67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CB6F4C-7F32-BB42-A887-39A1EA2D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924" y="1082926"/>
            <a:ext cx="425603" cy="401577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735A84F-D317-1243-85B5-5113ED9B0769}"/>
              </a:ext>
            </a:extLst>
          </p:cNvPr>
          <p:cNvSpPr/>
          <p:nvPr/>
        </p:nvSpPr>
        <p:spPr>
          <a:xfrm>
            <a:off x="4835823" y="1787052"/>
            <a:ext cx="96058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66BDC-8896-A347-9812-1CB9914BE556}"/>
              </a:ext>
            </a:extLst>
          </p:cNvPr>
          <p:cNvSpPr txBox="1"/>
          <p:nvPr/>
        </p:nvSpPr>
        <p:spPr>
          <a:xfrm>
            <a:off x="4835823" y="1891484"/>
            <a:ext cx="954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Monitor Processor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9B544C6-68E0-EC42-B6AA-30E793E0A0A7}"/>
              </a:ext>
            </a:extLst>
          </p:cNvPr>
          <p:cNvSpPr/>
          <p:nvPr/>
        </p:nvSpPr>
        <p:spPr>
          <a:xfrm>
            <a:off x="4974369" y="2579486"/>
            <a:ext cx="677492" cy="16947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25797-A58D-3745-8096-26A62EFC66A9}"/>
              </a:ext>
            </a:extLst>
          </p:cNvPr>
          <p:cNvSpPr txBox="1"/>
          <p:nvPr/>
        </p:nvSpPr>
        <p:spPr>
          <a:xfrm>
            <a:off x="4836710" y="3358267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SC&amp;MP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896305D-74DF-2845-A59E-FD275C42CE13}"/>
              </a:ext>
            </a:extLst>
          </p:cNvPr>
          <p:cNvSpPr/>
          <p:nvPr/>
        </p:nvSpPr>
        <p:spPr>
          <a:xfrm>
            <a:off x="4835823" y="5283200"/>
            <a:ext cx="954584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Ethernet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AB8A05-77FB-2040-94FC-310C4FE01452}"/>
              </a:ext>
            </a:extLst>
          </p:cNvPr>
          <p:cNvSpPr/>
          <p:nvPr/>
        </p:nvSpPr>
        <p:spPr>
          <a:xfrm>
            <a:off x="5962659" y="5283200"/>
            <a:ext cx="954584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Inter-chip Links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6BF7B3F-AFA0-194F-8DF7-45C1622D0739}"/>
              </a:ext>
            </a:extLst>
          </p:cNvPr>
          <p:cNvSpPr/>
          <p:nvPr/>
        </p:nvSpPr>
        <p:spPr>
          <a:xfrm>
            <a:off x="6000636" y="1719994"/>
            <a:ext cx="96058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3F253CE-54A3-BD49-A6D1-9AC992929E06}"/>
              </a:ext>
            </a:extLst>
          </p:cNvPr>
          <p:cNvSpPr/>
          <p:nvPr/>
        </p:nvSpPr>
        <p:spPr>
          <a:xfrm>
            <a:off x="5961584" y="1751607"/>
            <a:ext cx="96058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2B6356D-2E34-F747-8475-9FEAD9C39C3B}"/>
              </a:ext>
            </a:extLst>
          </p:cNvPr>
          <p:cNvSpPr/>
          <p:nvPr/>
        </p:nvSpPr>
        <p:spPr>
          <a:xfrm>
            <a:off x="5928953" y="1780953"/>
            <a:ext cx="96058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BC4F45-8108-0D40-947A-59B7F0D66A25}"/>
              </a:ext>
            </a:extLst>
          </p:cNvPr>
          <p:cNvSpPr txBox="1"/>
          <p:nvPr/>
        </p:nvSpPr>
        <p:spPr>
          <a:xfrm>
            <a:off x="5863729" y="1886981"/>
            <a:ext cx="1085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Applications Processors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6389E5-41EB-1644-A826-6E6B713A8AFE}"/>
              </a:ext>
            </a:extLst>
          </p:cNvPr>
          <p:cNvSpPr/>
          <p:nvPr/>
        </p:nvSpPr>
        <p:spPr>
          <a:xfrm>
            <a:off x="6067499" y="2573388"/>
            <a:ext cx="677492" cy="10644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70E0A-A742-AD4E-8A8E-326308363E03}"/>
              </a:ext>
            </a:extLst>
          </p:cNvPr>
          <p:cNvSpPr txBox="1"/>
          <p:nvPr/>
        </p:nvSpPr>
        <p:spPr>
          <a:xfrm rot="16200000">
            <a:off x="5913079" y="2864704"/>
            <a:ext cx="10537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 code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2D22486-3BB5-5A4A-B2FE-3E06410B5D13}"/>
              </a:ext>
            </a:extLst>
          </p:cNvPr>
          <p:cNvSpPr/>
          <p:nvPr/>
        </p:nvSpPr>
        <p:spPr>
          <a:xfrm>
            <a:off x="6067499" y="4426862"/>
            <a:ext cx="677492" cy="592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9F543C-7DA6-2943-9308-E7EF49E4E51E}"/>
              </a:ext>
            </a:extLst>
          </p:cNvPr>
          <p:cNvSpPr txBox="1"/>
          <p:nvPr/>
        </p:nvSpPr>
        <p:spPr>
          <a:xfrm>
            <a:off x="5954310" y="4576952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SARK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9086CF0-FDE3-C743-A711-9F81E884F5F2}"/>
              </a:ext>
            </a:extLst>
          </p:cNvPr>
          <p:cNvSpPr/>
          <p:nvPr/>
        </p:nvSpPr>
        <p:spPr>
          <a:xfrm>
            <a:off x="6070498" y="3744501"/>
            <a:ext cx="677492" cy="5572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468527-A769-AA45-8D98-5DF5EA68E216}"/>
              </a:ext>
            </a:extLst>
          </p:cNvPr>
          <p:cNvSpPr txBox="1"/>
          <p:nvPr/>
        </p:nvSpPr>
        <p:spPr>
          <a:xfrm>
            <a:off x="5954310" y="3782615"/>
            <a:ext cx="954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Spin1 </a:t>
            </a:r>
          </a:p>
          <a:p>
            <a:pPr algn="ctr"/>
            <a:r>
              <a:rPr lang="en-US" sz="1300" b="1" dirty="0"/>
              <a:t>API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F4AE59F-EBF8-734B-9749-DEE4D105B345}"/>
              </a:ext>
            </a:extLst>
          </p:cNvPr>
          <p:cNvSpPr/>
          <p:nvPr/>
        </p:nvSpPr>
        <p:spPr>
          <a:xfrm>
            <a:off x="4943253" y="4426862"/>
            <a:ext cx="677492" cy="592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C8E7AA-3374-7E4D-8D13-A1A721B02CFB}"/>
              </a:ext>
            </a:extLst>
          </p:cNvPr>
          <p:cNvSpPr txBox="1"/>
          <p:nvPr/>
        </p:nvSpPr>
        <p:spPr>
          <a:xfrm>
            <a:off x="4830064" y="4576952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SARK</a:t>
            </a: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C0C141A1-53D9-0042-A013-B443EA3D6FC6}"/>
              </a:ext>
            </a:extLst>
          </p:cNvPr>
          <p:cNvSpPr/>
          <p:nvPr/>
        </p:nvSpPr>
        <p:spPr>
          <a:xfrm>
            <a:off x="7526057" y="1154283"/>
            <a:ext cx="2429163" cy="4840117"/>
          </a:xfrm>
          <a:custGeom>
            <a:avLst/>
            <a:gdLst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63" h="4840117">
                <a:moveTo>
                  <a:pt x="0" y="0"/>
                </a:moveTo>
                <a:lnTo>
                  <a:pt x="2429163" y="0"/>
                </a:lnTo>
                <a:lnTo>
                  <a:pt x="2429163" y="4840117"/>
                </a:lnTo>
                <a:lnTo>
                  <a:pt x="0" y="4840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9DD6D-AC6A-834E-BCCF-D268BB523CDA}"/>
              </a:ext>
            </a:extLst>
          </p:cNvPr>
          <p:cNvSpPr txBox="1"/>
          <p:nvPr/>
        </p:nvSpPr>
        <p:spPr>
          <a:xfrm>
            <a:off x="7883037" y="1283715"/>
            <a:ext cx="164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Remaining chips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CC21613-7F70-8444-A813-8C6E03964205}"/>
              </a:ext>
            </a:extLst>
          </p:cNvPr>
          <p:cNvSpPr/>
          <p:nvPr/>
        </p:nvSpPr>
        <p:spPr>
          <a:xfrm>
            <a:off x="9611395" y="989500"/>
            <a:ext cx="540000" cy="541709"/>
          </a:xfrm>
          <a:prstGeom prst="ellipse">
            <a:avLst/>
          </a:prstGeom>
          <a:solidFill>
            <a:schemeClr val="bg1"/>
          </a:solidFill>
          <a:ln>
            <a:solidFill>
              <a:srgbClr val="67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5B4E8E2-E6D9-A24F-8EEF-0447547C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49" y="1082926"/>
            <a:ext cx="425603" cy="401577"/>
          </a:xfrm>
          <a:prstGeom prst="rect">
            <a:avLst/>
          </a:prstGeom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96B1FB8-59B5-B440-B9D4-3F5794E08E0D}"/>
              </a:ext>
            </a:extLst>
          </p:cNvPr>
          <p:cNvSpPr/>
          <p:nvPr/>
        </p:nvSpPr>
        <p:spPr>
          <a:xfrm>
            <a:off x="7701548" y="1787052"/>
            <a:ext cx="96058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E55A77-49D1-F74C-9AE7-B90DA28A900B}"/>
              </a:ext>
            </a:extLst>
          </p:cNvPr>
          <p:cNvSpPr txBox="1"/>
          <p:nvPr/>
        </p:nvSpPr>
        <p:spPr>
          <a:xfrm>
            <a:off x="7701548" y="1891484"/>
            <a:ext cx="954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Monitor Processor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FDD5F-9DCA-774C-B492-038EA59ED5FC}"/>
              </a:ext>
            </a:extLst>
          </p:cNvPr>
          <p:cNvSpPr/>
          <p:nvPr/>
        </p:nvSpPr>
        <p:spPr>
          <a:xfrm>
            <a:off x="7840094" y="2579486"/>
            <a:ext cx="677492" cy="16947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98BE2B-8E64-634A-887B-E5FDCF599304}"/>
              </a:ext>
            </a:extLst>
          </p:cNvPr>
          <p:cNvSpPr txBox="1"/>
          <p:nvPr/>
        </p:nvSpPr>
        <p:spPr>
          <a:xfrm>
            <a:off x="7702435" y="3358267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SC&amp;MP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D555145-D746-1341-B2F7-0A1953ACD033}"/>
              </a:ext>
            </a:extLst>
          </p:cNvPr>
          <p:cNvSpPr/>
          <p:nvPr/>
        </p:nvSpPr>
        <p:spPr>
          <a:xfrm>
            <a:off x="8861256" y="1703502"/>
            <a:ext cx="96058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AD59ABF-EEA8-2744-A4BB-19D22DE80232}"/>
              </a:ext>
            </a:extLst>
          </p:cNvPr>
          <p:cNvSpPr/>
          <p:nvPr/>
        </p:nvSpPr>
        <p:spPr>
          <a:xfrm>
            <a:off x="8830913" y="1743824"/>
            <a:ext cx="96058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F9AFB18-F4C2-6642-B128-5C11C9DC9841}"/>
              </a:ext>
            </a:extLst>
          </p:cNvPr>
          <p:cNvSpPr/>
          <p:nvPr/>
        </p:nvSpPr>
        <p:spPr>
          <a:xfrm>
            <a:off x="7702435" y="5283200"/>
            <a:ext cx="2080533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Inter-chip Links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2FD2A2C-767F-E14F-816E-E2560D14D842}"/>
              </a:ext>
            </a:extLst>
          </p:cNvPr>
          <p:cNvSpPr/>
          <p:nvPr/>
        </p:nvSpPr>
        <p:spPr>
          <a:xfrm>
            <a:off x="8794678" y="1780953"/>
            <a:ext cx="96058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42E527-3E10-B748-A9F8-F22039ED5B29}"/>
              </a:ext>
            </a:extLst>
          </p:cNvPr>
          <p:cNvSpPr txBox="1"/>
          <p:nvPr/>
        </p:nvSpPr>
        <p:spPr>
          <a:xfrm>
            <a:off x="8729454" y="1886981"/>
            <a:ext cx="1085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Applications Processors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4747581-0638-4949-BFBC-5B25DD5837D1}"/>
              </a:ext>
            </a:extLst>
          </p:cNvPr>
          <p:cNvSpPr/>
          <p:nvPr/>
        </p:nvSpPr>
        <p:spPr>
          <a:xfrm>
            <a:off x="8933224" y="2573388"/>
            <a:ext cx="677492" cy="10644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EC036F-96E8-6F40-9ACB-40C4F7ECE992}"/>
              </a:ext>
            </a:extLst>
          </p:cNvPr>
          <p:cNvSpPr txBox="1"/>
          <p:nvPr/>
        </p:nvSpPr>
        <p:spPr>
          <a:xfrm rot="16200000">
            <a:off x="8778804" y="2864704"/>
            <a:ext cx="10537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 code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EE2947C-7119-5A4B-AC69-9CF46871E0C8}"/>
              </a:ext>
            </a:extLst>
          </p:cNvPr>
          <p:cNvSpPr/>
          <p:nvPr/>
        </p:nvSpPr>
        <p:spPr>
          <a:xfrm>
            <a:off x="8933224" y="4426862"/>
            <a:ext cx="677492" cy="592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7B83D4-AB3E-F346-9DAC-BE3A7283D212}"/>
              </a:ext>
            </a:extLst>
          </p:cNvPr>
          <p:cNvSpPr txBox="1"/>
          <p:nvPr/>
        </p:nvSpPr>
        <p:spPr>
          <a:xfrm>
            <a:off x="8820035" y="4576952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SARK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DC893A5-DA16-664D-8789-B71421720419}"/>
              </a:ext>
            </a:extLst>
          </p:cNvPr>
          <p:cNvSpPr/>
          <p:nvPr/>
        </p:nvSpPr>
        <p:spPr>
          <a:xfrm>
            <a:off x="8936223" y="3744501"/>
            <a:ext cx="677492" cy="5572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6D1A0B-0979-BF43-A1FD-1648A575ADEF}"/>
              </a:ext>
            </a:extLst>
          </p:cNvPr>
          <p:cNvSpPr txBox="1"/>
          <p:nvPr/>
        </p:nvSpPr>
        <p:spPr>
          <a:xfrm>
            <a:off x="8820035" y="3782615"/>
            <a:ext cx="954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Spin1 </a:t>
            </a:r>
          </a:p>
          <a:p>
            <a:pPr algn="ctr"/>
            <a:r>
              <a:rPr lang="en-US" sz="1300" b="1" dirty="0"/>
              <a:t>API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6083BED-A64A-994A-B5D9-D58055CBBCC3}"/>
              </a:ext>
            </a:extLst>
          </p:cNvPr>
          <p:cNvSpPr/>
          <p:nvPr/>
        </p:nvSpPr>
        <p:spPr>
          <a:xfrm>
            <a:off x="7808978" y="4426862"/>
            <a:ext cx="677492" cy="592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90F9A6-5650-2945-AD88-404AD68F03E6}"/>
              </a:ext>
            </a:extLst>
          </p:cNvPr>
          <p:cNvSpPr txBox="1"/>
          <p:nvPr/>
        </p:nvSpPr>
        <p:spPr>
          <a:xfrm>
            <a:off x="7695789" y="4576952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SARK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2F21B5-1FE2-4944-860F-0324058D4242}"/>
              </a:ext>
            </a:extLst>
          </p:cNvPr>
          <p:cNvCxnSpPr>
            <a:cxnSpLocks/>
            <a:stCxn id="50" idx="1"/>
            <a:endCxn id="30" idx="3"/>
          </p:cNvCxnSpPr>
          <p:nvPr/>
        </p:nvCxnSpPr>
        <p:spPr>
          <a:xfrm flipH="1">
            <a:off x="6917243" y="5541818"/>
            <a:ext cx="785192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293B931-523A-E044-B908-99C4398F779C}"/>
              </a:ext>
            </a:extLst>
          </p:cNvPr>
          <p:cNvSpPr/>
          <p:nvPr/>
        </p:nvSpPr>
        <p:spPr>
          <a:xfrm>
            <a:off x="1405238" y="5283200"/>
            <a:ext cx="2432400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Ethernet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00DAA78-FEE2-284C-9470-445692A99387}"/>
              </a:ext>
            </a:extLst>
          </p:cNvPr>
          <p:cNvSpPr/>
          <p:nvPr/>
        </p:nvSpPr>
        <p:spPr>
          <a:xfrm>
            <a:off x="1397935" y="4517725"/>
            <a:ext cx="2432401" cy="592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Linux OS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EBED9E-93A1-E845-983E-7CF3F0660D9B}"/>
              </a:ext>
            </a:extLst>
          </p:cNvPr>
          <p:cNvCxnSpPr>
            <a:cxnSpLocks/>
            <a:stCxn id="29" idx="1"/>
            <a:endCxn id="74" idx="3"/>
          </p:cNvCxnSpPr>
          <p:nvPr/>
        </p:nvCxnSpPr>
        <p:spPr>
          <a:xfrm flipH="1">
            <a:off x="3837638" y="5541818"/>
            <a:ext cx="998185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0C7E4F2-F0D3-324A-830D-FDCC273E4EE9}"/>
              </a:ext>
            </a:extLst>
          </p:cNvPr>
          <p:cNvSpPr/>
          <p:nvPr/>
        </p:nvSpPr>
        <p:spPr>
          <a:xfrm>
            <a:off x="1397935" y="3752250"/>
            <a:ext cx="2432401" cy="592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CBF73D-4B13-9C4C-876D-A0C674C5818B}"/>
              </a:ext>
            </a:extLst>
          </p:cNvPr>
          <p:cNvSpPr txBox="1"/>
          <p:nvPr/>
        </p:nvSpPr>
        <p:spPr>
          <a:xfrm>
            <a:off x="1397935" y="3802312"/>
            <a:ext cx="243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SDP-based API to SpiNNaker</a:t>
            </a:r>
          </a:p>
          <a:p>
            <a:pPr algn="ctr"/>
            <a:r>
              <a:rPr lang="en-US" sz="1100" b="1" dirty="0"/>
              <a:t>(SpiNNMachine, SpiNNMan, ybug)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B9D1D2-B00B-B846-840E-AAD808BE4EAC}"/>
              </a:ext>
            </a:extLst>
          </p:cNvPr>
          <p:cNvCxnSpPr>
            <a:cxnSpLocks/>
          </p:cNvCxnSpPr>
          <p:nvPr/>
        </p:nvCxnSpPr>
        <p:spPr>
          <a:xfrm flipH="1">
            <a:off x="9774619" y="5541818"/>
            <a:ext cx="577160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9663C7A-1F6D-CD4F-96E5-402AB62146A8}"/>
              </a:ext>
            </a:extLst>
          </p:cNvPr>
          <p:cNvSpPr/>
          <p:nvPr/>
        </p:nvSpPr>
        <p:spPr>
          <a:xfrm>
            <a:off x="1401968" y="2994555"/>
            <a:ext cx="2432401" cy="592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765D99-BD84-8148-90E2-2583625309AE}"/>
              </a:ext>
            </a:extLst>
          </p:cNvPr>
          <p:cNvSpPr txBox="1"/>
          <p:nvPr/>
        </p:nvSpPr>
        <p:spPr>
          <a:xfrm>
            <a:off x="1531276" y="3044617"/>
            <a:ext cx="217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Graph mapping</a:t>
            </a:r>
          </a:p>
          <a:p>
            <a:pPr algn="ctr"/>
            <a:r>
              <a:rPr lang="en-US" sz="1100" b="1" dirty="0"/>
              <a:t>(PACMAN)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ABF5D48-EB4D-104E-B5E9-319D193A7EF7}"/>
              </a:ext>
            </a:extLst>
          </p:cNvPr>
          <p:cNvSpPr/>
          <p:nvPr/>
        </p:nvSpPr>
        <p:spPr>
          <a:xfrm>
            <a:off x="1402463" y="2231493"/>
            <a:ext cx="2432401" cy="592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BD7EEE-B5A0-7D45-8114-C2EAAB71719B}"/>
              </a:ext>
            </a:extLst>
          </p:cNvPr>
          <p:cNvSpPr txBox="1"/>
          <p:nvPr/>
        </p:nvSpPr>
        <p:spPr>
          <a:xfrm>
            <a:off x="1531771" y="2281555"/>
            <a:ext cx="217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Front end common</a:t>
            </a:r>
          </a:p>
          <a:p>
            <a:pPr algn="ctr"/>
            <a:r>
              <a:rPr lang="en-US" sz="1100" b="1" dirty="0"/>
              <a:t>(SpiNNFrontEndCommon)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7B3AA918-F988-8D44-8D55-E4CD201CEA68}"/>
              </a:ext>
            </a:extLst>
          </p:cNvPr>
          <p:cNvSpPr/>
          <p:nvPr/>
        </p:nvSpPr>
        <p:spPr>
          <a:xfrm rot="16200000">
            <a:off x="1570335" y="1112372"/>
            <a:ext cx="790852" cy="11356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15F297-2540-9141-8955-EA40AB224250}"/>
              </a:ext>
            </a:extLst>
          </p:cNvPr>
          <p:cNvSpPr txBox="1"/>
          <p:nvPr/>
        </p:nvSpPr>
        <p:spPr>
          <a:xfrm>
            <a:off x="1408896" y="1364017"/>
            <a:ext cx="11936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Neuronal sim.</a:t>
            </a:r>
          </a:p>
          <a:p>
            <a:pPr algn="ctr"/>
            <a:r>
              <a:rPr lang="en-US" sz="1100" b="1" dirty="0"/>
              <a:t>(sPyNNaker8, </a:t>
            </a:r>
            <a:r>
              <a:rPr lang="en-US" sz="1100" b="1" dirty="0" err="1"/>
              <a:t>sPyNNaker</a:t>
            </a:r>
            <a:r>
              <a:rPr lang="en-US" sz="1100" b="1" dirty="0"/>
              <a:t>)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394D47DB-DF0C-5A47-B79B-9ADC024B53AC}"/>
              </a:ext>
            </a:extLst>
          </p:cNvPr>
          <p:cNvSpPr/>
          <p:nvPr/>
        </p:nvSpPr>
        <p:spPr>
          <a:xfrm rot="16200000">
            <a:off x="2873819" y="1107055"/>
            <a:ext cx="791986" cy="11356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EE8F0-E688-374E-9DAD-FD26B525ABAB}"/>
              </a:ext>
            </a:extLst>
          </p:cNvPr>
          <p:cNvSpPr txBox="1"/>
          <p:nvPr/>
        </p:nvSpPr>
        <p:spPr>
          <a:xfrm>
            <a:off x="2687237" y="1353366"/>
            <a:ext cx="11533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Graph sim.</a:t>
            </a:r>
          </a:p>
          <a:p>
            <a:pPr algn="ctr"/>
            <a:r>
              <a:rPr lang="en-US" sz="1100" b="1" dirty="0"/>
              <a:t>(SpiNNaker-</a:t>
            </a:r>
            <a:r>
              <a:rPr lang="en-US" sz="1100" b="1" dirty="0" err="1"/>
              <a:t>GraphFrontEnd</a:t>
            </a:r>
            <a:r>
              <a:rPr lang="en-US" sz="11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4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80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Blin, Louis</cp:lastModifiedBy>
  <cp:revision>23</cp:revision>
  <dcterms:created xsi:type="dcterms:W3CDTF">2018-06-10T20:04:36Z</dcterms:created>
  <dcterms:modified xsi:type="dcterms:W3CDTF">2018-06-11T00:42:52Z</dcterms:modified>
</cp:coreProperties>
</file>