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7C0-6480-4E45-B0C9-CBC01EEA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8D92C-D382-BA40-94C4-5DC82DE9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33B1-73D8-6642-8699-AC7DDEC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2FFF-719B-4E4E-A675-399B64D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172-7A4F-4047-BB83-F7B2AF74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894-C01A-3F41-BD5A-A29EE12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A4F1D-9C06-0E4D-859E-C6067033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D62F-9F2A-F645-994B-2F37383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F99-15D5-2247-A92A-A180DBE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F946-0798-B446-892F-6DA3EE4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1E22-EAB5-224F-BE3A-F16875A2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21297-4F0C-6049-B6F4-898DF582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6D0-64CA-AF4E-800A-1C90052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C288-DE04-A44A-9740-E742CCFC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CBBD-0D4D-FE47-9723-1D47E8E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27AC-4EE8-EE40-B61D-EB935C89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8AE5-4FF1-1A4E-A64A-CD21CAE1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C780-721F-3542-8262-AE0BB5A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DEE9-196F-CB41-88D4-FBA43EBE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8827-BBA9-8644-97B4-5CB3AC5C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1F1A-B5D2-8E40-93BD-FC50F91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E072-6AA0-2547-B926-BF014211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D023-E7E3-5F44-A2D8-01BD2EC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6C70-D365-1942-923D-AA6A6E3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C4A2-D27B-AD40-80F4-168890A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49D-3D7B-A842-9ABE-B7CA2F4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765D-C03C-9641-A539-72E0B843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C07D-3921-2C4A-98B7-FF408637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AE95-AA06-6645-B4E5-B599E9B7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AE56-201A-614B-8CE9-92BE536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57AD-B6CB-974F-9429-74FEB838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3C2C-C94D-0645-8BA2-87684DF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74C3A-9C37-8B49-8671-C45F6DCA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4790-B4D9-6E42-B5DF-B7A23BBB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A828D-4E0E-464E-9277-647CA184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8C3A8-9102-224D-8A75-AF14BDBC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03B65-EC21-6F45-8D16-A7AEEF1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1ACEE-C3DA-CA42-9A9A-966F8870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4C042-4E8C-C447-B2F2-A2FF3BE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863B-5942-574B-B91B-53659FD6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5647A-732E-BA47-8182-6AB417D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F9AD-63FE-6A48-BE2B-660E278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B7942-B025-2740-A581-3610804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6777-0A4D-1D4D-B96B-089D236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594C-6D7A-F945-A9A5-05610A6C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2F2B-3921-E144-BC5F-2D91BC8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BC12-79BA-2D43-A58E-F8C9EF6D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6B03-D07C-E84D-B37B-6054E3CB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7F80-8A28-3D49-8972-4A6F8528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1A07-D9AB-634C-AB3E-891EB40D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27D2-7823-BA47-AEC7-681C5557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ACDF-4547-0549-8995-C252512E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3D-10A1-0B45-B772-78D60AF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153A5-A7D9-9346-9977-786895D29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94D-6063-9E4D-9EC5-ABAFBC56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ED4D-CFDE-1243-A524-C1B69C7B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748E-C4DE-E44B-8630-6374DEB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FF39-E955-D54C-81B8-4765C7AD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CFBF-D55B-7948-A0AD-E3BB988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30FA-7AC0-6141-A3A8-31E4AFC8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5ECF-CAD6-8B46-89D1-F43BD12F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6612-9378-5D42-B917-76BA64C1B4E5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8240-FEAB-4D40-BC42-A656837D3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AA5E-7C23-4A45-8210-4A01891A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4CF0-C020-1C4F-B145-98031FAB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A6643-7097-FA47-A6BB-292321D1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1" y="818430"/>
            <a:ext cx="5426149" cy="5120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5512D-96AA-B546-A101-F5CDB4AA2AE3}"/>
              </a:ext>
            </a:extLst>
          </p:cNvPr>
          <p:cNvSpPr txBox="1"/>
          <p:nvPr/>
        </p:nvSpPr>
        <p:spPr>
          <a:xfrm>
            <a:off x="1270632" y="1106074"/>
            <a:ext cx="2158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Empty DDR slots</a:t>
            </a:r>
          </a:p>
          <a:p>
            <a:r>
              <a:rPr lang="en-US" sz="1600" dirty="0"/>
              <a:t>(as backup in case in-package DDR failed)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63A8D-AA86-F746-B6FE-DC940B36D1E1}"/>
              </a:ext>
            </a:extLst>
          </p:cNvPr>
          <p:cNvSpPr txBox="1"/>
          <p:nvPr/>
        </p:nvSpPr>
        <p:spPr>
          <a:xfrm>
            <a:off x="1270632" y="2032515"/>
            <a:ext cx="2193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SpiNNaker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18</a:t>
            </a:r>
            <a:r>
              <a:rPr lang="en-US" sz="1600" dirty="0"/>
              <a:t> ARM968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128MB DDR SDRAM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DD964-1CD9-034A-BFF6-7404DD362DCE}"/>
              </a:ext>
            </a:extLst>
          </p:cNvPr>
          <p:cNvSpPr txBox="1"/>
          <p:nvPr/>
        </p:nvSpPr>
        <p:spPr>
          <a:xfrm>
            <a:off x="9220570" y="1111997"/>
            <a:ext cx="212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LEDs </a:t>
            </a:r>
            <a:r>
              <a:rPr lang="en-US" sz="1600" dirty="0"/>
              <a:t>(for debugging)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BE900-93BA-F843-AEC7-5662D8FD0955}"/>
              </a:ext>
            </a:extLst>
          </p:cNvPr>
          <p:cNvSpPr txBox="1"/>
          <p:nvPr/>
        </p:nvSpPr>
        <p:spPr>
          <a:xfrm>
            <a:off x="9220570" y="4154286"/>
            <a:ext cx="20589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Ethernet interface </a:t>
            </a:r>
            <a:r>
              <a:rPr lang="en-US" sz="1600" dirty="0"/>
              <a:t>(host machine communication)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E219-C77F-5B4E-A270-9A997B0A3856}"/>
              </a:ext>
            </a:extLst>
          </p:cNvPr>
          <p:cNvSpPr txBox="1"/>
          <p:nvPr/>
        </p:nvSpPr>
        <p:spPr>
          <a:xfrm>
            <a:off x="9220570" y="3110804"/>
            <a:ext cx="180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BDD55-BCC6-CB4C-92D6-6FE0D4BA0DDA}"/>
              </a:ext>
            </a:extLst>
          </p:cNvPr>
          <p:cNvSpPr txBox="1"/>
          <p:nvPr/>
        </p:nvSpPr>
        <p:spPr>
          <a:xfrm>
            <a:off x="1270633" y="3879298"/>
            <a:ext cx="2193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Ball Grid Array (BGA) </a:t>
            </a:r>
            <a:r>
              <a:rPr lang="en-US" sz="1600" dirty="0"/>
              <a:t>(socket to change the chip mounted)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68C51-4C77-9B49-85A9-7929E7310C7B}"/>
              </a:ext>
            </a:extLst>
          </p:cNvPr>
          <p:cNvSpPr/>
          <p:nvPr/>
        </p:nvSpPr>
        <p:spPr>
          <a:xfrm>
            <a:off x="1270633" y="4804825"/>
            <a:ext cx="19901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SpiNNaker</a:t>
            </a:r>
            <a:r>
              <a:rPr lang="en-GB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link connectors</a:t>
            </a:r>
          </a:p>
          <a:p>
            <a:r>
              <a:rPr lang="en-GB" sz="1600" dirty="0">
                <a:solidFill>
                  <a:srgbClr val="222222"/>
                </a:solidFill>
                <a:latin typeface="Arial" panose="020B0604020202020204" pitchFamily="34" charset="0"/>
              </a:rPr>
              <a:t>(chain boards to run simulations)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9F716-BFCC-BC40-87EB-1983D21D3667}"/>
              </a:ext>
            </a:extLst>
          </p:cNvPr>
          <p:cNvSpPr txBox="1"/>
          <p:nvPr/>
        </p:nvSpPr>
        <p:spPr>
          <a:xfrm>
            <a:off x="9220570" y="2078217"/>
            <a:ext cx="2126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JTAG interface </a:t>
            </a:r>
          </a:p>
          <a:p>
            <a:r>
              <a:rPr lang="en-US" sz="1600" dirty="0"/>
              <a:t>(chaining boards for software debugging)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490C1-0B72-3644-950F-1CDC4F91DF3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576458" y="1296663"/>
            <a:ext cx="1644112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1B9AC5-277E-B542-9FFE-8B3907DD83C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28709" y="1536961"/>
            <a:ext cx="1317462" cy="6466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067BF-71E5-E244-BAFF-6B545E05F9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64563" y="2340300"/>
            <a:ext cx="1200743" cy="12310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361D55-73DF-FC43-B662-0280279507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64563" y="4310185"/>
            <a:ext cx="1432538" cy="10323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35794-181C-164D-904F-B18D533CFF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60762" y="5374212"/>
            <a:ext cx="518136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39B2D-1287-5947-A0B0-5AA16C3E9EB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787670" y="3291790"/>
            <a:ext cx="432900" cy="368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2ED633-2EC4-3044-A9B7-6E56FE5CEF3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947766" y="4585173"/>
            <a:ext cx="272804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2566F8-9E13-1A4F-B8ED-58C00EA469A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574834" y="2509104"/>
            <a:ext cx="645736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EB3BF4-B498-8743-810D-3B785207F8B4}"/>
              </a:ext>
            </a:extLst>
          </p:cNvPr>
          <p:cNvSpPr txBox="1"/>
          <p:nvPr/>
        </p:nvSpPr>
        <p:spPr>
          <a:xfrm>
            <a:off x="9220570" y="5009396"/>
            <a:ext cx="174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Reset button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F39FA0-531F-6841-9858-2DCE19515F7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574834" y="5194062"/>
            <a:ext cx="645736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1A0D39-29B9-2B43-8FE7-EE263CC64A37}"/>
              </a:ext>
            </a:extLst>
          </p:cNvPr>
          <p:cNvSpPr txBox="1"/>
          <p:nvPr/>
        </p:nvSpPr>
        <p:spPr>
          <a:xfrm>
            <a:off x="9220570" y="3543807"/>
            <a:ext cx="2058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 interface </a:t>
            </a:r>
          </a:p>
          <a:p>
            <a:r>
              <a:rPr lang="en-US" sz="1600" dirty="0"/>
              <a:t>(for remote reset)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3AE103-DD48-7445-8B9C-481E82671CB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787670" y="3851584"/>
            <a:ext cx="4329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1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Blin, Louis</cp:lastModifiedBy>
  <cp:revision>7</cp:revision>
  <dcterms:created xsi:type="dcterms:W3CDTF">2018-06-09T16:30:19Z</dcterms:created>
  <dcterms:modified xsi:type="dcterms:W3CDTF">2018-06-09T17:43:36Z</dcterms:modified>
</cp:coreProperties>
</file>