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E72E4-1A45-1543-8903-25C2203BED53}" v="398" dt="2023-12-15T20:35:19.286"/>
    <p1510:client id="{9BE55E37-816F-4504-825B-FA2D3B082D98}" v="279" dt="2023-12-15T20:23:22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ley, Louis '24" userId="S::louis.brailey24@bcp.org::d9e3798b-fd9b-488c-b9c2-576ce27cd1cf" providerId="AD" clId="Web-{151E72E4-1A45-1543-8903-25C2203BED53}"/>
    <pc:docChg chg="addSld modSld">
      <pc:chgData name="Brailey, Louis '24" userId="S::louis.brailey24@bcp.org::d9e3798b-fd9b-488c-b9c2-576ce27cd1cf" providerId="AD" clId="Web-{151E72E4-1A45-1543-8903-25C2203BED53}" dt="2023-12-15T20:35:19.286" v="389" actId="20577"/>
      <pc:docMkLst>
        <pc:docMk/>
      </pc:docMkLst>
      <pc:sldChg chg="delSp modSp">
        <pc:chgData name="Brailey, Louis '24" userId="S::louis.brailey24@bcp.org::d9e3798b-fd9b-488c-b9c2-576ce27cd1cf" providerId="AD" clId="Web-{151E72E4-1A45-1543-8903-25C2203BED53}" dt="2023-12-15T20:20:19.043" v="381"/>
        <pc:sldMkLst>
          <pc:docMk/>
          <pc:sldMk cId="3132496131" sldId="256"/>
        </pc:sldMkLst>
        <pc:spChg chg="mod">
          <ac:chgData name="Brailey, Louis '24" userId="S::louis.brailey24@bcp.org::d9e3798b-fd9b-488c-b9c2-576ce27cd1cf" providerId="AD" clId="Web-{151E72E4-1A45-1543-8903-25C2203BED53}" dt="2023-12-15T20:18:48.166" v="380" actId="20577"/>
          <ac:spMkLst>
            <pc:docMk/>
            <pc:sldMk cId="3132496131" sldId="256"/>
            <ac:spMk id="2" creationId="{EDC49BB9-35BA-3757-E112-0191D632EAB9}"/>
          </ac:spMkLst>
        </pc:spChg>
        <pc:spChg chg="mod">
          <ac:chgData name="Brailey, Louis '24" userId="S::louis.brailey24@bcp.org::d9e3798b-fd9b-488c-b9c2-576ce27cd1cf" providerId="AD" clId="Web-{151E72E4-1A45-1543-8903-25C2203BED53}" dt="2023-12-15T19:59:14.337" v="106" actId="20577"/>
          <ac:spMkLst>
            <pc:docMk/>
            <pc:sldMk cId="3132496131" sldId="256"/>
            <ac:spMk id="3" creationId="{141B002F-C3E2-B269-94A2-73500BDC06A8}"/>
          </ac:spMkLst>
        </pc:spChg>
        <pc:picChg chg="del">
          <ac:chgData name="Brailey, Louis '24" userId="S::louis.brailey24@bcp.org::d9e3798b-fd9b-488c-b9c2-576ce27cd1cf" providerId="AD" clId="Web-{151E72E4-1A45-1543-8903-25C2203BED53}" dt="2023-12-15T20:20:19.043" v="381"/>
          <ac:picMkLst>
            <pc:docMk/>
            <pc:sldMk cId="3132496131" sldId="256"/>
            <ac:picMk id="7" creationId="{441390B3-4F9C-39C9-08ED-009786D03798}"/>
          </ac:picMkLst>
        </pc:picChg>
      </pc:sldChg>
      <pc:sldChg chg="addSp modSp">
        <pc:chgData name="Brailey, Louis '24" userId="S::louis.brailey24@bcp.org::d9e3798b-fd9b-488c-b9c2-576ce27cd1cf" providerId="AD" clId="Web-{151E72E4-1A45-1543-8903-25C2203BED53}" dt="2023-12-15T19:58:52.493" v="96" actId="1076"/>
        <pc:sldMkLst>
          <pc:docMk/>
          <pc:sldMk cId="1127112384" sldId="257"/>
        </pc:sldMkLst>
        <pc:spChg chg="mod">
          <ac:chgData name="Brailey, Louis '24" userId="S::louis.brailey24@bcp.org::d9e3798b-fd9b-488c-b9c2-576ce27cd1cf" providerId="AD" clId="Web-{151E72E4-1A45-1543-8903-25C2203BED53}" dt="2023-12-15T19:52:41.702" v="34" actId="20577"/>
          <ac:spMkLst>
            <pc:docMk/>
            <pc:sldMk cId="1127112384" sldId="257"/>
            <ac:spMk id="2" creationId="{3949854B-D944-6823-5D68-F3D8C1DB5933}"/>
          </ac:spMkLst>
        </pc:spChg>
        <pc:spChg chg="mod">
          <ac:chgData name="Brailey, Louis '24" userId="S::louis.brailey24@bcp.org::d9e3798b-fd9b-488c-b9c2-576ce27cd1cf" providerId="AD" clId="Web-{151E72E4-1A45-1543-8903-25C2203BED53}" dt="2023-12-15T19:58:47.383" v="95" actId="20577"/>
          <ac:spMkLst>
            <pc:docMk/>
            <pc:sldMk cId="1127112384" sldId="257"/>
            <ac:spMk id="3" creationId="{D82E7020-3785-9374-2DE6-C22638A5350D}"/>
          </ac:spMkLst>
        </pc:spChg>
        <pc:picChg chg="add mod">
          <ac:chgData name="Brailey, Louis '24" userId="S::louis.brailey24@bcp.org::d9e3798b-fd9b-488c-b9c2-576ce27cd1cf" providerId="AD" clId="Web-{151E72E4-1A45-1543-8903-25C2203BED53}" dt="2023-12-15T19:57:19.959" v="77" actId="1076"/>
          <ac:picMkLst>
            <pc:docMk/>
            <pc:sldMk cId="1127112384" sldId="257"/>
            <ac:picMk id="4" creationId="{15D8E213-AF8D-EA23-A05E-30C82537BF22}"/>
          </ac:picMkLst>
        </pc:picChg>
        <pc:picChg chg="add mod">
          <ac:chgData name="Brailey, Louis '24" userId="S::louis.brailey24@bcp.org::d9e3798b-fd9b-488c-b9c2-576ce27cd1cf" providerId="AD" clId="Web-{151E72E4-1A45-1543-8903-25C2203BED53}" dt="2023-12-15T19:58:52.493" v="96" actId="1076"/>
          <ac:picMkLst>
            <pc:docMk/>
            <pc:sldMk cId="1127112384" sldId="257"/>
            <ac:picMk id="5" creationId="{5E495BAF-E0B8-173B-0E3E-6AFB04DF8BBB}"/>
          </ac:picMkLst>
        </pc:picChg>
      </pc:sldChg>
      <pc:sldChg chg="modSp">
        <pc:chgData name="Brailey, Louis '24" userId="S::louis.brailey24@bcp.org::d9e3798b-fd9b-488c-b9c2-576ce27cd1cf" providerId="AD" clId="Web-{151E72E4-1A45-1543-8903-25C2203BED53}" dt="2023-12-15T20:35:19.286" v="389" actId="20577"/>
        <pc:sldMkLst>
          <pc:docMk/>
          <pc:sldMk cId="2061010971" sldId="258"/>
        </pc:sldMkLst>
        <pc:spChg chg="mod">
          <ac:chgData name="Brailey, Louis '24" userId="S::louis.brailey24@bcp.org::d9e3798b-fd9b-488c-b9c2-576ce27cd1cf" providerId="AD" clId="Web-{151E72E4-1A45-1543-8903-25C2203BED53}" dt="2023-12-15T20:04:58.206" v="223" actId="20577"/>
          <ac:spMkLst>
            <pc:docMk/>
            <pc:sldMk cId="2061010971" sldId="258"/>
            <ac:spMk id="2" creationId="{FC253444-72EF-B5DC-C8DD-195D1F721C5D}"/>
          </ac:spMkLst>
        </pc:spChg>
        <pc:spChg chg="mod">
          <ac:chgData name="Brailey, Louis '24" userId="S::louis.brailey24@bcp.org::d9e3798b-fd9b-488c-b9c2-576ce27cd1cf" providerId="AD" clId="Web-{151E72E4-1A45-1543-8903-25C2203BED53}" dt="2023-12-15T20:35:19.286" v="389" actId="20577"/>
          <ac:spMkLst>
            <pc:docMk/>
            <pc:sldMk cId="2061010971" sldId="258"/>
            <ac:spMk id="3" creationId="{B30F561E-EC6B-3CB3-4878-1CB327420177}"/>
          </ac:spMkLst>
        </pc:spChg>
      </pc:sldChg>
      <pc:sldChg chg="addSp delSp modSp mod setBg">
        <pc:chgData name="Brailey, Louis '24" userId="S::louis.brailey24@bcp.org::d9e3798b-fd9b-488c-b9c2-576ce27cd1cf" providerId="AD" clId="Web-{151E72E4-1A45-1543-8903-25C2203BED53}" dt="2023-12-15T20:16:12.130" v="379" actId="14100"/>
        <pc:sldMkLst>
          <pc:docMk/>
          <pc:sldMk cId="454890988" sldId="260"/>
        </pc:sldMkLst>
        <pc:spChg chg="mod ord">
          <ac:chgData name="Brailey, Louis '24" userId="S::louis.brailey24@bcp.org::d9e3798b-fd9b-488c-b9c2-576ce27cd1cf" providerId="AD" clId="Web-{151E72E4-1A45-1543-8903-25C2203BED53}" dt="2023-12-15T20:14:50.847" v="358"/>
          <ac:spMkLst>
            <pc:docMk/>
            <pc:sldMk cId="454890988" sldId="260"/>
            <ac:spMk id="2" creationId="{313CDA15-69CF-752A-1F73-B64896E4336C}"/>
          </ac:spMkLst>
        </pc:spChg>
        <pc:spChg chg="del mod">
          <ac:chgData name="Brailey, Louis '24" userId="S::louis.brailey24@bcp.org::d9e3798b-fd9b-488c-b9c2-576ce27cd1cf" providerId="AD" clId="Web-{151E72E4-1A45-1543-8903-25C2203BED53}" dt="2023-12-15T20:07:05.084" v="225"/>
          <ac:spMkLst>
            <pc:docMk/>
            <pc:sldMk cId="454890988" sldId="260"/>
            <ac:spMk id="3" creationId="{7F0BC2AC-809C-0782-4E7B-5804035A61BB}"/>
          </ac:spMkLst>
        </pc:spChg>
        <pc:spChg chg="add del mod">
          <ac:chgData name="Brailey, Louis '24" userId="S::louis.brailey24@bcp.org::d9e3798b-fd9b-488c-b9c2-576ce27cd1cf" providerId="AD" clId="Web-{151E72E4-1A45-1543-8903-25C2203BED53}" dt="2023-12-15T20:13:23.626" v="283"/>
          <ac:spMkLst>
            <pc:docMk/>
            <pc:sldMk cId="454890988" sldId="260"/>
            <ac:spMk id="11" creationId="{71F84FAA-6FFB-A69E-76BC-D1EAC8E00A24}"/>
          </ac:spMkLst>
        </pc:spChg>
        <pc:spChg chg="add del mod">
          <ac:chgData name="Brailey, Louis '24" userId="S::louis.brailey24@bcp.org::d9e3798b-fd9b-488c-b9c2-576ce27cd1cf" providerId="AD" clId="Web-{151E72E4-1A45-1543-8903-25C2203BED53}" dt="2023-12-15T20:14:44.753" v="356"/>
          <ac:spMkLst>
            <pc:docMk/>
            <pc:sldMk cId="454890988" sldId="260"/>
            <ac:spMk id="14" creationId="{1D0DE18B-20DE-0F83-8C31-407806D9A899}"/>
          </ac:spMkLst>
        </pc:spChg>
        <pc:spChg chg="add">
          <ac:chgData name="Brailey, Louis '24" userId="S::louis.brailey24@bcp.org::d9e3798b-fd9b-488c-b9c2-576ce27cd1cf" providerId="AD" clId="Web-{151E72E4-1A45-1543-8903-25C2203BED53}" dt="2023-12-15T20:14:50.847" v="358"/>
          <ac:spMkLst>
            <pc:docMk/>
            <pc:sldMk cId="454890988" sldId="260"/>
            <ac:spMk id="15" creationId="{3F24A09B-713F-43FC-AB6E-B88083968522}"/>
          </ac:spMkLst>
        </pc:spChg>
        <pc:picChg chg="add del mod ord">
          <ac:chgData name="Brailey, Louis '24" userId="S::louis.brailey24@bcp.org::d9e3798b-fd9b-488c-b9c2-576ce27cd1cf" providerId="AD" clId="Web-{151E72E4-1A45-1543-8903-25C2203BED53}" dt="2023-12-15T20:13:21.001" v="282"/>
          <ac:picMkLst>
            <pc:docMk/>
            <pc:sldMk cId="454890988" sldId="260"/>
            <ac:picMk id="4" creationId="{E69D2DE9-7F6D-220C-7F0F-50274BCD592D}"/>
          </ac:picMkLst>
        </pc:picChg>
        <pc:picChg chg="add del mod">
          <ac:chgData name="Brailey, Louis '24" userId="S::louis.brailey24@bcp.org::d9e3798b-fd9b-488c-b9c2-576ce27cd1cf" providerId="AD" clId="Web-{151E72E4-1A45-1543-8903-25C2203BED53}" dt="2023-12-15T20:14:38.862" v="355"/>
          <ac:picMkLst>
            <pc:docMk/>
            <pc:sldMk cId="454890988" sldId="260"/>
            <ac:picMk id="5" creationId="{47711DC5-BD42-1ED9-1F3C-A027F2FDCC91}"/>
          </ac:picMkLst>
        </pc:picChg>
        <pc:picChg chg="add del mod">
          <ac:chgData name="Brailey, Louis '24" userId="S::louis.brailey24@bcp.org::d9e3798b-fd9b-488c-b9c2-576ce27cd1cf" providerId="AD" clId="Web-{151E72E4-1A45-1543-8903-25C2203BED53}" dt="2023-12-15T20:14:35.143" v="354"/>
          <ac:picMkLst>
            <pc:docMk/>
            <pc:sldMk cId="454890988" sldId="260"/>
            <ac:picMk id="6" creationId="{C9D1C2CC-D037-4DB3-342E-EDC63D45BF2F}"/>
          </ac:picMkLst>
        </pc:picChg>
        <pc:picChg chg="add mod">
          <ac:chgData name="Brailey, Louis '24" userId="S::louis.brailey24@bcp.org::d9e3798b-fd9b-488c-b9c2-576ce27cd1cf" providerId="AD" clId="Web-{151E72E4-1A45-1543-8903-25C2203BED53}" dt="2023-12-15T20:14:50.847" v="358"/>
          <ac:picMkLst>
            <pc:docMk/>
            <pc:sldMk cId="454890988" sldId="260"/>
            <ac:picMk id="7" creationId="{B12BA45C-6271-0956-BDCD-0AB471946FA0}"/>
          </ac:picMkLst>
        </pc:picChg>
        <pc:picChg chg="add mod">
          <ac:chgData name="Brailey, Louis '24" userId="S::louis.brailey24@bcp.org::d9e3798b-fd9b-488c-b9c2-576ce27cd1cf" providerId="AD" clId="Web-{151E72E4-1A45-1543-8903-25C2203BED53}" dt="2023-12-15T20:16:09.365" v="378" actId="14100"/>
          <ac:picMkLst>
            <pc:docMk/>
            <pc:sldMk cId="454890988" sldId="260"/>
            <ac:picMk id="8" creationId="{81FB0358-4CC2-88C5-DDB5-B4855B78BFBD}"/>
          </ac:picMkLst>
        </pc:picChg>
        <pc:picChg chg="add mod">
          <ac:chgData name="Brailey, Louis '24" userId="S::louis.brailey24@bcp.org::d9e3798b-fd9b-488c-b9c2-576ce27cd1cf" providerId="AD" clId="Web-{151E72E4-1A45-1543-8903-25C2203BED53}" dt="2023-12-15T20:16:12.130" v="379" actId="14100"/>
          <ac:picMkLst>
            <pc:docMk/>
            <pc:sldMk cId="454890988" sldId="260"/>
            <ac:picMk id="9" creationId="{AE9E5BA6-E047-14A6-7D1F-48CBCDA645AF}"/>
          </ac:picMkLst>
        </pc:picChg>
        <pc:picChg chg="add del mod ord">
          <ac:chgData name="Brailey, Louis '24" userId="S::louis.brailey24@bcp.org::d9e3798b-fd9b-488c-b9c2-576ce27cd1cf" providerId="AD" clId="Web-{151E72E4-1A45-1543-8903-25C2203BED53}" dt="2023-12-15T20:14:30.674" v="353"/>
          <ac:picMkLst>
            <pc:docMk/>
            <pc:sldMk cId="454890988" sldId="260"/>
            <ac:picMk id="12" creationId="{6A83A4CF-0AFB-8A01-206B-FAB0ACAD855F}"/>
          </ac:picMkLst>
        </pc:picChg>
        <pc:cxnChg chg="add">
          <ac:chgData name="Brailey, Louis '24" userId="S::louis.brailey24@bcp.org::d9e3798b-fd9b-488c-b9c2-576ce27cd1cf" providerId="AD" clId="Web-{151E72E4-1A45-1543-8903-25C2203BED53}" dt="2023-12-15T20:14:50.847" v="358"/>
          <ac:cxnSpMkLst>
            <pc:docMk/>
            <pc:sldMk cId="454890988" sldId="260"/>
            <ac:cxnSpMk id="16" creationId="{0B91AB35-C3B4-4B70-B3DD-13D63B7DA23D}"/>
          </ac:cxnSpMkLst>
        </pc:cxnChg>
      </pc:sldChg>
      <pc:sldChg chg="addSp delSp modSp add mod replId setBg">
        <pc:chgData name="Brailey, Louis '24" userId="S::louis.brailey24@bcp.org::d9e3798b-fd9b-488c-b9c2-576ce27cd1cf" providerId="AD" clId="Web-{151E72E4-1A45-1543-8903-25C2203BED53}" dt="2023-12-15T20:16:03.114" v="377" actId="1076"/>
        <pc:sldMkLst>
          <pc:docMk/>
          <pc:sldMk cId="2013177596" sldId="261"/>
        </pc:sldMkLst>
        <pc:spChg chg="mod ord">
          <ac:chgData name="Brailey, Louis '24" userId="S::louis.brailey24@bcp.org::d9e3798b-fd9b-488c-b9c2-576ce27cd1cf" providerId="AD" clId="Web-{151E72E4-1A45-1543-8903-25C2203BED53}" dt="2023-12-15T20:15:04.957" v="360"/>
          <ac:spMkLst>
            <pc:docMk/>
            <pc:sldMk cId="2013177596" sldId="261"/>
            <ac:spMk id="2" creationId="{39A8419D-984E-42B3-5D6F-B88698861D46}"/>
          </ac:spMkLst>
        </pc:spChg>
        <pc:spChg chg="add">
          <ac:chgData name="Brailey, Louis '24" userId="S::louis.brailey24@bcp.org::d9e3798b-fd9b-488c-b9c2-576ce27cd1cf" providerId="AD" clId="Web-{151E72E4-1A45-1543-8903-25C2203BED53}" dt="2023-12-15T20:15:04.957" v="360"/>
          <ac:spMkLst>
            <pc:docMk/>
            <pc:sldMk cId="2013177596" sldId="261"/>
            <ac:spMk id="17" creationId="{3F24A09B-713F-43FC-AB6E-B88083968522}"/>
          </ac:spMkLst>
        </pc:spChg>
        <pc:picChg chg="mod ord">
          <ac:chgData name="Brailey, Louis '24" userId="S::louis.brailey24@bcp.org::d9e3798b-fd9b-488c-b9c2-576ce27cd1cf" providerId="AD" clId="Web-{151E72E4-1A45-1543-8903-25C2203BED53}" dt="2023-12-15T20:16:00.927" v="376" actId="1076"/>
          <ac:picMkLst>
            <pc:docMk/>
            <pc:sldMk cId="2013177596" sldId="261"/>
            <ac:picMk id="5" creationId="{E1F12B38-8FD7-A58D-AD83-5F4496FB17DB}"/>
          </ac:picMkLst>
        </pc:picChg>
        <pc:picChg chg="mod ord">
          <ac:chgData name="Brailey, Louis '24" userId="S::louis.brailey24@bcp.org::d9e3798b-fd9b-488c-b9c2-576ce27cd1cf" providerId="AD" clId="Web-{151E72E4-1A45-1543-8903-25C2203BED53}" dt="2023-12-15T20:16:03.114" v="377" actId="1076"/>
          <ac:picMkLst>
            <pc:docMk/>
            <pc:sldMk cId="2013177596" sldId="261"/>
            <ac:picMk id="6" creationId="{C1210A2D-F437-665E-C6DB-4CF0D7206609}"/>
          </ac:picMkLst>
        </pc:picChg>
        <pc:picChg chg="del">
          <ac:chgData name="Brailey, Louis '24" userId="S::louis.brailey24@bcp.org::d9e3798b-fd9b-488c-b9c2-576ce27cd1cf" providerId="AD" clId="Web-{151E72E4-1A45-1543-8903-25C2203BED53}" dt="2023-12-15T20:14:13.643" v="342"/>
          <ac:picMkLst>
            <pc:docMk/>
            <pc:sldMk cId="2013177596" sldId="261"/>
            <ac:picMk id="7" creationId="{E61B8625-F92C-0A94-0A61-604D74FBC94D}"/>
          </ac:picMkLst>
        </pc:picChg>
        <pc:picChg chg="del">
          <ac:chgData name="Brailey, Louis '24" userId="S::louis.brailey24@bcp.org::d9e3798b-fd9b-488c-b9c2-576ce27cd1cf" providerId="AD" clId="Web-{151E72E4-1A45-1543-8903-25C2203BED53}" dt="2023-12-15T20:14:11.064" v="340"/>
          <ac:picMkLst>
            <pc:docMk/>
            <pc:sldMk cId="2013177596" sldId="261"/>
            <ac:picMk id="8" creationId="{865047BA-4A68-8F8B-308F-982F21797097}"/>
          </ac:picMkLst>
        </pc:picChg>
        <pc:picChg chg="del">
          <ac:chgData name="Brailey, Louis '24" userId="S::louis.brailey24@bcp.org::d9e3798b-fd9b-488c-b9c2-576ce27cd1cf" providerId="AD" clId="Web-{151E72E4-1A45-1543-8903-25C2203BED53}" dt="2023-12-15T20:14:12.252" v="341"/>
          <ac:picMkLst>
            <pc:docMk/>
            <pc:sldMk cId="2013177596" sldId="261"/>
            <ac:picMk id="9" creationId="{070C625F-17FF-4E8A-305E-FC9E6684B262}"/>
          </ac:picMkLst>
        </pc:picChg>
        <pc:picChg chg="mod">
          <ac:chgData name="Brailey, Louis '24" userId="S::louis.brailey24@bcp.org::d9e3798b-fd9b-488c-b9c2-576ce27cd1cf" providerId="AD" clId="Web-{151E72E4-1A45-1543-8903-25C2203BED53}" dt="2023-12-15T20:15:35.457" v="367" actId="1076"/>
          <ac:picMkLst>
            <pc:docMk/>
            <pc:sldMk cId="2013177596" sldId="261"/>
            <ac:picMk id="12" creationId="{B2D2C8FF-D2D2-D29C-97C3-B440710862EF}"/>
          </ac:picMkLst>
        </pc:picChg>
        <pc:cxnChg chg="add">
          <ac:chgData name="Brailey, Louis '24" userId="S::louis.brailey24@bcp.org::d9e3798b-fd9b-488c-b9c2-576ce27cd1cf" providerId="AD" clId="Web-{151E72E4-1A45-1543-8903-25C2203BED53}" dt="2023-12-15T20:15:04.957" v="360"/>
          <ac:cxnSpMkLst>
            <pc:docMk/>
            <pc:sldMk cId="2013177596" sldId="261"/>
            <ac:cxnSpMk id="19" creationId="{0B91AB35-C3B4-4B70-B3DD-13D63B7DA23D}"/>
          </ac:cxnSpMkLst>
        </pc:cxnChg>
      </pc:sldChg>
    </pc:docChg>
  </pc:docChgLst>
  <pc:docChgLst>
    <pc:chgData name="Gomez, Carlos '24" userId="a3c6441d-dd8d-41d7-8edd-cdfe58449be2" providerId="ADAL" clId="{9BE55E37-816F-4504-825B-FA2D3B082D98}"/>
    <pc:docChg chg="undo custSel delSld modSld">
      <pc:chgData name="Gomez, Carlos '24" userId="a3c6441d-dd8d-41d7-8edd-cdfe58449be2" providerId="ADAL" clId="{9BE55E37-816F-4504-825B-FA2D3B082D98}" dt="2023-12-15T20:23:22.872" v="291" actId="20577"/>
      <pc:docMkLst>
        <pc:docMk/>
      </pc:docMkLst>
      <pc:sldChg chg="addSp delSp modSp mod setBg">
        <pc:chgData name="Gomez, Carlos '24" userId="a3c6441d-dd8d-41d7-8edd-cdfe58449be2" providerId="ADAL" clId="{9BE55E37-816F-4504-825B-FA2D3B082D98}" dt="2023-12-15T20:20:39.397" v="279" actId="962"/>
        <pc:sldMkLst>
          <pc:docMk/>
          <pc:sldMk cId="3132496131" sldId="256"/>
        </pc:sldMkLst>
        <pc:spChg chg="mod ord">
          <ac:chgData name="Gomez, Carlos '24" userId="a3c6441d-dd8d-41d7-8edd-cdfe58449be2" providerId="ADAL" clId="{9BE55E37-816F-4504-825B-FA2D3B082D98}" dt="2023-12-15T20:20:30.854" v="277" actId="26606"/>
          <ac:spMkLst>
            <pc:docMk/>
            <pc:sldMk cId="3132496131" sldId="256"/>
            <ac:spMk id="2" creationId="{EDC49BB9-35BA-3757-E112-0191D632EAB9}"/>
          </ac:spMkLst>
        </pc:spChg>
        <pc:spChg chg="mod ord">
          <ac:chgData name="Gomez, Carlos '24" userId="a3c6441d-dd8d-41d7-8edd-cdfe58449be2" providerId="ADAL" clId="{9BE55E37-816F-4504-825B-FA2D3B082D98}" dt="2023-12-15T20:20:30.854" v="277" actId="26606"/>
          <ac:spMkLst>
            <pc:docMk/>
            <pc:sldMk cId="3132496131" sldId="256"/>
            <ac:spMk id="3" creationId="{141B002F-C3E2-B269-94A2-73500BDC06A8}"/>
          </ac:spMkLst>
        </pc:spChg>
        <pc:spChg chg="add del">
          <ac:chgData name="Gomez, Carlos '24" userId="a3c6441d-dd8d-41d7-8edd-cdfe58449be2" providerId="ADAL" clId="{9BE55E37-816F-4504-825B-FA2D3B082D98}" dt="2023-12-15T20:20:30.854" v="277" actId="26606"/>
          <ac:spMkLst>
            <pc:docMk/>
            <pc:sldMk cId="3132496131" sldId="256"/>
            <ac:spMk id="12" creationId="{5F18414D-1626-4996-AACB-23D3DE45B03B}"/>
          </ac:spMkLst>
        </pc:spChg>
        <pc:spChg chg="add del">
          <ac:chgData name="Gomez, Carlos '24" userId="a3c6441d-dd8d-41d7-8edd-cdfe58449be2" providerId="ADAL" clId="{9BE55E37-816F-4504-825B-FA2D3B082D98}" dt="2023-12-15T20:20:30.854" v="277" actId="26606"/>
          <ac:spMkLst>
            <pc:docMk/>
            <pc:sldMk cId="3132496131" sldId="256"/>
            <ac:spMk id="16" creationId="{D84C2E9E-0B5D-4B5F-9A1F-70EBDCE39034}"/>
          </ac:spMkLst>
        </pc:spChg>
        <pc:spChg chg="add">
          <ac:chgData name="Gomez, Carlos '24" userId="a3c6441d-dd8d-41d7-8edd-cdfe58449be2" providerId="ADAL" clId="{9BE55E37-816F-4504-825B-FA2D3B082D98}" dt="2023-12-15T20:20:30.854" v="277" actId="26606"/>
          <ac:spMkLst>
            <pc:docMk/>
            <pc:sldMk cId="3132496131" sldId="256"/>
            <ac:spMk id="21" creationId="{E914257E-1E2A-4AC7-89EC-1FB65C9C0A0D}"/>
          </ac:spMkLst>
        </pc:spChg>
        <pc:spChg chg="add">
          <ac:chgData name="Gomez, Carlos '24" userId="a3c6441d-dd8d-41d7-8edd-cdfe58449be2" providerId="ADAL" clId="{9BE55E37-816F-4504-825B-FA2D3B082D98}" dt="2023-12-15T20:20:30.854" v="277" actId="26606"/>
          <ac:spMkLst>
            <pc:docMk/>
            <pc:sldMk cId="3132496131" sldId="256"/>
            <ac:spMk id="23" creationId="{03E1C8F1-97F5-489C-8308-958F09657254}"/>
          </ac:spMkLst>
        </pc:spChg>
        <pc:spChg chg="add">
          <ac:chgData name="Gomez, Carlos '24" userId="a3c6441d-dd8d-41d7-8edd-cdfe58449be2" providerId="ADAL" clId="{9BE55E37-816F-4504-825B-FA2D3B082D98}" dt="2023-12-15T20:20:30.854" v="277" actId="26606"/>
          <ac:spMkLst>
            <pc:docMk/>
            <pc:sldMk cId="3132496131" sldId="256"/>
            <ac:spMk id="25" creationId="{DEB62645-D4DA-4E99-8344-B1536F63D108}"/>
          </ac:spMkLst>
        </pc:spChg>
        <pc:picChg chg="add mod">
          <ac:chgData name="Gomez, Carlos '24" userId="a3c6441d-dd8d-41d7-8edd-cdfe58449be2" providerId="ADAL" clId="{9BE55E37-816F-4504-825B-FA2D3B082D98}" dt="2023-12-15T20:20:39.397" v="279" actId="962"/>
          <ac:picMkLst>
            <pc:docMk/>
            <pc:sldMk cId="3132496131" sldId="256"/>
            <ac:picMk id="5" creationId="{42B2EE88-C8A9-A7A1-75BA-AAD0EFFC01CD}"/>
          </ac:picMkLst>
        </pc:picChg>
        <pc:picChg chg="add mod">
          <ac:chgData name="Gomez, Carlos '24" userId="a3c6441d-dd8d-41d7-8edd-cdfe58449be2" providerId="ADAL" clId="{9BE55E37-816F-4504-825B-FA2D3B082D98}" dt="2023-12-15T20:18:59.060" v="269" actId="26606"/>
          <ac:picMkLst>
            <pc:docMk/>
            <pc:sldMk cId="3132496131" sldId="256"/>
            <ac:picMk id="7" creationId="{441390B3-4F9C-39C9-08ED-009786D03798}"/>
          </ac:picMkLst>
        </pc:picChg>
        <pc:picChg chg="add del mod ord">
          <ac:chgData name="Gomez, Carlos '24" userId="a3c6441d-dd8d-41d7-8edd-cdfe58449be2" providerId="ADAL" clId="{9BE55E37-816F-4504-825B-FA2D3B082D98}" dt="2023-12-15T20:20:39.396" v="278" actId="27614"/>
          <ac:picMkLst>
            <pc:docMk/>
            <pc:sldMk cId="3132496131" sldId="256"/>
            <ac:picMk id="9" creationId="{07355E04-64A1-BF13-7E44-7AC580CE96F7}"/>
          </ac:picMkLst>
        </pc:picChg>
        <pc:cxnChg chg="add del">
          <ac:chgData name="Gomez, Carlos '24" userId="a3c6441d-dd8d-41d7-8edd-cdfe58449be2" providerId="ADAL" clId="{9BE55E37-816F-4504-825B-FA2D3B082D98}" dt="2023-12-15T20:20:30.854" v="277" actId="26606"/>
          <ac:cxnSpMkLst>
            <pc:docMk/>
            <pc:sldMk cId="3132496131" sldId="256"/>
            <ac:cxnSpMk id="14" creationId="{07A9243D-8FC3-4B36-874B-55906B03F484}"/>
          </ac:cxnSpMkLst>
        </pc:cxnChg>
      </pc:sldChg>
      <pc:sldChg chg="addSp modSp mod setBg">
        <pc:chgData name="Gomez, Carlos '24" userId="a3c6441d-dd8d-41d7-8edd-cdfe58449be2" providerId="ADAL" clId="{9BE55E37-816F-4504-825B-FA2D3B082D98}" dt="2023-12-15T20:19:13.446" v="270" actId="26606"/>
        <pc:sldMkLst>
          <pc:docMk/>
          <pc:sldMk cId="1127112384" sldId="257"/>
        </pc:sldMkLst>
        <pc:spChg chg="mod">
          <ac:chgData name="Gomez, Carlos '24" userId="a3c6441d-dd8d-41d7-8edd-cdfe58449be2" providerId="ADAL" clId="{9BE55E37-816F-4504-825B-FA2D3B082D98}" dt="2023-12-15T20:19:13.446" v="270" actId="26606"/>
          <ac:spMkLst>
            <pc:docMk/>
            <pc:sldMk cId="1127112384" sldId="257"/>
            <ac:spMk id="2" creationId="{3949854B-D944-6823-5D68-F3D8C1DB5933}"/>
          </ac:spMkLst>
        </pc:spChg>
        <pc:spChg chg="mod">
          <ac:chgData name="Gomez, Carlos '24" userId="a3c6441d-dd8d-41d7-8edd-cdfe58449be2" providerId="ADAL" clId="{9BE55E37-816F-4504-825B-FA2D3B082D98}" dt="2023-12-15T20:19:13.446" v="270" actId="26606"/>
          <ac:spMkLst>
            <pc:docMk/>
            <pc:sldMk cId="1127112384" sldId="257"/>
            <ac:spMk id="3" creationId="{D82E7020-3785-9374-2DE6-C22638A5350D}"/>
          </ac:spMkLst>
        </pc:spChg>
        <pc:spChg chg="add">
          <ac:chgData name="Gomez, Carlos '24" userId="a3c6441d-dd8d-41d7-8edd-cdfe58449be2" providerId="ADAL" clId="{9BE55E37-816F-4504-825B-FA2D3B082D98}" dt="2023-12-15T20:19:13.446" v="270" actId="26606"/>
          <ac:spMkLst>
            <pc:docMk/>
            <pc:sldMk cId="1127112384" sldId="257"/>
            <ac:spMk id="10" creationId="{A7AE9375-4664-4DB2-922D-2782A6E439AC}"/>
          </ac:spMkLst>
        </pc:spChg>
        <pc:spChg chg="add">
          <ac:chgData name="Gomez, Carlos '24" userId="a3c6441d-dd8d-41d7-8edd-cdfe58449be2" providerId="ADAL" clId="{9BE55E37-816F-4504-825B-FA2D3B082D98}" dt="2023-12-15T20:19:13.446" v="270" actId="26606"/>
          <ac:spMkLst>
            <pc:docMk/>
            <pc:sldMk cId="1127112384" sldId="257"/>
            <ac:spMk id="14" creationId="{C87417AF-190E-4D6E-AFA6-7D3E84B0B430}"/>
          </ac:spMkLst>
        </pc:spChg>
        <pc:spChg chg="add">
          <ac:chgData name="Gomez, Carlos '24" userId="a3c6441d-dd8d-41d7-8edd-cdfe58449be2" providerId="ADAL" clId="{9BE55E37-816F-4504-825B-FA2D3B082D98}" dt="2023-12-15T20:19:13.446" v="270" actId="26606"/>
          <ac:spMkLst>
            <pc:docMk/>
            <pc:sldMk cId="1127112384" sldId="257"/>
            <ac:spMk id="16" creationId="{80B30ED8-273E-4C07-8568-2FE5CC5C483D}"/>
          </ac:spMkLst>
        </pc:spChg>
        <pc:picChg chg="mod">
          <ac:chgData name="Gomez, Carlos '24" userId="a3c6441d-dd8d-41d7-8edd-cdfe58449be2" providerId="ADAL" clId="{9BE55E37-816F-4504-825B-FA2D3B082D98}" dt="2023-12-15T20:19:13.446" v="270" actId="26606"/>
          <ac:picMkLst>
            <pc:docMk/>
            <pc:sldMk cId="1127112384" sldId="257"/>
            <ac:picMk id="4" creationId="{15D8E213-AF8D-EA23-A05E-30C82537BF22}"/>
          </ac:picMkLst>
        </pc:picChg>
        <pc:picChg chg="mod">
          <ac:chgData name="Gomez, Carlos '24" userId="a3c6441d-dd8d-41d7-8edd-cdfe58449be2" providerId="ADAL" clId="{9BE55E37-816F-4504-825B-FA2D3B082D98}" dt="2023-12-15T20:19:13.446" v="270" actId="26606"/>
          <ac:picMkLst>
            <pc:docMk/>
            <pc:sldMk cId="1127112384" sldId="257"/>
            <ac:picMk id="5" creationId="{5E495BAF-E0B8-173B-0E3E-6AFB04DF8BBB}"/>
          </ac:picMkLst>
        </pc:picChg>
        <pc:cxnChg chg="add">
          <ac:chgData name="Gomez, Carlos '24" userId="a3c6441d-dd8d-41d7-8edd-cdfe58449be2" providerId="ADAL" clId="{9BE55E37-816F-4504-825B-FA2D3B082D98}" dt="2023-12-15T20:19:13.446" v="270" actId="26606"/>
          <ac:cxnSpMkLst>
            <pc:docMk/>
            <pc:sldMk cId="1127112384" sldId="257"/>
            <ac:cxnSpMk id="12" creationId="{EE504C98-6397-41C1-A8D8-2D9C4ED307E0}"/>
          </ac:cxnSpMkLst>
        </pc:cxnChg>
      </pc:sldChg>
      <pc:sldChg chg="addSp modSp mod setBg">
        <pc:chgData name="Gomez, Carlos '24" userId="a3c6441d-dd8d-41d7-8edd-cdfe58449be2" providerId="ADAL" clId="{9BE55E37-816F-4504-825B-FA2D3B082D98}" dt="2023-12-15T20:19:24.618" v="271" actId="26606"/>
        <pc:sldMkLst>
          <pc:docMk/>
          <pc:sldMk cId="2061010971" sldId="258"/>
        </pc:sldMkLst>
        <pc:spChg chg="mod">
          <ac:chgData name="Gomez, Carlos '24" userId="a3c6441d-dd8d-41d7-8edd-cdfe58449be2" providerId="ADAL" clId="{9BE55E37-816F-4504-825B-FA2D3B082D98}" dt="2023-12-15T20:19:24.618" v="271" actId="26606"/>
          <ac:spMkLst>
            <pc:docMk/>
            <pc:sldMk cId="2061010971" sldId="258"/>
            <ac:spMk id="2" creationId="{FC253444-72EF-B5DC-C8DD-195D1F721C5D}"/>
          </ac:spMkLst>
        </pc:spChg>
        <pc:spChg chg="mod">
          <ac:chgData name="Gomez, Carlos '24" userId="a3c6441d-dd8d-41d7-8edd-cdfe58449be2" providerId="ADAL" clId="{9BE55E37-816F-4504-825B-FA2D3B082D98}" dt="2023-12-15T20:19:24.618" v="271" actId="26606"/>
          <ac:spMkLst>
            <pc:docMk/>
            <pc:sldMk cId="2061010971" sldId="258"/>
            <ac:spMk id="3" creationId="{B30F561E-EC6B-3CB3-4878-1CB327420177}"/>
          </ac:spMkLst>
        </pc:spChg>
        <pc:spChg chg="add">
          <ac:chgData name="Gomez, Carlos '24" userId="a3c6441d-dd8d-41d7-8edd-cdfe58449be2" providerId="ADAL" clId="{9BE55E37-816F-4504-825B-FA2D3B082D98}" dt="2023-12-15T20:19:24.618" v="271" actId="26606"/>
          <ac:spMkLst>
            <pc:docMk/>
            <pc:sldMk cId="2061010971" sldId="258"/>
            <ac:spMk id="9" creationId="{E8A8EAB8-D2FF-444D-B34B-7D32F106AD0E}"/>
          </ac:spMkLst>
        </pc:spChg>
        <pc:picChg chg="add">
          <ac:chgData name="Gomez, Carlos '24" userId="a3c6441d-dd8d-41d7-8edd-cdfe58449be2" providerId="ADAL" clId="{9BE55E37-816F-4504-825B-FA2D3B082D98}" dt="2023-12-15T20:19:24.618" v="271" actId="26606"/>
          <ac:picMkLst>
            <pc:docMk/>
            <pc:sldMk cId="2061010971" sldId="258"/>
            <ac:picMk id="5" creationId="{0CE76BD9-FD80-755F-77AF-98D96D038F09}"/>
          </ac:picMkLst>
        </pc:picChg>
        <pc:cxnChg chg="add">
          <ac:chgData name="Gomez, Carlos '24" userId="a3c6441d-dd8d-41d7-8edd-cdfe58449be2" providerId="ADAL" clId="{9BE55E37-816F-4504-825B-FA2D3B082D98}" dt="2023-12-15T20:19:24.618" v="271" actId="26606"/>
          <ac:cxnSpMkLst>
            <pc:docMk/>
            <pc:sldMk cId="2061010971" sldId="258"/>
            <ac:cxnSpMk id="11" creationId="{EEA38897-7BA3-4408-8083-3235339C4A60}"/>
          </ac:cxnSpMkLst>
        </pc:cxnChg>
        <pc:cxnChg chg="add">
          <ac:chgData name="Gomez, Carlos '24" userId="a3c6441d-dd8d-41d7-8edd-cdfe58449be2" providerId="ADAL" clId="{9BE55E37-816F-4504-825B-FA2D3B082D98}" dt="2023-12-15T20:19:24.618" v="271" actId="26606"/>
          <ac:cxnSpMkLst>
            <pc:docMk/>
            <pc:sldMk cId="2061010971" sldId="258"/>
            <ac:cxnSpMk id="13" creationId="{F11AD06B-AB20-4097-8606-5DA00DBACE88}"/>
          </ac:cxnSpMkLst>
        </pc:cxnChg>
      </pc:sldChg>
      <pc:sldChg chg="del">
        <pc:chgData name="Gomez, Carlos '24" userId="a3c6441d-dd8d-41d7-8edd-cdfe58449be2" providerId="ADAL" clId="{9BE55E37-816F-4504-825B-FA2D3B082D98}" dt="2023-12-15T20:17:15.359" v="262" actId="2696"/>
        <pc:sldMkLst>
          <pc:docMk/>
          <pc:sldMk cId="1771074718" sldId="259"/>
        </pc:sldMkLst>
      </pc:sldChg>
      <pc:sldChg chg="addSp delSp modSp mod modNotesTx">
        <pc:chgData name="Gomez, Carlos '24" userId="a3c6441d-dd8d-41d7-8edd-cdfe58449be2" providerId="ADAL" clId="{9BE55E37-816F-4504-825B-FA2D3B082D98}" dt="2023-12-15T20:23:22.872" v="291" actId="20577"/>
        <pc:sldMkLst>
          <pc:docMk/>
          <pc:sldMk cId="454890988" sldId="260"/>
        </pc:sldMkLst>
        <pc:spChg chg="add del mod">
          <ac:chgData name="Gomez, Carlos '24" userId="a3c6441d-dd8d-41d7-8edd-cdfe58449be2" providerId="ADAL" clId="{9BE55E37-816F-4504-825B-FA2D3B082D98}" dt="2023-12-15T20:14:36.874" v="258" actId="20577"/>
          <ac:spMkLst>
            <pc:docMk/>
            <pc:sldMk cId="454890988" sldId="260"/>
            <ac:spMk id="2" creationId="{313CDA15-69CF-752A-1F73-B64896E4336C}"/>
          </ac:spMkLst>
        </pc:spChg>
        <pc:spChg chg="add del mod">
          <ac:chgData name="Gomez, Carlos '24" userId="a3c6441d-dd8d-41d7-8edd-cdfe58449be2" providerId="ADAL" clId="{9BE55E37-816F-4504-825B-FA2D3B082D98}" dt="2023-12-15T20:14:34.489" v="257" actId="478"/>
          <ac:spMkLst>
            <pc:docMk/>
            <pc:sldMk cId="454890988" sldId="260"/>
            <ac:spMk id="13" creationId="{07B920EC-25A2-AF72-2A66-8814398FDA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601D3-A90C-46B0-81E5-F5BC21E90C9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74413-082D-41DE-9596-7445791C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6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Chat said update the </a:t>
            </a:r>
            <a:r>
              <a:rPr lang="en-US"/>
              <a:t>draw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method in the </a:t>
            </a:r>
            <a:r>
              <a:rPr lang="en-US"/>
              <a:t>Game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class to </a:t>
            </a:r>
            <a:r>
              <a:rPr lang="en-US" b="0" i="0" err="1">
                <a:solidFill>
                  <a:srgbClr val="374151"/>
                </a:solidFill>
                <a:effectLst/>
                <a:latin typeface="Söhne"/>
              </a:rPr>
              <a:t>blit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the background image before drawing other sprites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74413-082D-41DE-9596-7445791CC2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6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1835-6595-88C0-2F86-3A797E8F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7F358-D699-A403-681D-2DBA95E4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4704-DB37-EB30-6D32-6DD78DD3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823F-1C3B-4EF1-9FE0-BF7CE4E97C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C42A-4D32-6B1B-78CE-6E15CF76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2971-0017-C176-8679-5F5D53FC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44F-A777-468E-9974-9221CF8C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17F6-1645-A816-537C-784A3AF2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21A3-6768-8EFA-1EEE-EBDBAAC4C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D1BE-65DB-5D68-B112-6000FF9C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823F-1C3B-4EF1-9FE0-BF7CE4E97C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9BBD-DC07-F72E-813B-3D8B7E89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9DF5-350D-790E-3CA0-B5A3CFA5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44F-A777-468E-9974-9221CF8C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667E2-338B-6F7A-3ED0-41EB804D6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64920-2B67-07A3-3C45-66D31EA5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A530-50E5-D72C-C18A-B549D310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823F-1C3B-4EF1-9FE0-BF7CE4E97C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BA1D6-60CB-AE5C-1469-959D0E3A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4BE3-DE44-509F-0A18-AA04ECD1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44F-A777-468E-9974-9221CF8C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74BE-56CB-DB23-0E67-48466B41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289A-996B-D7E5-E020-A1CCC5C5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54E0-1D18-0217-D905-1C52D84F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823F-1C3B-4EF1-9FE0-BF7CE4E97C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55B5-B1AA-A0B0-AE7E-5FBE0012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1693-36AF-FBE0-52E4-C8941E4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44F-A777-468E-9974-9221CF8C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7FFF-179B-DD65-F843-E9B27275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AF257-6DFF-7F71-B83E-2AAEEB4B6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AE011-2B75-5AFC-2BB5-B62A1378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823F-1C3B-4EF1-9FE0-BF7CE4E97C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405A-50A6-7C64-EEA4-9323B514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1BF1-1057-7DC8-BD78-29D746BC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44F-A777-468E-9974-9221CF8C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A66D-D02A-F939-7862-2D95ECFB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E8FF-713E-AF16-C25E-EAB53D34F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F628E-694F-C551-1451-DB7069AA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349C7-4302-E82D-9DC2-77A00D20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823F-1C3B-4EF1-9FE0-BF7CE4E97C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4916-26CE-E6A0-E59B-8454A196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F6FFF-982C-8B09-FA7E-9518FE1D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44F-A777-468E-9974-9221CF8C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CEF2-343C-F4A6-C579-43086E9B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8BDD-6E41-F337-FD5C-1441E15D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33856-9F73-5F69-E35A-90C063242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1C974-FC64-FB0A-3F18-97BAE51B0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AE44-4673-28BF-9F67-CE94B2382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7FF6E-33CB-BC61-DE36-A1CEEED5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823F-1C3B-4EF1-9FE0-BF7CE4E97C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B8AA7-ED66-A066-76BF-83E7B0D8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6E2D4-4DFC-1890-9285-3B9AC66D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44F-A777-468E-9974-9221CF8C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D7E2-FF46-B0E7-06D6-916E7FD6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B5C0D-6B46-A174-9DB3-3CDD139D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823F-1C3B-4EF1-9FE0-BF7CE4E97C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CFBE5-67D0-B84E-FA74-62AC22A9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BEFEA-3A54-B5B9-EA85-57422F32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44F-A777-468E-9974-9221CF8C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04497-3DC8-4EC3-049F-F5885D07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823F-1C3B-4EF1-9FE0-BF7CE4E97C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D910C-5851-5BA6-B962-5DEBB198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C7CB0-9105-2643-0919-1F31335D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44F-A777-468E-9974-9221CF8C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5BD1-6393-16BC-9F55-A0C5B763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B6CE-E644-30FB-3140-AD82298D2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16F4-650D-320A-D3DE-B5FFD9FD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51F0-86CA-9014-9D2D-C8EF4AA0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823F-1C3B-4EF1-9FE0-BF7CE4E97C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7A877-7A0B-C007-C80D-1BDFF785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C2327-C045-2869-A7FB-C44FB553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44F-A777-468E-9974-9221CF8C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64E8-DF06-64A8-4BF8-8041D534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AF128-7FE4-6019-73AE-FD311E78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650AE-C487-610D-198C-7B8F40FA8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1AE69-B312-F92A-1C64-BE5D5E97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823F-1C3B-4EF1-9FE0-BF7CE4E97C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B325E-5A13-A882-B226-FD329D2A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43B2A-83FD-3E89-14F3-6E34C709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44F-A777-468E-9974-9221CF8C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A8545-6A41-A99D-5C1F-2249A02C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D5747-4778-659F-A53D-53E989F61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9B13-4CA0-EB05-2C2D-ED5C70B19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E9823F-1C3B-4EF1-9FE0-BF7CE4E97C3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F95F-7495-210C-85E7-A1A8D09A8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B31B-B62C-97E0-238D-BA355CAA2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8744F-A777-468E-9974-9221CF8C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07355E04-64A1-BF13-7E44-7AC580CE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082800"/>
            <a:ext cx="6588125" cy="4106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2EE88-C8A9-A7A1-75BA-AAD0EFFC0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2082800"/>
            <a:ext cx="4106863" cy="410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49BB9-35BA-3757-E112-0191D632E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1" y="509587"/>
            <a:ext cx="7649239" cy="742951"/>
          </a:xfrm>
        </p:spPr>
        <p:txBody>
          <a:bodyPr anchor="ctr">
            <a:normAutofit/>
          </a:bodyPr>
          <a:lstStyle/>
          <a:p>
            <a:pPr algn="l"/>
            <a:r>
              <a:rPr lang="en-US" sz="3600"/>
              <a:t>Bellarun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B002F-C3E2-B269-94A2-73500BDC0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1252538"/>
            <a:ext cx="5431240" cy="41931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600"/>
              <a:t>Carlos and Louis</a:t>
            </a:r>
          </a:p>
        </p:txBody>
      </p:sp>
    </p:spTree>
    <p:extLst>
      <p:ext uri="{BB962C8B-B14F-4D97-AF65-F5344CB8AC3E}">
        <p14:creationId xmlns:p14="http://schemas.microsoft.com/office/powerpoint/2010/main" val="313249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9854B-D944-6823-5D68-F3D8C1DB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GOALS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7020-3785-9374-2DE6-C22638A5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Random Mob Generation: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Mobs deal 1 hit of damage to the player.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Adds dynamic challenge and engagement.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Mob movement logic attempted but not yet functional</a:t>
            </a:r>
          </a:p>
          <a:p>
            <a:r>
              <a:rPr lang="en-US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Background Scroll: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Background image re-pastes itself down the screen.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Creates a scrolling loop for a visually dynamic experience.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Background Class: Manages the background, allowing it to scroll based on the player's velocity.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Finish-line </a:t>
            </a:r>
          </a:p>
          <a:p>
            <a:pPr lvl="1"/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Clear endpoint for player progression.</a:t>
            </a:r>
          </a:p>
          <a:p>
            <a:pPr lvl="1"/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Signifies completion of the game level.</a:t>
            </a:r>
          </a:p>
          <a:p>
            <a:pPr lvl="1"/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A red and black heart&#10;&#10;Description automatically generated">
            <a:extLst>
              <a:ext uri="{FF2B5EF4-FFF2-40B4-BE49-F238E27FC236}">
                <a16:creationId xmlns:a16="http://schemas.microsoft.com/office/drawing/2014/main" id="{15D8E213-AF8D-EA23-A05E-30C82537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061" y="369913"/>
            <a:ext cx="2746903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sphalt road with finish line message.">
            <a:extLst>
              <a:ext uri="{FF2B5EF4-FFF2-40B4-BE49-F238E27FC236}">
                <a16:creationId xmlns:a16="http://schemas.microsoft.com/office/drawing/2014/main" id="{5E495BAF-E0B8-173B-0E3E-6AFB04DF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929310"/>
            <a:ext cx="3588640" cy="23864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53444-72EF-B5DC-C8DD-195D1F7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Big Problem to Solve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561E-EC6B-3CB3-4878-1CB327420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Issue: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Integration of images caused significant disruption to the original code structure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Original code became impractical for handling visual elements and images would not assign to the right classes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Resolution: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Introduced specialized classes for visual elements: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2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"</a:t>
            </a:r>
            <a:r>
              <a:rPr lang="en-US" sz="9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PlatformBase</a:t>
            </a:r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" Class: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3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Base class for platforms, supporting different types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2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"Platform" Class: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3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Represents solid platforms using a rock image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2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"</a:t>
            </a:r>
            <a:r>
              <a:rPr lang="en-US" sz="9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Fplatform</a:t>
            </a:r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" Class: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3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Represents a special ground platform using a solid color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2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"Background" Class: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3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Manages the background, facilitating scrolling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Impact: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Improved modularity and readability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9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Streamlined handling of various visual components</a:t>
            </a:r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9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0CE76BD9-FD80-755F-77AF-98D96D03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835284"/>
            <a:ext cx="5666547" cy="31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1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7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2BA45C-6271-0956-BDCD-0AB47194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63" y="639763"/>
            <a:ext cx="2473325" cy="5578475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1FB0358-4CC2-88C5-DDB5-B4855B78B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050" y="359027"/>
            <a:ext cx="2011278" cy="3916111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E9E5BA6-E047-14A6-7D1F-48CBCDA64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050" y="4343400"/>
            <a:ext cx="2059405" cy="2067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CDA15-69CF-752A-1F73-B64896E4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 – main.py</a:t>
            </a:r>
          </a:p>
        </p:txBody>
      </p:sp>
    </p:spTree>
    <p:extLst>
      <p:ext uri="{BB962C8B-B14F-4D97-AF65-F5344CB8AC3E}">
        <p14:creationId xmlns:p14="http://schemas.microsoft.com/office/powerpoint/2010/main" val="45489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E6CCE4-42A3-B768-E3DC-4075C9599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9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D2C8FF-D2D2-D29C-97C3-B44071086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591" y="639763"/>
            <a:ext cx="2611805" cy="5910588"/>
          </a:xfr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1210A2D-F437-665E-C6DB-4CF0D720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752" y="4606258"/>
            <a:ext cx="2192588" cy="2109955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1F12B38-8FD7-A58D-AD83-5F4496FB1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201" y="354325"/>
            <a:ext cx="2094993" cy="4136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8419D-984E-42B3-5D6F-B8869886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 – sprites.py</a:t>
            </a:r>
          </a:p>
        </p:txBody>
      </p:sp>
    </p:spTree>
    <p:extLst>
      <p:ext uri="{BB962C8B-B14F-4D97-AF65-F5344CB8AC3E}">
        <p14:creationId xmlns:p14="http://schemas.microsoft.com/office/powerpoint/2010/main" val="201317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Söhne</vt:lpstr>
      <vt:lpstr>Times New Roman</vt:lpstr>
      <vt:lpstr>Office Theme</vt:lpstr>
      <vt:lpstr>Bellarun</vt:lpstr>
      <vt:lpstr>GOALS</vt:lpstr>
      <vt:lpstr>Big Problem to Solve</vt:lpstr>
      <vt:lpstr>Screenshot – main.py</vt:lpstr>
      <vt:lpstr>Screenshot – sprites.py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Gomez, Carlos '24</dc:creator>
  <cp:lastModifiedBy>Gomez, Carlos '24</cp:lastModifiedBy>
  <cp:revision>1</cp:revision>
  <dcterms:created xsi:type="dcterms:W3CDTF">2023-12-14T18:37:37Z</dcterms:created>
  <dcterms:modified xsi:type="dcterms:W3CDTF">2023-12-15T20:36:50Z</dcterms:modified>
</cp:coreProperties>
</file>