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4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2" r:id="rId19"/>
    <p:sldId id="324" r:id="rId20"/>
    <p:sldId id="325" r:id="rId21"/>
    <p:sldId id="326" r:id="rId22"/>
    <p:sldId id="327" r:id="rId23"/>
    <p:sldId id="329" r:id="rId24"/>
    <p:sldId id="330" r:id="rId25"/>
    <p:sldId id="33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C52A3-AAB4-4469-AEBE-BCBC82BE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47D9C-DE0D-48EC-B290-BF5657F7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7975E-DA22-4BCC-A1FF-FCBC99CB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ED6C6-4009-49DB-933F-19F5AC18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D8F97-6BC1-4DA2-9C54-5826DB54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8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2036F-7CD4-4F92-AAB5-68874641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A822E-35FE-4EB5-AE21-A91A36D41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5E31-EB6C-431C-A0CC-006F5D29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6E62E-4CA9-4318-9E10-C227558C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C763F-193E-4163-B1EB-94FBC182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8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1CB0E-5463-4169-BAC9-7727FEFAC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67D87-CD40-4B3C-9BBD-51B40FBD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2BF1D-422F-4C60-960A-AFAE7822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25DB3-C306-4BA9-8A27-6125C747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629C4-48F9-4A77-84D5-CAD639FA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3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C7B65-99C2-4F4F-8839-1A642285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09BF2-E279-4ADF-8332-94A2C0D9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A3D7C-67C6-4590-AF6D-651746DF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A26D6-8194-41A4-8239-A58443A6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B4CEA-F783-4D0C-8858-B03123C8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8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AF52C-7BD8-44D2-BB22-EE371326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22375-1299-4A3A-8222-140590BF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A8967-20B7-49FD-8C9B-FAAF998A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F191-8B7F-4FD0-8E39-62838991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8A4A5-DA73-407B-976C-047DACD0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E29E4-EC64-4875-86F7-3EDAA5DA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12429-1B90-4B34-A527-B57814AA9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71D16-9B10-404F-9BEF-706470BEB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A2C6B-B1D0-40BD-93B2-182E2346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EEEA9-25C4-4A21-9CDF-A445ACD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A5973-F5CB-4F56-863A-CB7E7036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1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7348A-16A9-45CC-9775-E13F753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A2E02-B153-4AEF-8521-B2BDB09BF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73B03-C042-4962-A0EA-0C7F83B0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CD0F0E-FF34-47AF-93A9-36A34DBB2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E6DFA-21AD-4939-A9AC-598E316A4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F5C389-7848-47FC-B196-87AFA19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AC4D3C-2311-478B-B6C9-9647330F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2B23A4-F883-476F-84D9-6B41E647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3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54A04-0324-4133-BEED-BD6CF8D6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291A7-D405-4B84-A650-A91561DC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1F79E-CDBA-460D-8A17-7F662A72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03BB8A-93BC-42AD-8D0C-94995493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7B874-F172-4C25-8750-8F17A7BA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FE6A9-7B0C-4F09-AB86-8697078F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A47C6-D7B3-4178-A98B-DF57DD57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762CB-A74E-48EC-8D32-587DEDCC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F569-D777-4C51-9275-D76DF3FF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38B03-5812-4BF2-B1B6-F7A1F012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2ACE2-4C4D-49BC-B918-379450C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56BA5-9DB2-4E13-8177-2FF48CA6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12774-0096-4875-B7B2-7687DB5F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3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3C16-B98E-482F-BFE4-DFAB76E1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6BA473-9E0E-4802-A3EB-86C5C803A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A2701-0B43-4CB0-B9F0-E7FACF2FF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835EB-821A-4EFF-93A9-E9A9F88C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F0F23-BC7F-46C8-B002-94AD63E2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B1514-6C01-4485-902C-FF4A3FCF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0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5B3FDD-2799-4A9A-A8A8-299A5B06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38F4FC-F320-44FF-A94C-1B89BA24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C2847-8919-4127-8E2C-0446D3844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BA42-7DCF-4AB3-9BB5-03633481BC9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B9156-25E4-48DE-9189-FC1D2EA9C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704FA-AD3B-4F59-A354-26AEB1818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175A-4409-47FF-A3F7-3ECE26E48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먼저 유전 알고리즘에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대해 간단히 알아 보도록 합시다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49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연산 정의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  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초기 염색체를 생성하는 연산</a:t>
            </a:r>
          </a:p>
          <a:p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  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적합도를 계산하는 연산</a:t>
            </a:r>
          </a:p>
          <a:p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  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적합도를 기준으로 염색체를 선택하는 연산</a:t>
            </a:r>
          </a:p>
          <a:p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  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선택된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염색체들로부터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자손을 생성하는 연산</a:t>
            </a:r>
          </a:p>
          <a:p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  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돌연변이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(mutation)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연산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39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알고리즘으로 풀고자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하는 문제는 다음과 같습니다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위와 같이 생긴 표가 있다고 할 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START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END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가는 길을 찾고자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669A43-21D4-4311-A3F1-A082F54C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74" y="2185261"/>
            <a:ext cx="5297045" cy="31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9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총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6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번의 이동을 해야 하며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 아래 오른쪽 왼쪽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총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4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가지의 이동이 가능합니다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669A43-21D4-4311-A3F1-A082F54C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74" y="2185261"/>
            <a:ext cx="5297045" cy="31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9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총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6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번의 이동을 해야 하며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(0)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아래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(1)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오른쪽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(2)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왼쪽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(3)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총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4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가지의 이동이 가능합니다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669A43-21D4-4311-A3F1-A082F54C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74" y="2185261"/>
            <a:ext cx="5297045" cy="31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1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 오른쪽 위 오른쪽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오른쪽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순서로 이동하면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END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도달할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669A43-21D4-4311-A3F1-A082F54C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74" y="2185261"/>
            <a:ext cx="5297045" cy="31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1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이를 유전자 개체로 인코딩 하면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0 2 0 2 2 0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669A43-21D4-4311-A3F1-A082F54C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74" y="2185261"/>
            <a:ext cx="5297045" cy="31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8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우리는 정답을 찾기 위해서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먼저 임의의 유전자 들을 초기화 해야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669A43-21D4-4311-A3F1-A082F54C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74" y="2185261"/>
            <a:ext cx="5297045" cy="31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우리는 정답을 찾기 위해서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먼저 임의의 유전자 들을 초기화 해야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총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6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개의 유전자를 가지는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개의 염색체를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생성해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49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B4E24C-5ABE-4515-8AD1-3528B2DC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1" y="2035674"/>
            <a:ext cx="576342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각 염색체 마다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정답과 얼마나 유사한지 측정 하는 함수도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정의해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0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알고리즘은 생물체가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환경에 적응하면서 진화해가는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모습을 모방하여 최적해를 찾아내는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검색 방법입니다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3088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각 염색체 마다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0 2 0 2 2 0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원소 별로 비교하여 동일한 개수를 기준으로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적합도를 측정하겠습니다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1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D39C49-1993-4080-A193-A0000E7E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50" y="2166761"/>
            <a:ext cx="3972479" cy="2524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1AAF6-F901-4C69-BB30-3DA64EAD2030}"/>
              </a:ext>
            </a:extLst>
          </p:cNvPr>
          <p:cNvSpPr txBox="1"/>
          <p:nvPr/>
        </p:nvSpPr>
        <p:spPr>
          <a:xfrm>
            <a:off x="578281" y="2227968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3,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2,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0,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1,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2,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유전자를 가지는 염색체는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적합도가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3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29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1AAF6-F901-4C69-BB30-3DA64EAD2030}"/>
              </a:ext>
            </a:extLst>
          </p:cNvPr>
          <p:cNvSpPr txBox="1"/>
          <p:nvPr/>
        </p:nvSpPr>
        <p:spPr>
          <a:xfrm>
            <a:off x="578281" y="2227968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그렇다면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sorted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key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파라미터를 통해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각 염색체를 적합도 별로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정렬 하여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2D9B71-A3C2-4513-B240-9363BC8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18" y="2104859"/>
            <a:ext cx="240063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1AAF6-F901-4C69-BB30-3DA64EAD2030}"/>
              </a:ext>
            </a:extLst>
          </p:cNvPr>
          <p:cNvSpPr txBox="1"/>
          <p:nvPr/>
        </p:nvSpPr>
        <p:spPr>
          <a:xfrm>
            <a:off x="578281" y="2227968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예제는 적합도가 오름차순으로 정렬 된 모습입니다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내림 차순으로 정렬하려면 어떻게 해야 할까요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2D9B71-A3C2-4513-B240-9363BC8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18" y="2104859"/>
            <a:ext cx="240063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0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1AAF6-F901-4C69-BB30-3DA64EAD2030}"/>
              </a:ext>
            </a:extLst>
          </p:cNvPr>
          <p:cNvSpPr txBox="1"/>
          <p:nvPr/>
        </p:nvSpPr>
        <p:spPr>
          <a:xfrm>
            <a:off x="578281" y="2227968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염색체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(chromosome)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class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형태로 표현해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2D9B71-A3C2-4513-B240-9363BC8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18" y="2104859"/>
            <a:ext cx="240063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1AAF6-F901-4C69-BB30-3DA64EAD2030}"/>
              </a:ext>
            </a:extLst>
          </p:cNvPr>
          <p:cNvSpPr txBox="1"/>
          <p:nvPr/>
        </p:nvSpPr>
        <p:spPr>
          <a:xfrm>
            <a:off x="578281" y="2227968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 shuffle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이용하여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변이 연산을 정의해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전역 최적점을 찾을 수 있으며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수학적으로 명확하게 정의되지 않은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문제에도 적용할 수 있기 때문에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매우 유용하게 이용됩니다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7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알고리즘을 정의 하기 위해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아래와 같은 개념들을 정의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염색체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: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생물학적으로는 유전 물질을 담고 있는 하나의 집합을 의미하며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알고리즘에는 하나의 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(solution)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표현한다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51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알고리즘을 정의 하기 위해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아래와 같은 개념들을 정의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(gene):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염색체를 구성하는 요소로써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하나의 유전 정보를 나타낸다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어떠한 염색체가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[A B C]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라면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염색체에는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각각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A, B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값을 갖는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3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개의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gene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존재한다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03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알고리즘을 정의 하기 위해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아래와 같은 개념들을 정의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자손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(offspring):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특정 시간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존재했던 염색체들 로부터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생성된 염색체를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존재했던 염색체들의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자손이라고 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자손은 이전 세대와 비슷한 유전 정보를 갖는다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9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알고리즘을 정의 하기 위해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아래와 같은 개념들을 정의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자손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(offspring):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어떠한 염색체가 갖고 있는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고유값으로써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해당 문제에 대해 염색체가 표현하는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해가 얼마나 적합한지를 나타낸다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909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알고리즘 구조 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 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존재하는 염색체들의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집합으로부터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적합도가 가장 좋은 염색체를 선택하고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선택된 해의 방향으로 검색을 반복하면서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최적해를 찾아가는 구조로 동작한다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728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알고리즘 구조 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알고리즘의 동작을 단계별로 표현하면 아래와 같다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  </a:t>
            </a:r>
          </a:p>
          <a:p>
            <a:pPr marL="457200" indent="-457200">
              <a:buAutoNum type="arabicParenR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초기 염색체의 집합 생성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초기 염색체들에 대한 적합도 계산 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3)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현재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염색체들로부터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자손들을 생성 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4)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생성된 자손들의 적합도 계산 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5)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종료 조건 판별 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6-1)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종료 조건이 거짓인 경우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(3)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 이동하여 반복 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6-2)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종료 조건이 참인 경우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알고리즘을 종료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32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816</Words>
  <Application>Microsoft Office PowerPoint</Application>
  <PresentationFormat>와이드스크린</PresentationFormat>
  <Paragraphs>195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S-Core Dream 3 Light</vt:lpstr>
      <vt:lpstr>맑은 고딕</vt:lpstr>
      <vt:lpstr>에스코어 드림 3 Light</vt:lpstr>
      <vt:lpstr>에스코어 드림 6 Bold</vt:lpstr>
      <vt:lpstr>현대산스 Head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livekey8287</dc:creator>
  <cp:lastModifiedBy>livekey8287</cp:lastModifiedBy>
  <cp:revision>7</cp:revision>
  <dcterms:created xsi:type="dcterms:W3CDTF">2022-08-03T20:48:45Z</dcterms:created>
  <dcterms:modified xsi:type="dcterms:W3CDTF">2022-08-03T23:44:43Z</dcterms:modified>
</cp:coreProperties>
</file>