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3" r:id="rId16"/>
    <p:sldId id="272" r:id="rId17"/>
    <p:sldId id="309" r:id="rId18"/>
    <p:sldId id="310" r:id="rId19"/>
    <p:sldId id="312" r:id="rId20"/>
    <p:sldId id="314" r:id="rId21"/>
    <p:sldId id="313" r:id="rId22"/>
    <p:sldId id="271" r:id="rId23"/>
    <p:sldId id="274" r:id="rId24"/>
    <p:sldId id="306" r:id="rId25"/>
    <p:sldId id="307" r:id="rId26"/>
    <p:sldId id="308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1" r:id="rId35"/>
    <p:sldId id="290" r:id="rId36"/>
    <p:sldId id="282" r:id="rId37"/>
    <p:sldId id="291" r:id="rId38"/>
    <p:sldId id="292" r:id="rId39"/>
    <p:sldId id="293" r:id="rId40"/>
    <p:sldId id="294" r:id="rId41"/>
    <p:sldId id="295" r:id="rId42"/>
    <p:sldId id="283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5" r:id="rId52"/>
    <p:sldId id="304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0"/>
    <p:restoredTop sz="96327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1AD8-BE7F-1989-7E67-804B0F98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814F1-4379-E99D-0999-DC4256C3C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03414-F835-9CF6-47B8-D08E85D9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E0A6-88AA-E8CE-DB5B-6B45E128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37EFC-8670-9B67-B026-6FCE74DC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8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8C02A-61E5-FCEF-C9F8-4EBA4E58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C2D32-86DB-6098-B44C-7B1DA8EC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C4934-D1CF-1AA9-F30A-8B42B7A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FE3EA-3454-1774-1220-314FD11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8B5FC-2167-EB50-AAEC-812F25E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3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7C56E-BE97-2578-12E3-824A993F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82F3C-8275-5C8E-0008-D3F7D48F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14E6-3B58-DA1A-C63A-0CD3687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523B1-FC33-D566-F2EB-954A7C6E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6F025-A756-3B97-9E08-6A212D5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9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645B3-0B84-3257-1312-10F91126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0E33-7A43-A240-6F15-96C2561D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F5AC7-4B89-E971-29A7-98748259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195C8-6E7A-481B-5CAE-125AC86E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65DD9-F7F5-538E-7AB7-223B6E78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1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A928-F9DB-BA30-1517-5E9F662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D1517-30F1-1522-69B0-A8081529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21FD8-D4DD-B9A8-927B-8F7A4F1B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5E890-9867-7BC1-02FF-891FB24E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409BD-4448-EBD4-5E9E-CAD8B24D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D9ED-B462-A84F-A62C-F21A8434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2E55-286A-F4B8-A347-54FC0C8B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85F59-34B9-05ED-5B9B-B1E8C5A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B6C14-E123-BC1D-EE42-847D5E2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11384-8800-4931-D21A-FC15AA9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B3E8F-B7AA-34E8-F95D-75E2531F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851FB-0E24-75A7-5AA5-C5D7D1F3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4293-7FA4-3BD4-9CC5-00A035FB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930F4-796F-BF4D-641C-9B956F1F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DE1CE-53C5-1189-DA97-047C7F10B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9732A-5032-F027-5C40-72EBBE338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E93D07-E015-2C6B-F117-9266F752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24C1E-D7E2-FAE1-6446-F2B2BC05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F15364-D034-1DC9-109F-1F8C3C66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9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AD6AA-4100-3159-2D06-7D1761A5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A88D3-F70E-C092-B3E3-77D46DD6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253C6D-D9EE-5C75-D7AE-30AF9F6B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EAECA-7577-FF37-3502-11045C6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84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F9A0F-BCE2-EA60-2A7F-3925962D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2F25C-2F30-B408-0DC5-C9AA2850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C55B-CDE4-8C30-EBA5-B18A3DC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1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E5960-9499-6D9B-35B3-E24A1E2E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D83A7-A39F-0F86-7768-49E3F268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D9F13-92DD-E8B5-30EF-682D7E9B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8E149-29A6-8339-3C5B-DEFF117D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8FB97-421C-C443-89E6-A3CEC33B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37668-EE9D-7D10-72F5-A965C406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9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D9CC-7E3D-6EDF-9E51-FA309466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A154EC-BB0C-D7FB-0958-790F9F852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7ED99-7EB7-33FC-D08B-662B5DE5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6414D-AD02-A61A-EB7F-BE187A3D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9B7CE-FE40-0FB3-FF31-3252F9C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DBF6E-BCD4-49AF-7F4E-8B52B670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5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CE14-69E3-48E9-954C-79E2AD98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78574-D209-7DA0-F9D0-EDE62069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F72FD-52EE-5C35-7852-8FBC07E4A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585B-62A8-0F42-8D43-CD2C6FBD072D}" type="datetimeFigureOut">
              <a:rPr kumimoji="1" lang="ko-KR" altLang="en-US" smtClean="0"/>
              <a:t>2022. 8. 1.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F7100-94FC-D720-C084-67AD14D0B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B27DA-C48B-F367-9F65-4764D25E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21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ko/3/library/pickle.html#pickle.dum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ko/3/library/pickle.html#pickle.lo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#csv.read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B227D-7567-786D-60CE-382BF57F2D62}"/>
              </a:ext>
            </a:extLst>
          </p:cNvPr>
          <p:cNvSpPr txBox="1"/>
          <p:nvPr/>
        </p:nvSpPr>
        <p:spPr>
          <a:xfrm>
            <a:off x="754450" y="1145103"/>
            <a:ext cx="2207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</a:t>
            </a:r>
            <a:endParaRPr lang="en-US" altLang="ko-KR" sz="4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중급 과정</a:t>
            </a:r>
            <a:endParaRPr lang="ko-KR" altLang="en-US" sz="4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5" name="직선 연결선 11">
            <a:extLst>
              <a:ext uri="{FF2B5EF4-FFF2-40B4-BE49-F238E27FC236}">
                <a16:creationId xmlns:a16="http://schemas.microsoft.com/office/drawing/2014/main" id="{B0A6A0D9-6EFB-AB7F-92F6-4B95BBE06C5D}"/>
              </a:ext>
            </a:extLst>
          </p:cNvPr>
          <p:cNvCxnSpPr>
            <a:cxnSpLocks/>
          </p:cNvCxnSpPr>
          <p:nvPr/>
        </p:nvCxnSpPr>
        <p:spPr>
          <a:xfrm>
            <a:off x="863600" y="853440"/>
            <a:ext cx="173736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1">
            <a:extLst>
              <a:ext uri="{FF2B5EF4-FFF2-40B4-BE49-F238E27FC236}">
                <a16:creationId xmlns:a16="http://schemas.microsoft.com/office/drawing/2014/main" id="{9E79278F-F837-111A-4C47-1B763A31EB1E}"/>
              </a:ext>
            </a:extLst>
          </p:cNvPr>
          <p:cNvCxnSpPr>
            <a:cxnSpLocks/>
          </p:cNvCxnSpPr>
          <p:nvPr/>
        </p:nvCxnSpPr>
        <p:spPr>
          <a:xfrm>
            <a:off x="1016000" y="1005840"/>
            <a:ext cx="173736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D792A9-1EDA-8981-042C-B5ACD8F8297A}"/>
              </a:ext>
            </a:extLst>
          </p:cNvPr>
          <p:cNvSpPr txBox="1"/>
          <p:nvPr/>
        </p:nvSpPr>
        <p:spPr>
          <a:xfrm>
            <a:off x="9676070" y="5417421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rPr>
              <a:t>AIBIZ UK JIN CHOI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현대산스 Head Medium" panose="020B0600000101010101" pitchFamily="50" charset="-127"/>
              <a:ea typeface="현대산스 Head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22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65B212-EFC6-484B-B576-EFF9F43545E6}"/>
              </a:ext>
            </a:extLst>
          </p:cNvPr>
          <p:cNvSpPr txBox="1"/>
          <p:nvPr/>
        </p:nvSpPr>
        <p:spPr>
          <a:xfrm>
            <a:off x="578281" y="863418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D4367-92DD-C418-EFDF-416CA434F007}"/>
              </a:ext>
            </a:extLst>
          </p:cNvPr>
          <p:cNvSpPr txBox="1"/>
          <p:nvPr/>
        </p:nvSpPr>
        <p:spPr>
          <a:xfrm>
            <a:off x="1265029" y="2073503"/>
            <a:ext cx="936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파이썬은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여러가지 함수들의 집합들을 패키지 형태로 관리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보통 파이썬 패키지는 도메인 관련된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유틸을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제공하는 경우가 많습니다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예시로는 아래와 같죠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Pickle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Datetime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Shutil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Calandar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187825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65B212-EFC6-484B-B576-EFF9F43545E6}"/>
              </a:ext>
            </a:extLst>
          </p:cNvPr>
          <p:cNvSpPr txBox="1"/>
          <p:nvPr/>
        </p:nvSpPr>
        <p:spPr>
          <a:xfrm>
            <a:off x="578281" y="863418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D4367-92DD-C418-EFDF-416CA434F007}"/>
              </a:ext>
            </a:extLst>
          </p:cNvPr>
          <p:cNvSpPr txBox="1"/>
          <p:nvPr/>
        </p:nvSpPr>
        <p:spPr>
          <a:xfrm>
            <a:off x="1265029" y="2073503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기본 패키지 함수이기 때문에 따로 설치할 필요가 없습니다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아래와 같이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python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설치한 처음 상태로도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import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가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Import sys</a:t>
            </a: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sys.exit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(0)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38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4A6D8-3FB0-4DB5-940C-44A3D300033A}"/>
              </a:ext>
            </a:extLst>
          </p:cNvPr>
          <p:cNvSpPr txBox="1"/>
          <p:nvPr/>
        </p:nvSpPr>
        <p:spPr>
          <a:xfrm>
            <a:off x="1265029" y="2073503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 분석에 필요하고 알아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두면 좋을 패키지들을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한번 살펴보도록 합시다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62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PICKLE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4A6D8-3FB0-4DB5-940C-44A3D300033A}"/>
              </a:ext>
            </a:extLst>
          </p:cNvPr>
          <p:cNvSpPr txBox="1"/>
          <p:nvPr/>
        </p:nvSpPr>
        <p:spPr>
          <a:xfrm>
            <a:off x="1265029" y="2073503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Pickle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 모델을 생성 할 때 없어서는 안될 패키지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파이썬 오브젝트를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Byte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형태로 직렬화 하여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Disk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파일로써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저장할 수 있도록 도와줍니다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54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PICKLE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DDAE01-A67E-30D0-5FB8-9B96063B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63" y="1767920"/>
            <a:ext cx="7607300" cy="47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3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PICKLE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CD7BC-52A4-90F9-201F-DCE6C2FC59FF}"/>
              </a:ext>
            </a:extLst>
          </p:cNvPr>
          <p:cNvSpPr txBox="1"/>
          <p:nvPr/>
        </p:nvSpPr>
        <p:spPr>
          <a:xfrm>
            <a:off x="851413" y="2135336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PICKLE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패키지의 대표적인 함수들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295F-5E5C-737D-B192-7F35F63A1356}"/>
              </a:ext>
            </a:extLst>
          </p:cNvPr>
          <p:cNvSpPr txBox="1"/>
          <p:nvPr/>
        </p:nvSpPr>
        <p:spPr>
          <a:xfrm>
            <a:off x="1158636" y="3654287"/>
            <a:ext cx="817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Dump: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object</a:t>
            </a:r>
            <a:r>
              <a:rPr lang="ko-KR" altLang="en-US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바이트로 직렬화 하여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File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형태로 저장하는 함수 입니다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8A3FB-4FF1-E7DA-1A92-CED099315C7A}"/>
              </a:ext>
            </a:extLst>
          </p:cNvPr>
          <p:cNvSpPr txBox="1"/>
          <p:nvPr/>
        </p:nvSpPr>
        <p:spPr>
          <a:xfrm>
            <a:off x="1158636" y="2837867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 err="1"/>
              <a:t>pickle.dump</a:t>
            </a:r>
            <a:r>
              <a:rPr lang="en" altLang="ko-KR" dirty="0"/>
              <a:t>(</a:t>
            </a:r>
            <a:r>
              <a:rPr lang="en" altLang="ko-KR" i="1" dirty="0"/>
              <a:t>obj</a:t>
            </a:r>
            <a:r>
              <a:rPr lang="en" altLang="ko-KR" dirty="0"/>
              <a:t>, </a:t>
            </a:r>
            <a:r>
              <a:rPr lang="en" altLang="ko-KR" i="1" dirty="0"/>
              <a:t>file</a:t>
            </a:r>
            <a:r>
              <a:rPr lang="en" altLang="ko-KR" dirty="0"/>
              <a:t>, </a:t>
            </a:r>
            <a:r>
              <a:rPr lang="en" altLang="ko-KR" i="1" dirty="0"/>
              <a:t>protocol=None</a:t>
            </a:r>
            <a:r>
              <a:rPr lang="en" altLang="ko-KR" dirty="0"/>
              <a:t>, </a:t>
            </a:r>
            <a:r>
              <a:rPr lang="en" altLang="ko-KR" i="1" dirty="0"/>
              <a:t>*</a:t>
            </a:r>
            <a:r>
              <a:rPr lang="en" altLang="ko-KR" dirty="0"/>
              <a:t>, </a:t>
            </a:r>
            <a:r>
              <a:rPr lang="en" altLang="ko-KR" i="1" dirty="0" err="1"/>
              <a:t>fix_imports</a:t>
            </a:r>
            <a:r>
              <a:rPr lang="en" altLang="ko-KR" i="1" dirty="0"/>
              <a:t>=True</a:t>
            </a:r>
            <a:r>
              <a:rPr lang="en" altLang="ko-KR" dirty="0"/>
              <a:t>, </a:t>
            </a:r>
            <a:r>
              <a:rPr lang="en" altLang="ko-KR" i="1" dirty="0" err="1"/>
              <a:t>buffer_callback</a:t>
            </a:r>
            <a:r>
              <a:rPr lang="en" altLang="ko-KR" i="1" dirty="0"/>
              <a:t>=None</a:t>
            </a:r>
            <a:r>
              <a:rPr lang="en" altLang="ko-KR" dirty="0"/>
              <a:t>)</a:t>
            </a:r>
            <a:r>
              <a:rPr lang="en" altLang="ko-KR" dirty="0">
                <a:hlinkClick r:id="rId2" tooltip="정의 주소"/>
              </a:rPr>
              <a:t>¶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3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PICKLE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CD7BC-52A4-90F9-201F-DCE6C2FC59FF}"/>
              </a:ext>
            </a:extLst>
          </p:cNvPr>
          <p:cNvSpPr txBox="1"/>
          <p:nvPr/>
        </p:nvSpPr>
        <p:spPr>
          <a:xfrm>
            <a:off x="851413" y="2135336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PICKLE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패키지의 대표적인 함수들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FF732-0301-C4A4-E1B8-E94DCA8F9B24}"/>
              </a:ext>
            </a:extLst>
          </p:cNvPr>
          <p:cNvSpPr txBox="1"/>
          <p:nvPr/>
        </p:nvSpPr>
        <p:spPr>
          <a:xfrm>
            <a:off x="1158636" y="2837867"/>
            <a:ext cx="837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 err="1"/>
              <a:t>pickle.load</a:t>
            </a:r>
            <a:r>
              <a:rPr lang="en" altLang="ko-KR" dirty="0"/>
              <a:t>(</a:t>
            </a:r>
            <a:r>
              <a:rPr lang="en" altLang="ko-KR" i="1" dirty="0"/>
              <a:t>file</a:t>
            </a:r>
            <a:r>
              <a:rPr lang="en" altLang="ko-KR" dirty="0"/>
              <a:t>, </a:t>
            </a:r>
            <a:r>
              <a:rPr lang="en" altLang="ko-KR" i="1" dirty="0"/>
              <a:t>*</a:t>
            </a:r>
            <a:r>
              <a:rPr lang="en" altLang="ko-KR" dirty="0"/>
              <a:t>, </a:t>
            </a:r>
            <a:r>
              <a:rPr lang="en" altLang="ko-KR" i="1" dirty="0" err="1"/>
              <a:t>fix_imports</a:t>
            </a:r>
            <a:r>
              <a:rPr lang="en" altLang="ko-KR" i="1" dirty="0"/>
              <a:t>=True</a:t>
            </a:r>
            <a:r>
              <a:rPr lang="en" altLang="ko-KR" dirty="0"/>
              <a:t>, </a:t>
            </a:r>
            <a:r>
              <a:rPr lang="en" altLang="ko-KR" i="1" dirty="0"/>
              <a:t>encoding='</a:t>
            </a:r>
            <a:r>
              <a:rPr lang="en" altLang="ko-KR" i="1" dirty="0" err="1"/>
              <a:t>ASCII'</a:t>
            </a:r>
            <a:r>
              <a:rPr lang="en" altLang="ko-KR" dirty="0" err="1"/>
              <a:t>,</a:t>
            </a:r>
            <a:r>
              <a:rPr lang="en" altLang="ko-KR" i="1" dirty="0" err="1"/>
              <a:t>errors</a:t>
            </a:r>
            <a:r>
              <a:rPr lang="en" altLang="ko-KR" i="1" dirty="0"/>
              <a:t>='strict'</a:t>
            </a:r>
            <a:r>
              <a:rPr lang="en" altLang="ko-KR" dirty="0"/>
              <a:t>, </a:t>
            </a:r>
            <a:r>
              <a:rPr lang="en" altLang="ko-KR" i="1" dirty="0"/>
              <a:t>buffers=None</a:t>
            </a:r>
            <a:r>
              <a:rPr lang="en" altLang="ko-KR" dirty="0"/>
              <a:t>)</a:t>
            </a:r>
            <a:r>
              <a:rPr lang="en" altLang="ko-KR" dirty="0">
                <a:hlinkClick r:id="rId2" tooltip="정의 주소"/>
              </a:rPr>
              <a:t>¶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295F-5E5C-737D-B192-7F35F63A1356}"/>
              </a:ext>
            </a:extLst>
          </p:cNvPr>
          <p:cNvSpPr txBox="1"/>
          <p:nvPr/>
        </p:nvSpPr>
        <p:spPr>
          <a:xfrm>
            <a:off x="1158636" y="3654287"/>
            <a:ext cx="902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Load: </a:t>
            </a:r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Pickle.dump</a:t>
            </a:r>
            <a:r>
              <a:rPr lang="ko-KR" altLang="en-US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통해 파일로 쓰여진 파이썬 오브젝트를 다시 읽어오는 함수 입니다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92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CD7BC-52A4-90F9-201F-DCE6C2FC59FF}"/>
              </a:ext>
            </a:extLst>
          </p:cNvPr>
          <p:cNvSpPr txBox="1"/>
          <p:nvPr/>
        </p:nvSpPr>
        <p:spPr>
          <a:xfrm>
            <a:off x="851413" y="2135336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패키지의 대표적인 함수들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295F-5E5C-737D-B192-7F35F63A1356}"/>
              </a:ext>
            </a:extLst>
          </p:cNvPr>
          <p:cNvSpPr txBox="1"/>
          <p:nvPr/>
        </p:nvSpPr>
        <p:spPr>
          <a:xfrm>
            <a:off x="1148697" y="2960978"/>
            <a:ext cx="6481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getcwd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인터프리터가 실행된 현재 경로를 반환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합니다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48142A-45DB-65BE-EC05-D6A08FAC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97" y="3615359"/>
            <a:ext cx="9029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7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CD7BC-52A4-90F9-201F-DCE6C2FC59FF}"/>
              </a:ext>
            </a:extLst>
          </p:cNvPr>
          <p:cNvSpPr txBox="1"/>
          <p:nvPr/>
        </p:nvSpPr>
        <p:spPr>
          <a:xfrm>
            <a:off x="851413" y="2135336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패키지의 대표적인 함수들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295F-5E5C-737D-B192-7F35F63A1356}"/>
              </a:ext>
            </a:extLst>
          </p:cNvPr>
          <p:cNvSpPr txBox="1"/>
          <p:nvPr/>
        </p:nvSpPr>
        <p:spPr>
          <a:xfrm>
            <a:off x="1148697" y="2960978"/>
            <a:ext cx="382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listdir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 디렉토리를 조회 합니다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7A9684-E976-F6BB-1FB7-0BCC5788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97" y="3496913"/>
            <a:ext cx="9004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1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CD7BC-52A4-90F9-201F-DCE6C2FC59FF}"/>
              </a:ext>
            </a:extLst>
          </p:cNvPr>
          <p:cNvSpPr txBox="1"/>
          <p:nvPr/>
        </p:nvSpPr>
        <p:spPr>
          <a:xfrm>
            <a:off x="851413" y="2135336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패키지의 대표적인 함수들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295F-5E5C-737D-B192-7F35F63A1356}"/>
              </a:ext>
            </a:extLst>
          </p:cNvPr>
          <p:cNvSpPr txBox="1"/>
          <p:nvPr/>
        </p:nvSpPr>
        <p:spPr>
          <a:xfrm>
            <a:off x="1148697" y="2960978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mkdir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하위 디렉토리를 생성합니다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C7A1CF-438A-B8B2-5E65-8A21373A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97" y="3496913"/>
            <a:ext cx="9004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3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6F131-5F02-2486-9BFD-3B60DE980E9F}"/>
              </a:ext>
            </a:extLst>
          </p:cNvPr>
          <p:cNvSpPr txBox="1"/>
          <p:nvPr/>
        </p:nvSpPr>
        <p:spPr>
          <a:xfrm>
            <a:off x="5454992" y="1519265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제 </a:t>
            </a:r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1</a:t>
            </a:r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 강 </a:t>
            </a:r>
            <a:endParaRPr lang="en-US" altLang="ko-Kore-KR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16905D-94A2-298B-7F22-ED73243FE6AF}"/>
              </a:ext>
            </a:extLst>
          </p:cNvPr>
          <p:cNvSpPr/>
          <p:nvPr/>
        </p:nvSpPr>
        <p:spPr>
          <a:xfrm>
            <a:off x="2341943" y="2372363"/>
            <a:ext cx="7508114" cy="6763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함수란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874998-EF3D-55C1-23D0-67AFBE422E86}"/>
              </a:ext>
            </a:extLst>
          </p:cNvPr>
          <p:cNvSpPr/>
          <p:nvPr/>
        </p:nvSpPr>
        <p:spPr>
          <a:xfrm>
            <a:off x="2341943" y="3834056"/>
            <a:ext cx="7508114" cy="6763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클래스란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60821F-FEBC-7210-D0D3-D9BED5228DA4}"/>
              </a:ext>
            </a:extLst>
          </p:cNvPr>
          <p:cNvSpPr/>
          <p:nvPr/>
        </p:nvSpPr>
        <p:spPr>
          <a:xfrm>
            <a:off x="2341943" y="4564902"/>
            <a:ext cx="7508114" cy="6763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함수형 프로그래밍 맛보기</a:t>
            </a:r>
            <a:endParaRPr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6C160-F660-A2DD-64F5-7EB617083904}"/>
              </a:ext>
            </a:extLst>
          </p:cNvPr>
          <p:cNvSpPr/>
          <p:nvPr/>
        </p:nvSpPr>
        <p:spPr>
          <a:xfrm>
            <a:off x="2341943" y="5295748"/>
            <a:ext cx="7508114" cy="6763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유전 알고리즘 구현해 보기</a:t>
            </a:r>
            <a:endParaRPr lang="en-US" altLang="ko-Kore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60F21C-9E05-E8AA-367B-031675DCA6E7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639189-3627-129C-3244-B3580ED3CF87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12" name="직선 연결선 20">
              <a:extLst>
                <a:ext uri="{FF2B5EF4-FFF2-40B4-BE49-F238E27FC236}">
                  <a16:creationId xmlns:a16="http://schemas.microsoft.com/office/drawing/2014/main" id="{19B28383-7C50-16B7-579C-F1492D317A15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6877D8-C19B-C7DD-B436-D9F4BFD9372F}"/>
              </a:ext>
            </a:extLst>
          </p:cNvPr>
          <p:cNvSpPr/>
          <p:nvPr/>
        </p:nvSpPr>
        <p:spPr>
          <a:xfrm>
            <a:off x="2341943" y="3104248"/>
            <a:ext cx="7508114" cy="6763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다양한 외부 패키지 활용 해보기</a:t>
            </a:r>
            <a:endParaRPr lang="en-US" altLang="ko-KR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4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CD7BC-52A4-90F9-201F-DCE6C2FC59FF}"/>
              </a:ext>
            </a:extLst>
          </p:cNvPr>
          <p:cNvSpPr txBox="1"/>
          <p:nvPr/>
        </p:nvSpPr>
        <p:spPr>
          <a:xfrm>
            <a:off x="851413" y="2135336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패키지의 대표적인 함수들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295F-5E5C-737D-B192-7F35F63A1356}"/>
              </a:ext>
            </a:extLst>
          </p:cNvPr>
          <p:cNvSpPr txBox="1"/>
          <p:nvPr/>
        </p:nvSpPr>
        <p:spPr>
          <a:xfrm>
            <a:off x="1148697" y="2960978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remove: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디렉토리를 삭제 합니다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BF4FBC-6B1C-BF9D-A600-A59FDA6D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97" y="3496913"/>
            <a:ext cx="8978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CD7BC-52A4-90F9-201F-DCE6C2FC59FF}"/>
              </a:ext>
            </a:extLst>
          </p:cNvPr>
          <p:cNvSpPr txBox="1"/>
          <p:nvPr/>
        </p:nvSpPr>
        <p:spPr>
          <a:xfrm>
            <a:off x="851413" y="2135336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OS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패키지의 대표적인 함수들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295F-5E5C-737D-B192-7F35F63A1356}"/>
              </a:ext>
            </a:extLst>
          </p:cNvPr>
          <p:cNvSpPr txBox="1"/>
          <p:nvPr/>
        </p:nvSpPr>
        <p:spPr>
          <a:xfrm>
            <a:off x="1148697" y="2960978"/>
            <a:ext cx="379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chdir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 디렉토리를 변경 합니다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D33D01-C473-298D-D76E-D460CAEA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56" y="3579191"/>
            <a:ext cx="8928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6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8DFAE-C04E-7643-5A7D-B7974A7B14A7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CSV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CSV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comma-separated values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줄임말로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데이터를 저장하는 포맷 형태 중 하나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비교적 사람이 읽기 쉬운 포맷이며 데이터를 분석할 때 많이 사용되는 파일 포맷입니다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Python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에서는 이에 대한 관리를 쉽게 하도록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CSV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패키지를 제공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493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434DF-D0CB-C387-F9D1-7F78A38ECCF4}"/>
              </a:ext>
            </a:extLst>
          </p:cNvPr>
          <p:cNvSpPr txBox="1"/>
          <p:nvPr/>
        </p:nvSpPr>
        <p:spPr>
          <a:xfrm>
            <a:off x="851413" y="2135336"/>
            <a:ext cx="3324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패키지의 대표적인 함수들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D1A86-8DEC-3EED-BFE3-865943089634}"/>
              </a:ext>
            </a:extLst>
          </p:cNvPr>
          <p:cNvSpPr txBox="1"/>
          <p:nvPr/>
        </p:nvSpPr>
        <p:spPr>
          <a:xfrm>
            <a:off x="851413" y="279170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 err="1"/>
              <a:t>csv.reader</a:t>
            </a:r>
            <a:r>
              <a:rPr lang="en" altLang="ko-KR" dirty="0"/>
              <a:t>(</a:t>
            </a:r>
            <a:r>
              <a:rPr lang="en" altLang="ko-KR" i="1" dirty="0" err="1"/>
              <a:t>csvfile</a:t>
            </a:r>
            <a:r>
              <a:rPr lang="en" altLang="ko-KR" dirty="0"/>
              <a:t>, </a:t>
            </a:r>
            <a:r>
              <a:rPr lang="en" altLang="ko-KR" i="1" dirty="0"/>
              <a:t>dialect='excel'</a:t>
            </a:r>
            <a:r>
              <a:rPr lang="en" altLang="ko-KR" dirty="0"/>
              <a:t>, </a:t>
            </a:r>
            <a:r>
              <a:rPr lang="en" altLang="ko-KR" i="1" dirty="0"/>
              <a:t>**</a:t>
            </a:r>
            <a:r>
              <a:rPr lang="en" altLang="ko-KR" i="1" dirty="0" err="1"/>
              <a:t>fmtparams</a:t>
            </a:r>
            <a:r>
              <a:rPr lang="en" altLang="ko-KR" dirty="0"/>
              <a:t>)</a:t>
            </a:r>
            <a:r>
              <a:rPr lang="en" altLang="ko-KR" dirty="0">
                <a:hlinkClick r:id="rId2" tooltip="Permalink to this definition"/>
              </a:rPr>
              <a:t>¶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BBD72-17C6-547C-71BC-07E9227021F0}"/>
              </a:ext>
            </a:extLst>
          </p:cNvPr>
          <p:cNvSpPr txBox="1"/>
          <p:nvPr/>
        </p:nvSpPr>
        <p:spPr>
          <a:xfrm>
            <a:off x="851413" y="3429000"/>
            <a:ext cx="929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Reader: </a:t>
            </a:r>
            <a:r>
              <a:rPr lang="en" altLang="ko-KR" sz="2000" dirty="0"/>
              <a:t>Return a reader object which will iterate over lines in the given </a:t>
            </a:r>
            <a:r>
              <a:rPr lang="en" altLang="ko-KR" sz="2000" i="1" dirty="0" err="1"/>
              <a:t>csvfile</a:t>
            </a:r>
            <a:r>
              <a:rPr lang="en" altLang="ko-KR" sz="2000" dirty="0"/>
              <a:t>.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19D29-BBF2-731F-243D-93309F91278E}"/>
              </a:ext>
            </a:extLst>
          </p:cNvPr>
          <p:cNvSpPr txBox="1"/>
          <p:nvPr/>
        </p:nvSpPr>
        <p:spPr>
          <a:xfrm>
            <a:off x="851413" y="4053759"/>
            <a:ext cx="7446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읽기 대상의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CSV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파일을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Python</a:t>
            </a:r>
            <a:r>
              <a:rPr lang="ko-KR" altLang="en-US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다룰 수 있는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handler</a:t>
            </a:r>
            <a:r>
              <a:rPr lang="ko-KR" altLang="en-US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반환 합니다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B19B1-9DE6-C711-50F3-198807D9D1D1}"/>
              </a:ext>
            </a:extLst>
          </p:cNvPr>
          <p:cNvSpPr txBox="1"/>
          <p:nvPr/>
        </p:nvSpPr>
        <p:spPr>
          <a:xfrm>
            <a:off x="851413" y="2135336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csv.reader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7C566-AFA3-954E-08A9-A5FFCC191686}"/>
              </a:ext>
            </a:extLst>
          </p:cNvPr>
          <p:cNvSpPr txBox="1"/>
          <p:nvPr/>
        </p:nvSpPr>
        <p:spPr>
          <a:xfrm>
            <a:off x="1032411" y="5511446"/>
            <a:ext cx="1062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csv.reader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활용해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data.csv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파일을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한줄씩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출력하는 프로그램 예시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143760-3B16-1B81-C5A7-CFF923B2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607037"/>
            <a:ext cx="9144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1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B19B1-9DE6-C711-50F3-198807D9D1D1}"/>
              </a:ext>
            </a:extLst>
          </p:cNvPr>
          <p:cNvSpPr txBox="1"/>
          <p:nvPr/>
        </p:nvSpPr>
        <p:spPr>
          <a:xfrm>
            <a:off x="851413" y="2135336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csv.reader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7C566-AFA3-954E-08A9-A5FFCC191686}"/>
              </a:ext>
            </a:extLst>
          </p:cNvPr>
          <p:cNvSpPr txBox="1"/>
          <p:nvPr/>
        </p:nvSpPr>
        <p:spPr>
          <a:xfrm>
            <a:off x="1032411" y="5511446"/>
            <a:ext cx="1062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csv.reader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활용해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data.csv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파일을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한줄씩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출력하는 프로그램 예시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82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589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B19B1-9DE6-C711-50F3-198807D9D1D1}"/>
              </a:ext>
            </a:extLst>
          </p:cNvPr>
          <p:cNvSpPr txBox="1"/>
          <p:nvPr/>
        </p:nvSpPr>
        <p:spPr>
          <a:xfrm>
            <a:off x="851413" y="2135336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7C566-AFA3-954E-08A9-A5FFCC191686}"/>
              </a:ext>
            </a:extLst>
          </p:cNvPr>
          <p:cNvSpPr txBox="1"/>
          <p:nvPr/>
        </p:nvSpPr>
        <p:spPr>
          <a:xfrm>
            <a:off x="1032411" y="5706146"/>
            <a:ext cx="1062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csv.writer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활용해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csv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생성하는 프로그램 예시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3EA0FC-44B4-C5FA-3A12-AA735162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806346"/>
            <a:ext cx="9169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DATETIME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모듈은 날짜와 시간을 조작하는 기능들을 제공합니다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날짜와 시간 연산이 지원되고 날짜의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포맷팅을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쉽게 하도록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보통 데이터를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분석할때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특정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인터렉션이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발생한 시간들을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함께 저장하므로 매우 유용한 패키지라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182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패키지가 지원하는 주요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A7C3F-E3DD-728A-1F68-82247902A2C5}"/>
              </a:ext>
            </a:extLst>
          </p:cNvPr>
          <p:cNvSpPr txBox="1"/>
          <p:nvPr/>
        </p:nvSpPr>
        <p:spPr>
          <a:xfrm>
            <a:off x="993918" y="32780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datetime.date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C8FED-8BC3-2CC9-756C-4F3A868FB09B}"/>
              </a:ext>
            </a:extLst>
          </p:cNvPr>
          <p:cNvSpPr txBox="1"/>
          <p:nvPr/>
        </p:nvSpPr>
        <p:spPr>
          <a:xfrm>
            <a:off x="993918" y="3987141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그레고리력에 따른 날짜에 대한 표현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60411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FA656A-C8B6-F550-CAB7-3C47A714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754581"/>
            <a:ext cx="9105900" cy="175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566557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위와 같이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2019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12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25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일을 표현하는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datetime.date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클래스를 생성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19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6B3BCC-09B9-16B4-AAC2-4761DD0166FB}"/>
              </a:ext>
            </a:extLst>
          </p:cNvPr>
          <p:cNvSpPr txBox="1"/>
          <p:nvPr/>
        </p:nvSpPr>
        <p:spPr>
          <a:xfrm>
            <a:off x="578281" y="863418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함수란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4D873-81CA-09E8-F75D-F2CA6B6ECD19}"/>
              </a:ext>
            </a:extLst>
          </p:cNvPr>
          <p:cNvSpPr txBox="1"/>
          <p:nvPr/>
        </p:nvSpPr>
        <p:spPr>
          <a:xfrm>
            <a:off x="1112107" y="2145504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하나의 논리적 작업 단위를 의미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 자체를 하나의 작은 프로그램으로 볼 수 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수학의 함수와 비슷하게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변형하는 과정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28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566557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오늘을 표현하는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 class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얻고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싶을때에는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class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today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이용합니다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1909F-C9D4-56FE-1080-D4FA5220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816960"/>
            <a:ext cx="9055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37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566557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오늘을 표현하는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 class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얻고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싶을때에는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class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today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이용합니다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1909F-C9D4-56FE-1080-D4FA5220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816960"/>
            <a:ext cx="9055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5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566557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isoformat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함수를 이용해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class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YYYY-MM-DD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포맷의 문자열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(str)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변환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44B9C1-5653-99D2-D345-6AFC9DFD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652491"/>
            <a:ext cx="9093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8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566557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isoformat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함수와 반대로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fromisoformat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함수를 이용해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YYYY-MM-DD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형태의 문자열을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변환합니다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846CA-131B-F7E2-1128-092978D1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797910"/>
            <a:ext cx="910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5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패키지가 지원하는 주요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A7C3F-E3DD-728A-1F68-82247902A2C5}"/>
              </a:ext>
            </a:extLst>
          </p:cNvPr>
          <p:cNvSpPr txBox="1"/>
          <p:nvPr/>
        </p:nvSpPr>
        <p:spPr>
          <a:xfrm>
            <a:off x="993918" y="3016760"/>
            <a:ext cx="2699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datetime.time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C8FED-8BC3-2CC9-756C-4F3A868FB09B}"/>
              </a:ext>
            </a:extLst>
          </p:cNvPr>
          <p:cNvSpPr txBox="1"/>
          <p:nvPr/>
        </p:nvSpPr>
        <p:spPr>
          <a:xfrm>
            <a:off x="993918" y="3725883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특정 날짜와 관계없이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하루가 정확히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24*60*60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초를 갖는다는 가정하에 이상적인 시간에 대한 단위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Class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hour, minute, second, microsecond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및 </a:t>
            </a:r>
            <a:r>
              <a:rPr lang="en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tzinfo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속성을 가집니다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71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731435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time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class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이용해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H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초 형태로 데이터를 저장합니다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7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45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10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초에 대한 정보를 저장한 예시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EA50AE-C94C-E77D-3EEF-712A0557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855630"/>
            <a:ext cx="9105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8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패키지가 지원하는 주요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A7C3F-E3DD-728A-1F68-82247902A2C5}"/>
              </a:ext>
            </a:extLst>
          </p:cNvPr>
          <p:cNvSpPr txBox="1"/>
          <p:nvPr/>
        </p:nvSpPr>
        <p:spPr>
          <a:xfrm>
            <a:off x="993918" y="3016760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datetime.datetime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C8FED-8BC3-2CC9-756C-4F3A868FB09B}"/>
              </a:ext>
            </a:extLst>
          </p:cNvPr>
          <p:cNvSpPr txBox="1"/>
          <p:nvPr/>
        </p:nvSpPr>
        <p:spPr>
          <a:xfrm>
            <a:off x="993918" y="3725883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날짜와 시간을 표현하는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Class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year, month, day, hour, minute, second, microsecond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및 </a:t>
            </a:r>
            <a:r>
              <a:rPr lang="en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tzinfo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속성을 가집니다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69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731435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생성합니다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날짜 및 시간에 대한 정보를 표현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5BABFD-82CD-6633-67C5-D7D1C43C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750790"/>
            <a:ext cx="9042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40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5402288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combine()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메서드를 사용하면 기존에 생성해둔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객체를 활용해서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객체를 생성할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55AF3-3E0E-75FC-B99A-D8642F1A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872131"/>
            <a:ext cx="9105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5152907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현재 시각을 얻고 싶다면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now()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메서드를 사용하면 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now()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메서드에 시간대를 인자로 넘기면 해당 시간대가 적용된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객체가 생성됩니다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5F8C81-1FF3-A922-A4DA-95C78B69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654087"/>
            <a:ext cx="9093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652B10-193A-DDCD-B762-30548063F505}"/>
              </a:ext>
            </a:extLst>
          </p:cNvPr>
          <p:cNvSpPr txBox="1"/>
          <p:nvPr/>
        </p:nvSpPr>
        <p:spPr>
          <a:xfrm>
            <a:off x="578281" y="863418"/>
            <a:ext cx="465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함수의 예를 알아봅시다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3E436-A8CA-F33E-EB6F-0F7BD07D466C}"/>
              </a:ext>
            </a:extLst>
          </p:cNvPr>
          <p:cNvSpPr txBox="1"/>
          <p:nvPr/>
        </p:nvSpPr>
        <p:spPr>
          <a:xfrm>
            <a:off x="1112107" y="2145504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COSINE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구하는 함수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정수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주어졌을 때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홀수 인지 아닌지 체크하는 함수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출생년도를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입력하면 현재 나이를 산출해 주는 함수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323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983938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클래스의 </a:t>
            </a:r>
            <a:r>
              <a:rPr lang="en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strftime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메서드는 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객체를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다양한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format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문자열로 변환해줍니다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2F4E1A-B3A4-6CDF-1831-765BACB0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980576"/>
            <a:ext cx="9067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65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649164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반대로 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클래스의 </a:t>
            </a:r>
            <a:r>
              <a:rPr lang="en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strptime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메서드는 다양한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포멧의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문자열을 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객체로 변환해줍니다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C6811-F70A-B5AC-595A-F3F9BEEA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862055"/>
            <a:ext cx="9055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95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패키지가 지원하는 주요 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A7C3F-E3DD-728A-1F68-82247902A2C5}"/>
              </a:ext>
            </a:extLst>
          </p:cNvPr>
          <p:cNvSpPr txBox="1"/>
          <p:nvPr/>
        </p:nvSpPr>
        <p:spPr>
          <a:xfrm>
            <a:off x="993918" y="3016760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datetime.timedelta</a:t>
            </a:r>
            <a:endParaRPr lang="en-US" altLang="ko-KR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C8FED-8BC3-2CC9-756C-4F3A868FB09B}"/>
              </a:ext>
            </a:extLst>
          </p:cNvPr>
          <p:cNvSpPr txBox="1"/>
          <p:nvPr/>
        </p:nvSpPr>
        <p:spPr>
          <a:xfrm>
            <a:off x="993918" y="3725883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내장 모듈의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timedelta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클래스는 기간을 표현하기 위해서 사용됩니다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timedelta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클래스는주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일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분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초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밀리 초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마이크로 초를 인자로 받습니다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408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3033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datetime.timedelta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649164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timedelta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객체는 내부적으로 일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초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마이크로 초 단위만 저장하기 때문에 위와 같이 해당 정보만 표시됩니다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161D11-9C76-2CDB-D82A-7350CDE2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766217"/>
            <a:ext cx="9042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8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3033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datetime.timedelta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5337933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위와 같이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timedelta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클래스를 통해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datetime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대해 연산을 수행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A43436-ACF4-CAB8-52A8-19BB59D9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623962"/>
            <a:ext cx="9080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09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694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3269F-36E4-435E-40A3-38CD2B890B02}"/>
              </a:ext>
            </a:extLst>
          </p:cNvPr>
          <p:cNvSpPr txBox="1"/>
          <p:nvPr/>
        </p:nvSpPr>
        <p:spPr>
          <a:xfrm>
            <a:off x="1027523" y="2090172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RANDOM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패키지는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난수 생성에 대한 기능을 제공해주는 패키지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534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694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random.random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5107412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random.random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0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사이의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임의값을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생성해주는 함수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2BB74A-7E4E-36F8-4EF5-1F361BA7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938779"/>
            <a:ext cx="90932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3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random.uniform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782024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random.uniform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함수는 범위를 지정해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임의값을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생성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E3F77A-13D7-8642-939D-F8285C97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879931"/>
            <a:ext cx="9144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2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random.uniform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782024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random.uniform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함수는 범위를 지정해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임의값을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생성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E3F77A-13D7-8642-939D-F8285C97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879931"/>
            <a:ext cx="9144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3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random.randint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782024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random.randint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함수는 범위를 지정해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정수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임의값을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생성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F99FF3-EA1F-A201-90DA-A485EE61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990418"/>
            <a:ext cx="9080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94302D-9738-1166-2FE4-1C5009AAABF9}"/>
              </a:ext>
            </a:extLst>
          </p:cNvPr>
          <p:cNvSpPr txBox="1"/>
          <p:nvPr/>
        </p:nvSpPr>
        <p:spPr>
          <a:xfrm>
            <a:off x="578281" y="863418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예시로 알아본 함수의 공통점은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6687A-E022-1948-72FD-CEBA526538E2}"/>
              </a:ext>
            </a:extLst>
          </p:cNvPr>
          <p:cNvSpPr txBox="1"/>
          <p:nvPr/>
        </p:nvSpPr>
        <p:spPr>
          <a:xfrm>
            <a:off x="1112107" y="2145504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입력값이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입력값을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통해 특정한 계산을 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결과물을 반환한다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906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random.choice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4782024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random.choice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함수는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입력값중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랜덤하게 하나의 원소를 선택합니다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516236-ACA0-2B98-B5D1-E3AFB084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3026077"/>
            <a:ext cx="9093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65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random.sample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0" y="4782024"/>
            <a:ext cx="1026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random.sample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함수는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입력값중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개의 원소를 임의로 선택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샘플링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998F75-FF3C-A007-57B2-7A512C14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3013377"/>
            <a:ext cx="9080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8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716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기본 패키지 함수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8DF9-A705-1B2E-A5CD-D738FB30605E}"/>
              </a:ext>
            </a:extLst>
          </p:cNvPr>
          <p:cNvSpPr txBox="1"/>
          <p:nvPr/>
        </p:nvSpPr>
        <p:spPr>
          <a:xfrm>
            <a:off x="851413" y="2135336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random.shuffle</a:t>
            </a: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예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CA3E8-103F-7202-972C-588DD0F58FB3}"/>
              </a:ext>
            </a:extLst>
          </p:cNvPr>
          <p:cNvSpPr txBox="1"/>
          <p:nvPr/>
        </p:nvSpPr>
        <p:spPr>
          <a:xfrm>
            <a:off x="1032411" y="5055157"/>
            <a:ext cx="93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random.shuffle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함수는 원소의 순서를 랜덤하게 바꿉니다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5A593B-DCF0-EE74-FA95-4EE3E689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11" y="2709547"/>
            <a:ext cx="91186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3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607D94-E417-F447-4C11-F55EC0D535A6}"/>
              </a:ext>
            </a:extLst>
          </p:cNvPr>
          <p:cNvSpPr txBox="1"/>
          <p:nvPr/>
        </p:nvSpPr>
        <p:spPr>
          <a:xfrm>
            <a:off x="578281" y="863418"/>
            <a:ext cx="917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모든 함수들이 위와 같은 공통점을 가져야 할까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4210E-E9CE-FD4E-6491-8DF42E3DD0D0}"/>
              </a:ext>
            </a:extLst>
          </p:cNvPr>
          <p:cNvSpPr txBox="1"/>
          <p:nvPr/>
        </p:nvSpPr>
        <p:spPr>
          <a:xfrm>
            <a:off x="1112107" y="2145504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물론 아닙니다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프로그래밍 세계에서의 함수는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입력값이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있을수도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없을 수도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출력값이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있을수도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없을 수도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69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112074-4CF2-587B-3DE9-9C0ED5339C2C}"/>
              </a:ext>
            </a:extLst>
          </p:cNvPr>
          <p:cNvSpPr txBox="1"/>
          <p:nvPr/>
        </p:nvSpPr>
        <p:spPr>
          <a:xfrm>
            <a:off x="578281" y="863418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그렇다면 모든 함수가 가지는 공통점은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70964-5404-8266-0E3F-4A3D3D8016AB}"/>
              </a:ext>
            </a:extLst>
          </p:cNvPr>
          <p:cNvSpPr txBox="1"/>
          <p:nvPr/>
        </p:nvSpPr>
        <p:spPr>
          <a:xfrm>
            <a:off x="1112107" y="3237286"/>
            <a:ext cx="936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모든 함수는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(Compute)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4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C45F67-3742-0E8E-53B5-A14D6DBD9093}"/>
              </a:ext>
            </a:extLst>
          </p:cNvPr>
          <p:cNvSpPr txBox="1"/>
          <p:nvPr/>
        </p:nvSpPr>
        <p:spPr>
          <a:xfrm>
            <a:off x="578281" y="863418"/>
            <a:ext cx="851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파이썬에서는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어떤 종류의 함수가 존재할까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53174-48F5-2EBF-8E9F-8D789DD76E2B}"/>
              </a:ext>
            </a:extLst>
          </p:cNvPr>
          <p:cNvSpPr txBox="1"/>
          <p:nvPr/>
        </p:nvSpPr>
        <p:spPr>
          <a:xfrm>
            <a:off x="1412789" y="2821649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내장 함수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vl="1"/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print sorted max range</a:t>
            </a:r>
          </a:p>
          <a:p>
            <a:pPr lvl="1"/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외장 함수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vl="1"/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sys.exit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pickle.load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vl="1"/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 정의 함수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AB8B6-DC0B-ED91-78F6-4B84E2A35E16}"/>
              </a:ext>
            </a:extLst>
          </p:cNvPr>
          <p:cNvSpPr txBox="1"/>
          <p:nvPr/>
        </p:nvSpPr>
        <p:spPr>
          <a:xfrm>
            <a:off x="851413" y="2135336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함수의 정의 컨텍스트에 따른 구분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5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6E73001-712C-C054-EFE8-3343EF1F4300}"/>
              </a:ext>
            </a:extLst>
          </p:cNvPr>
          <p:cNvSpPr txBox="1"/>
          <p:nvPr/>
        </p:nvSpPr>
        <p:spPr>
          <a:xfrm>
            <a:off x="578281" y="863418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파이썬 내장 함수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7F1C5-CF4A-BDEF-CF41-3E25989AECA4}"/>
              </a:ext>
            </a:extLst>
          </p:cNvPr>
          <p:cNvSpPr txBox="1"/>
          <p:nvPr/>
        </p:nvSpPr>
        <p:spPr>
          <a:xfrm>
            <a:off x="1265029" y="2073503"/>
            <a:ext cx="93664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내장 함수는 따로 정의하거나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import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할 필요 없이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Python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언어 자체에 내장되어 있는 함수입니다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아래와 같이 바로 호출할 수 있는 함수 들이죠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3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print(“Hello World!”)</a:t>
            </a:r>
          </a:p>
        </p:txBody>
      </p:sp>
    </p:spTree>
    <p:extLst>
      <p:ext uri="{BB962C8B-B14F-4D97-AF65-F5344CB8AC3E}">
        <p14:creationId xmlns:p14="http://schemas.microsoft.com/office/powerpoint/2010/main" val="31105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1598</Words>
  <Application>Microsoft Macintosh PowerPoint</Application>
  <PresentationFormat>와이드스크린</PresentationFormat>
  <Paragraphs>271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맑은 고딕</vt:lpstr>
      <vt:lpstr>에스코어 드림 3 Light</vt:lpstr>
      <vt:lpstr>에스코어 드림 6 Bold</vt:lpstr>
      <vt:lpstr>현대산스 Head Medium</vt:lpstr>
      <vt:lpstr>S-Core Dream 3 Light</vt:lpstr>
      <vt:lpstr>S-Core Dream 5 Medium</vt:lpstr>
      <vt:lpstr>S-Core Dream 6 Bold</vt:lpstr>
      <vt:lpstr>S-Core Dream 8 Heavy</vt:lpstr>
      <vt:lpstr>S-Core Dream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luis</dc:creator>
  <cp:lastModifiedBy>choi luis</cp:lastModifiedBy>
  <cp:revision>7</cp:revision>
  <dcterms:created xsi:type="dcterms:W3CDTF">2022-07-30T03:29:38Z</dcterms:created>
  <dcterms:modified xsi:type="dcterms:W3CDTF">2022-08-01T03:06:18Z</dcterms:modified>
</cp:coreProperties>
</file>