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66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6"/>
    <p:restoredTop sz="96327"/>
  </p:normalViewPr>
  <p:slideViewPr>
    <p:cSldViewPr snapToGrid="0">
      <p:cViewPr varScale="1">
        <p:scale>
          <a:sx n="140" d="100"/>
          <a:sy n="140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91AD8-BE7F-1989-7E67-804B0F98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814F1-4379-E99D-0999-DC4256C3C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03414-F835-9CF6-47B8-D08E85D9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E0A6-88AA-E8CE-DB5B-6B45E128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37EFC-8670-9B67-B026-6FCE74DC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8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8C02A-61E5-FCEF-C9F8-4EBA4E58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C2D32-86DB-6098-B44C-7B1DA8EC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C4934-D1CF-1AA9-F30A-8B42B7A2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FE3EA-3454-1774-1220-314FD111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8B5FC-2167-EB50-AAEC-812F25E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3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47C56E-BE97-2578-12E3-824A993F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82F3C-8275-5C8E-0008-D3F7D48F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B14E6-3B58-DA1A-C63A-0CD3687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523B1-FC33-D566-F2EB-954A7C6E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6F025-A756-3B97-9E08-6A212D5A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9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645B3-0B84-3257-1312-10F91126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80E33-7A43-A240-6F15-96C2561D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F5AC7-4B89-E971-29A7-98748259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195C8-6E7A-481B-5CAE-125AC86E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65DD9-F7F5-538E-7AB7-223B6E78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18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FA928-F9DB-BA30-1517-5E9F6622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D1517-30F1-1522-69B0-A8081529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21FD8-D4DD-B9A8-927B-8F7A4F1B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5E890-9867-7BC1-02FF-891FB24E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409BD-4448-EBD4-5E9E-CAD8B24D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89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D9ED-B462-A84F-A62C-F21A8434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02E55-286A-F4B8-A347-54FC0C8B4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85F59-34B9-05ED-5B9B-B1E8C5A0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B6C14-E123-BC1D-EE42-847D5E22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11384-8800-4931-D21A-FC15AA9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B3E8F-B7AA-34E8-F95D-75E2531F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1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851FB-0E24-75A7-5AA5-C5D7D1F3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4293-7FA4-3BD4-9CC5-00A035FB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930F4-796F-BF4D-641C-9B956F1F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DE1CE-53C5-1189-DA97-047C7F10B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9732A-5032-F027-5C40-72EBBE338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E93D07-E015-2C6B-F117-9266F752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24C1E-D7E2-FAE1-6446-F2B2BC05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F15364-D034-1DC9-109F-1F8C3C66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59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AD6AA-4100-3159-2D06-7D1761A5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A88D3-F70E-C092-B3E3-77D46DD6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253C6D-D9EE-5C75-D7AE-30AF9F6B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6EAECA-7577-FF37-3502-11045C62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84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F9A0F-BCE2-EA60-2A7F-3925962D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E2F25C-2F30-B408-0DC5-C9AA2850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C55B-CDE4-8C30-EBA5-B18A3DC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1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E5960-9499-6D9B-35B3-E24A1E2E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D83A7-A39F-0F86-7768-49E3F268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D9F13-92DD-E8B5-30EF-682D7E9B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8E149-29A6-8339-3C5B-DEFF117D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8FB97-421C-C443-89E6-A3CEC33B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37668-EE9D-7D10-72F5-A965C406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9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D9CC-7E3D-6EDF-9E51-FA309466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A154EC-BB0C-D7FB-0958-790F9F852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7ED99-7EB7-33FC-D08B-662B5DE5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6414D-AD02-A61A-EB7F-BE187A3D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9B7CE-FE40-0FB3-FF31-3252F9C1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DBF6E-BCD4-49AF-7F4E-8B52B670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58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CCE14-69E3-48E9-954C-79E2AD98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78574-D209-7DA0-F9D0-EDE62069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F72FD-52EE-5C35-7852-8FBC07E4A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585B-62A8-0F42-8D43-CD2C6FBD072D}" type="datetimeFigureOut">
              <a:rPr kumimoji="1" lang="ko-KR" altLang="en-US" smtClean="0"/>
              <a:t>2022. 7. 31.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F7100-94FC-D720-C084-67AD14D0B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B27DA-C48B-F367-9F65-4764D25E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321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클래스란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클래스를 통해 하나의 독립적인 사물을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코드로써 표현해 보았습니다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28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함수형 프로그래밍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 자체가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상태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(state)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신경 쓰지 않지요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상태를 표현하는 것은 그저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데이터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뿐입니다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04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수학에서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cosine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언제 어디서 계산을 하더라도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Cos(90)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은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인자값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90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대해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항상 동일한 결과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 내는 것을 생각해 보시면 쉽습니다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90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한가지 알아 두어야 할 것은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함수형 프로그래밍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과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객체형 프로그래밍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대립관계가 전혀 아니라는 점입니다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594AC-6F1D-770B-AC45-6BF6F989937E}"/>
              </a:ext>
            </a:extLst>
          </p:cNvPr>
          <p:cNvSpPr txBox="1"/>
          <p:nvPr/>
        </p:nvSpPr>
        <p:spPr>
          <a:xfrm>
            <a:off x="1112107" y="2145504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그렇다면 이제 함수형 프로그래밍의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예시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 살펴 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899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594AC-6F1D-770B-AC45-6BF6F989937E}"/>
              </a:ext>
            </a:extLst>
          </p:cNvPr>
          <p:cNvSpPr txBox="1"/>
          <p:nvPr/>
        </p:nvSpPr>
        <p:spPr>
          <a:xfrm>
            <a:off x="1112107" y="2145504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임의의 배열에 대해서 각 원소마다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특정 함수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 적용한 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해당 함수의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반환값을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print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해주는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함수를 작성해 보려고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각 원소별로 특정 함수가 적용된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값을 가지는 새로운 배열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return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 주는 함수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9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8D47-27CC-BC69-8C17-ADE76B8D007A}"/>
              </a:ext>
            </a:extLst>
          </p:cNvPr>
          <p:cNvSpPr txBox="1"/>
          <p:nvPr/>
        </p:nvSpPr>
        <p:spPr>
          <a:xfrm>
            <a:off x="1112107" y="2145504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그러니까 이 함수는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하나의 배열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하나의 함수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입력값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받는 함수입니다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37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8D47-27CC-BC69-8C17-ADE76B8D007A}"/>
              </a:ext>
            </a:extLst>
          </p:cNvPr>
          <p:cNvSpPr txBox="1"/>
          <p:nvPr/>
        </p:nvSpPr>
        <p:spPr>
          <a:xfrm>
            <a:off x="1112107" y="2145504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이해가 잘 가지 않으니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코드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 보도록 합시다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B075B-2147-BF82-6297-EDE1CC56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7" y="2729369"/>
            <a:ext cx="6006899" cy="31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1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8D47-27CC-BC69-8C17-ADE76B8D007A}"/>
              </a:ext>
            </a:extLst>
          </p:cNvPr>
          <p:cNvSpPr txBox="1"/>
          <p:nvPr/>
        </p:nvSpPr>
        <p:spPr>
          <a:xfrm>
            <a:off x="1112107" y="2145504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바로 예시 코드와 같은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동작을 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for_each_print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만들고 싶은 것이죠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B075B-2147-BF82-6297-EDE1CC56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175" y="1837800"/>
            <a:ext cx="6016857" cy="31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8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8D47-27CC-BC69-8C17-ADE76B8D007A}"/>
              </a:ext>
            </a:extLst>
          </p:cNvPr>
          <p:cNvSpPr txBox="1"/>
          <p:nvPr/>
        </p:nvSpPr>
        <p:spPr>
          <a:xfrm>
            <a:off x="1112107" y="2145504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조금은 어색하게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보일지 모르겠습니다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왜냐하면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double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for_each_print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인자값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넘겨지기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때문이죠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B075B-2147-BF82-6297-EDE1CC56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175" y="1837800"/>
            <a:ext cx="6016857" cy="31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7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8D47-27CC-BC69-8C17-ADE76B8D007A}"/>
              </a:ext>
            </a:extLst>
          </p:cNvPr>
          <p:cNvSpPr txBox="1"/>
          <p:nvPr/>
        </p:nvSpPr>
        <p:spPr>
          <a:xfrm>
            <a:off x="1112107" y="2145504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그렇다면 다른 예시 코드를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이번에는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각 원소마다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을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빼주는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함수를 적용하였습니다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print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되는 결과물에 주목해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BBEA77-4EC9-778E-D7E2-1A5C585E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32" y="1387910"/>
            <a:ext cx="55753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0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객체지향이란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객체지향은 이러한 클래스를 적극 활용 하는 방식으로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프로그래밍하는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방법론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의미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81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8D47-27CC-BC69-8C17-ADE76B8D007A}"/>
              </a:ext>
            </a:extLst>
          </p:cNvPr>
          <p:cNvSpPr txBox="1"/>
          <p:nvPr/>
        </p:nvSpPr>
        <p:spPr>
          <a:xfrm>
            <a:off x="1112107" y="2145504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조금 감이 오시나요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?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인자값으로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전달된 함수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따라서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print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되는 값들이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조금씩 달라지는 것을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확인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BBEA77-4EC9-778E-D7E2-1A5C585E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32" y="1387910"/>
            <a:ext cx="55753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8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8D47-27CC-BC69-8C17-ADE76B8D007A}"/>
              </a:ext>
            </a:extLst>
          </p:cNvPr>
          <p:cNvSpPr txBox="1"/>
          <p:nvPr/>
        </p:nvSpPr>
        <p:spPr>
          <a:xfrm>
            <a:off x="1112107" y="2145504"/>
            <a:ext cx="93664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for_each_print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함수는 다음을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꼭 만족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해야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인자로 전달된 배열의 값들이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for_each_print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    함수가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실행 된 후에도  변하지 않는다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같은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인자값들에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대해 결과값은 항상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동일해야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인자로 전달된 함수를 각 원소마다 적용한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   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새로운 배열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반환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해야 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7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8D47-27CC-BC69-8C17-ADE76B8D007A}"/>
              </a:ext>
            </a:extLst>
          </p:cNvPr>
          <p:cNvSpPr txBox="1"/>
          <p:nvPr/>
        </p:nvSpPr>
        <p:spPr>
          <a:xfrm>
            <a:off x="1112107" y="2145504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그렇다면 잠깐 시간을 내어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해당 함수를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구현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CEB942-1777-3DA0-7454-1823EAA8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77" y="1733768"/>
            <a:ext cx="62484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959F11-E987-D8DC-4AA1-44135AD0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1" y="1862923"/>
            <a:ext cx="8991600" cy="3162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246215-7944-B931-8B4A-83F64CFB4171}"/>
              </a:ext>
            </a:extLst>
          </p:cNvPr>
          <p:cNvSpPr txBox="1"/>
          <p:nvPr/>
        </p:nvSpPr>
        <p:spPr>
          <a:xfrm>
            <a:off x="578281" y="5378397"/>
            <a:ext cx="93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저는 위와 같이 구현해 보았습니다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28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959F11-E987-D8DC-4AA1-44135AD0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1" y="1862923"/>
            <a:ext cx="8991600" cy="3162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246215-7944-B931-8B4A-83F64CFB4171}"/>
              </a:ext>
            </a:extLst>
          </p:cNvPr>
          <p:cNvSpPr txBox="1"/>
          <p:nvPr/>
        </p:nvSpPr>
        <p:spPr>
          <a:xfrm>
            <a:off x="578281" y="5378397"/>
            <a:ext cx="93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언제나 코드에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정답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은 없습니다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402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46215-7944-B931-8B4A-83F64CFB4171}"/>
              </a:ext>
            </a:extLst>
          </p:cNvPr>
          <p:cNvSpPr txBox="1"/>
          <p:nvPr/>
        </p:nvSpPr>
        <p:spPr>
          <a:xfrm>
            <a:off x="578281" y="2016888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데이터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다룰때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b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함수형으로 프로그래밍 하는 것은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굉장한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생산성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가져다 줄 때가 많습니다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그렇다면 실제 예시를 통해 조금 더 알아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280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46215-7944-B931-8B4A-83F64CFB4171}"/>
              </a:ext>
            </a:extLst>
          </p:cNvPr>
          <p:cNvSpPr txBox="1"/>
          <p:nvPr/>
        </p:nvSpPr>
        <p:spPr>
          <a:xfrm>
            <a:off x="752992" y="4358197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위는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파이썬의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내장함수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sorted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사용한 예시입니다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Sorted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는 인자로 받은 배열을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오름차순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정렬한 새로운 배열을 반환합니다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E36DCB-2BB7-6733-8CDA-B0095903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2" y="1862923"/>
            <a:ext cx="9017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46215-7944-B931-8B4A-83F64CFB4171}"/>
              </a:ext>
            </a:extLst>
          </p:cNvPr>
          <p:cNvSpPr txBox="1"/>
          <p:nvPr/>
        </p:nvSpPr>
        <p:spPr>
          <a:xfrm>
            <a:off x="752992" y="4358197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sorted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호출 하더라도 인자로 전달한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input_arr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은 변경되지 않습니다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E36DCB-2BB7-6733-8CDA-B0095903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2" y="1862923"/>
            <a:ext cx="9017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81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D71E3-50BC-59B2-20DC-66E896C3BBE6}"/>
              </a:ext>
            </a:extLst>
          </p:cNvPr>
          <p:cNvSpPr txBox="1"/>
          <p:nvPr/>
        </p:nvSpPr>
        <p:spPr>
          <a:xfrm>
            <a:off x="578281" y="2603152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하지만 항상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오름차순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데이터를 정렬하는 것은 아닙니다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경우에 따라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내림차순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으로도 정렬 할 수 있어야 하겠지요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199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61942-1377-58C3-F0C1-7FE2A05DF6CB}"/>
              </a:ext>
            </a:extLst>
          </p:cNvPr>
          <p:cNvSpPr txBox="1"/>
          <p:nvPr/>
        </p:nvSpPr>
        <p:spPr>
          <a:xfrm>
            <a:off x="578281" y="2089346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예시 코드를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desc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라는 함수를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key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라는 이름의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파라미터로 전달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한 것을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확인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0598F8-5C38-A121-FF64-1BECBB96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346"/>
            <a:ext cx="44069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5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객체지향이란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실제 세계는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사물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객체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이루어져 있으며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발생하는 모든 사건들은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사물간의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상호작용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.”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라는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전제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 가지고 프로그램을 작성해 나가는 것이죠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37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61942-1377-58C3-F0C1-7FE2A05DF6CB}"/>
              </a:ext>
            </a:extLst>
          </p:cNvPr>
          <p:cNvSpPr txBox="1"/>
          <p:nvPr/>
        </p:nvSpPr>
        <p:spPr>
          <a:xfrm>
            <a:off x="578281" y="2089346"/>
            <a:ext cx="93664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sorted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함수는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항상 오름차순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정렬하기 때문에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배열을 내림차순으로 정렬하기 위해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Desc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함수를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key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전달함으로써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Input_arr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원소에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-1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을 곱한 값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기준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 오름차순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정렬 하도록 설정 한 것입니다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0598F8-5C38-A121-FF64-1BECBB96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346"/>
            <a:ext cx="44069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02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3BF602-60AB-ED3A-3D70-58C2F54D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41" y="1862923"/>
            <a:ext cx="4254318" cy="4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60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61942-1377-58C3-F0C1-7FE2A05DF6CB}"/>
              </a:ext>
            </a:extLst>
          </p:cNvPr>
          <p:cNvSpPr txBox="1"/>
          <p:nvPr/>
        </p:nvSpPr>
        <p:spPr>
          <a:xfrm>
            <a:off x="578281" y="2089346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그렇다면 이제 조금 더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응용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Input_arr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절대값의 내림차순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정렬해봅시다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0598F8-5C38-A121-FF64-1BECBB96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346"/>
            <a:ext cx="44069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91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61942-1377-58C3-F0C1-7FE2A05DF6CB}"/>
              </a:ext>
            </a:extLst>
          </p:cNvPr>
          <p:cNvSpPr txBox="1"/>
          <p:nvPr/>
        </p:nvSpPr>
        <p:spPr>
          <a:xfrm>
            <a:off x="578281" y="2089346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한번 사용할 함수를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def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정의해서 사용하는 것은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조금 낭비인 감이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18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61942-1377-58C3-F0C1-7FE2A05DF6CB}"/>
              </a:ext>
            </a:extLst>
          </p:cNvPr>
          <p:cNvSpPr txBox="1"/>
          <p:nvPr/>
        </p:nvSpPr>
        <p:spPr>
          <a:xfrm>
            <a:off x="578281" y="2089346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따라서 절대값의 내림차순으로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정렬하기 이전에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익명함수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람다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대해서 알아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89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61942-1377-58C3-F0C1-7FE2A05DF6CB}"/>
              </a:ext>
            </a:extLst>
          </p:cNvPr>
          <p:cNvSpPr txBox="1"/>
          <p:nvPr/>
        </p:nvSpPr>
        <p:spPr>
          <a:xfrm>
            <a:off x="578281" y="2089346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익명함수란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?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매개 변수로 함수를 전달하는 번거로움을 줄이기 위해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함수를 간단하게 이름 없이 선언하기 위해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도입한 개념입니다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119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61942-1377-58C3-F0C1-7FE2A05DF6CB}"/>
              </a:ext>
            </a:extLst>
          </p:cNvPr>
          <p:cNvSpPr txBox="1"/>
          <p:nvPr/>
        </p:nvSpPr>
        <p:spPr>
          <a:xfrm>
            <a:off x="578281" y="2089346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lambda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라는 키워드를 통해 정의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lambda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이용해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key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전달할 익명함수를 아래와 같이 만들어 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BA888D-B918-22C9-9CAB-B02B16F9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3292945"/>
            <a:ext cx="5702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21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61942-1377-58C3-F0C1-7FE2A05DF6CB}"/>
              </a:ext>
            </a:extLst>
          </p:cNvPr>
          <p:cNvSpPr txBox="1"/>
          <p:nvPr/>
        </p:nvSpPr>
        <p:spPr>
          <a:xfrm>
            <a:off x="578281" y="2089346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변수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desc_abs_lambda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는 아래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def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정의된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desc_abs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함수와 동일한 일을 하는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익명함수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BA888D-B918-22C9-9CAB-B02B16F9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1" y="3292945"/>
            <a:ext cx="5702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93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8DF431-8E1C-A137-1FFD-D4C81B71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1" y="1862923"/>
            <a:ext cx="9004300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4852296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sorted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함수의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key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인자로 전달하여 호출하여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절대값 내림차순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 잘 정렬이 된 것을 확인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598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def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통해 함수를 정의해도 되지만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방금 살펴본 사례처럼 일회성으로 함수를 사용할 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간단히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lambda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키워드를 통해 익명함수를 정의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65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객체지향이란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따라서 필요한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기능들의 집합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클래스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로써 표현하고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클래스간의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결합을 통해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복잡한 프로그램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구현하는 것입니다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973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sorted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함수와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lambda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이용해 조금 더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응용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 봅시다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165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단순히 숫자로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이루어진 배열이 아닌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예시와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딕셔너리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이루어진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배열을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CA6FC5-F026-4257-5CCF-A7FA7AA8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719" y="1714972"/>
            <a:ext cx="571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1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Score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기준으로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내림차순 정렬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가장 첫번째로 오는 원소의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Name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출력하는 함수를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작성해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CA6FC5-F026-4257-5CCF-A7FA7AA8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719" y="1714972"/>
            <a:ext cx="571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6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객체지향과 함수지향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객체지향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과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함수지향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대해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알아 보았습니다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다시 한번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강조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 드리고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싶은것은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둘은 절대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대립관계가 아니라는 것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55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객체지향과 함수지향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둘을 상황에 따라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적절히 조합하여 설계하면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보다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유연하고 생산성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있게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프로그램 작성이 가능합니다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624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이러한 내용들을 고민해보면서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함께 코드를 작성해 볼 수 있도록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실습 주제를 준비 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바로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유전 알고리즘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구현해보기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193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먼저 유전 알고리즘에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대해 간단히 알아 보도록 합시다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495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유전 알고리즘은 생물체가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환경에 적응하면서 진화해가는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모습을 모방하여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최적해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 찾아내는 검색 방법이다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수학적으로 명확하게 정의되지 않은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문제에도 적용할 수 있기 때문에 매우 유용하게 이용된다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51763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이해가 쉽도록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예시를 살펴보도록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278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유전 알고리즘을 구현해 봅시다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E49F1-256B-1932-577D-FD86A7FE28FC}"/>
              </a:ext>
            </a:extLst>
          </p:cNvPr>
          <p:cNvSpPr txBox="1"/>
          <p:nvPr/>
        </p:nvSpPr>
        <p:spPr>
          <a:xfrm>
            <a:off x="578281" y="2227968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이해가 쉽도록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예시를 살펴보도록 하겠습니다</a:t>
            </a:r>
            <a:r>
              <a:rPr lang="en-US" altLang="ko-KR" sz="2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54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646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프로그램을 만드는 다양한 방법론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그렇다면 다른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방법론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없을까요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095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당연히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바로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함수형 프로그래밍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이라는 것인데요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37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함수형 프로그래밍에서는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어떤 값으로 어떤 함수를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호출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언제든 같은 결과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 얻습니다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프로그램이 얼마나 오래 실행되고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있었는지는 상관없이 말이죠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45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이전에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Car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클래스를 만들면서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인스턴스의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내부 상태를 변경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(mutable)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하는 함수를 작성했던 것과는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대조적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 말이지요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68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함수형 프로그래밍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함수형 프로그래밍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프로그램 코드를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언제나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같은 인풋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에는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같은 아웃풋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반환해 주는 함수들로 구성하는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방법론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마치 수학과도 같이요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99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1117</Words>
  <Application>Microsoft Macintosh PowerPoint</Application>
  <PresentationFormat>와이드스크린</PresentationFormat>
  <Paragraphs>292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맑은 고딕</vt:lpstr>
      <vt:lpstr>에스코어 드림 3 Light</vt:lpstr>
      <vt:lpstr>에스코어 드림 6 Bold</vt:lpstr>
      <vt:lpstr>현대산스 Head Medium</vt:lpstr>
      <vt:lpstr>S-Core Dream 3 Light</vt:lpstr>
      <vt:lpstr>S-Core Dream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luis</dc:creator>
  <cp:lastModifiedBy>choi luis</cp:lastModifiedBy>
  <cp:revision>14</cp:revision>
  <dcterms:created xsi:type="dcterms:W3CDTF">2022-07-30T03:29:38Z</dcterms:created>
  <dcterms:modified xsi:type="dcterms:W3CDTF">2022-07-31T03:32:53Z</dcterms:modified>
</cp:coreProperties>
</file>