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5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75D9-EFBA-4119-92A0-5ED06C99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51710-08F7-44E3-A3E2-F239D519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2AC1-B23F-4C35-8545-4E48611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3511E-5A91-48C3-8988-D282F36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4DBF6-72C3-4D4F-ABF2-2D41770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4AC95-059D-4186-8A89-64AB09D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81050-E547-4A4A-904A-450DE789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EA713-41AF-41B2-BC75-8990F338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C0C61-E208-4608-896C-C8243297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92871-2134-4ADA-AAB7-BB4DD51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5E50C-B37B-4A35-9F9D-1231DF17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7C3A0-A9C6-4922-8FB3-E35B71D4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72590-754B-4482-9417-230D3A3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7B11D-2173-420A-8D25-E658E634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1D62A-B90C-47D9-BEF8-C13985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37D5-3524-43C4-8A83-F6D9D58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DBC4B-8014-46F8-A180-27EB56A2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54385-440E-4E58-8B56-B87074CA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D5921-93F9-4DD4-864F-B8F2A31D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78C0B-9613-4CE7-9969-EA2587E8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EE40-59A5-4846-BABC-A9C21ABD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63669-5263-4874-8E81-736783AC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37410-93C7-4B2A-9F78-4DFA3F50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B9821-B69B-4318-94CB-5C83E291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B713-5A85-4C28-BC5A-DFD9AE5F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97024-97D2-429F-A01C-9A27E1B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7A50B-12A3-4A4A-BAA9-73D299A9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E3496-1A62-4765-86D0-26D1BE9ED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AFD2F-E36D-4CD1-BE41-DBBB29A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E3E55-5302-4CF9-A04D-4BBE814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FDE29-1F14-465F-9026-8977F75A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23EA-92C0-4F78-A568-465946DB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02252-6175-479F-A19C-E34A6CBB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62819-A935-4CEA-B0EB-6A10CA64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B6707-7720-4BF7-8335-461C8273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780A3-D919-4B69-990E-AD5E5D1C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AE6F-6C51-4A17-B7EE-D01CEA1A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2B3C6-E7B6-4A63-9F79-A95F02E7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CB563-3ADD-4147-A1BF-0EA5A730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334F-AE51-4390-BB20-16B2DBA7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AC9DD-84E5-49E6-B6FA-D1E6211E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70F50-4778-44DC-AC0D-1AEB9977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584253-6B35-4A81-9E6B-EEAB465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1E230-2FDC-483E-8973-394F78B3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F5A5C-0F0B-4359-B50B-266530F1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A9A4C8-51C8-46F1-8CD8-A5112733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655A-C917-447D-BE4D-AED19B9F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5BD28-5A28-4179-B03E-6608D4B5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B023C-36DF-4825-BE9A-FF22F2D2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48B16-6BE7-4C61-99B2-A7DB9FF2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9E3A1-28BC-4FAF-84BB-2064DB6E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D0EE7-6294-46A7-ABFA-97D6B75E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87A-B088-4B23-95C8-46150413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7BC3C-71D8-479D-87E6-76CD136C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C9A15-8400-4F48-BDB6-5A357E1E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D7795-2B0E-4B69-8DFB-138B1F6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C83A2-849A-42B3-A337-6F37C4D3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9183A-8103-4015-ADA1-C1C7D61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5AEAE-3076-4F7B-82E0-795C9578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7DEB5-81A6-4FD9-B138-AB74868B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F4A7E-897E-40E7-B302-35FCB684A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54B62-9E06-47CC-9A21-CCAB9832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B03B7-265E-4027-9F25-018FBD99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49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describe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DataFrame.describe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데이터의 요약 정보들을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한눈에 보여줍니다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933B0-7600-4046-8819-F66CB336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31" y="1862923"/>
            <a:ext cx="362000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agg_func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 연산을 의미합니다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DB5CC0-D7D1-42F3-8087-A4D3D21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7" y="1577119"/>
            <a:ext cx="6344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평균을 구하고 싶다면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mean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적용하면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F0633-47B6-42DC-AF80-28B3CC0D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73" y="2049780"/>
            <a:ext cx="4438878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부서별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항목별 그리고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지출 금액을 구하고 싶다면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어떻게 호출해야 할까요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F6946C-9BFB-4CA5-ACD0-A6244DC4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00" y="1988956"/>
            <a:ext cx="281026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4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columns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배열로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예시코드와 같이 전달해 주면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16DF2-F227-4DF4-B8C7-1091E4BF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15" y="3658479"/>
            <a:ext cx="629690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4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항목이 없는 경우도 있어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생성된 데이터프레임에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결측값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16DF2-F227-4DF4-B8C7-1091E4BF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15" y="3658479"/>
            <a:ext cx="629690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이런 경우에는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fill_value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파라미터에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치환할 값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전달해 주면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E1F9A1-06D7-47A0-9D96-7874C2B3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7" y="3638356"/>
            <a:ext cx="623974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다른 경우를 살펴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항목별로 금액의 최대값과 합계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부서별 사용 건 수를 나타내는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생성하고자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0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다른 경우를 살펴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 연산을 복수개로 적용해야 하는 것이지요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6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금액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설정해 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왜냐하면 부서별로 건수를 세는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 연산 함수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(count)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적용해야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엑셀의 피벗테이블과 동일한 기능의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47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 연산의 대상이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되는 것이고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인자에 속해야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그룹을 분류하는 기준은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항목이기 때문에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columns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예시코드와 같이 전달합니다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]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처럼 배열로 주지 않고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설정해도 무방합니다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4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aggfunc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그룹 연산을 설정하는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인자는 이번에는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딕셔너리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형태로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인자를 주었습니다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 마다 적용할 연산 종류가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다르기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금액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에는 합계와 최대값 그룹함수를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에는 건수를 세는 그룹함수를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8B327-9A6F-486B-BB89-B205D9A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6" y="2012887"/>
            <a:ext cx="44007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7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같은 함수는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파라미터도 상당히 많고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하나의 파라미터가 가지는 옵션들 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종류가 매우 많습니다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03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이런 함수의 기능을 모두 알고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쓰기란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매우 어렵지요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그래서 친절하게도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매우 상세한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문서를 제공합니다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3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공식 문서를 살펴보면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함수마다 어떻게 호출해야 하는지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어떤 동작을 하는지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98F1B-262A-447E-AAD1-D49727F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0" y="1746124"/>
            <a:ext cx="4217298" cy="46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Optional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파라미터라면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주지 않았을 때 기본값 설정이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어떻게 되는지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98F1B-262A-447E-AAD1-D49727F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73" y="1739814"/>
            <a:ext cx="4217298" cy="46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pivot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유용하게 사용할 수 있도록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형식을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조금 변경해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2AD2E-9002-4F2A-8D41-A9EDB9F5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434" y="1186583"/>
            <a:ext cx="3306062" cy="53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9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인자가 취할 수 있는 값의 형식은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어떻게 되는지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인자마다 값의 의미가 어떻게 되는지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아주 쉽게 확인 할 수가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98F1B-262A-447E-AAD1-D49727F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73" y="1739814"/>
            <a:ext cx="4217298" cy="46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4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패키지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버전에 따른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주요 이슈 사항들 또한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친절히 알려줍니다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6CAA6D-DD59-4541-85C8-AE6BC59A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17" y="2112675"/>
            <a:ext cx="3848298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 중요한 정보는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함수에 대한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Example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이겠지요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이러한 정보 또한 제공합니다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5763E-1EAD-400F-9FEB-EEA44116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46" y="1829768"/>
            <a:ext cx="4673840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함수와 비슷하거나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함께 알아 두면 좋을 함수들 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알려줍니다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41BE7D-6861-481E-A8C5-7F8DAB77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13" y="2127012"/>
            <a:ext cx="4648439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92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Document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읽는 방법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링크를 타고 관련 함수들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 함께 읽어보면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많은 도움이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41BE7D-6861-481E-A8C5-7F8DAB77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13" y="2127012"/>
            <a:ext cx="4648439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11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to_csv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to_csv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형식의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저장하는 함수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4360A-CEDC-42D6-9D6D-839E40BB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4" y="2377375"/>
            <a:ext cx="190509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50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문서 읽기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66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to_csv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pandas.to_csv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문서를 읽고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결과로 나온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형태로 저장해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4360A-CEDC-42D6-9D6D-839E40BB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4" y="2377375"/>
            <a:ext cx="190509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50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문서 읽기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409AE-0C18-4093-965E-2520B69D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5" y="1609591"/>
            <a:ext cx="5029458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7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50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문서 읽기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2D628-54FC-4A6A-8749-4EFF7F91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9" y="1709122"/>
            <a:ext cx="4140413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50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문서 읽기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AB373-7C52-4FF8-90BA-1B6ED45B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5" y="1765593"/>
            <a:ext cx="687801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날짜를 인덱스로 설정하지 않고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같은 날짜에 여러 개의 지출 항목이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있다고 가정합니다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2AD2E-9002-4F2A-8D41-A9EDB9F5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433" y="1186583"/>
            <a:ext cx="3306062" cy="53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5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50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문서 읽기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E50E2-628B-44BF-82CB-EF2DEB21DCF9}"/>
              </a:ext>
            </a:extLst>
          </p:cNvPr>
          <p:cNvSpPr txBox="1"/>
          <p:nvPr/>
        </p:nvSpPr>
        <p:spPr>
          <a:xfrm>
            <a:off x="1044267" y="1934910"/>
            <a:ext cx="6605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to_csv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저장이 잘 되었다면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위와 같이 파일 형태로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90E39-8A8D-4F16-A075-383244E5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10" y="2112675"/>
            <a:ext cx="2400423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pivot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통해서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부서 총 지출을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pivot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이용해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구해보도록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2AD2E-9002-4F2A-8D41-A9EDB9F5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34" y="1122617"/>
            <a:ext cx="3306062" cy="53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호출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DB5CC0-D7D1-42F3-8087-A4D3D21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7" y="1577119"/>
            <a:ext cx="6344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1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index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이후에  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구분하는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인덱스 값이 될 컬럼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의미합니다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DB5CC0-D7D1-42F3-8087-A4D3D21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7" y="1577119"/>
            <a:ext cx="6344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columns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그루핑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기준이 되는 컬럼을 의미합니다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 개 이상의 복수개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컬럼을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설정할 수도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DB5CC0-D7D1-42F3-8087-A4D3D21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7" y="1577119"/>
            <a:ext cx="6344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04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pivot_table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 연산을 수행할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컬럼을 의미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지출의 총합을 구해야 하므로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금액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컬럼을 설정하였습니다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DB5CC0-D7D1-42F3-8087-A4D3D21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7" y="1577119"/>
            <a:ext cx="6344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1085</Words>
  <Application>Microsoft Office PowerPoint</Application>
  <PresentationFormat>와이드스크린</PresentationFormat>
  <Paragraphs>269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livekey8287</dc:creator>
  <cp:lastModifiedBy>livekey8287</cp:lastModifiedBy>
  <cp:revision>9</cp:revision>
  <dcterms:created xsi:type="dcterms:W3CDTF">2022-07-31T17:57:49Z</dcterms:created>
  <dcterms:modified xsi:type="dcterms:W3CDTF">2022-07-31T20:41:37Z</dcterms:modified>
</cp:coreProperties>
</file>