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575D9-EFBA-4119-92A0-5ED06C99C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51710-08F7-44E3-A3E2-F239D519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62AC1-B23F-4C35-8545-4E48611D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3511E-5A91-48C3-8988-D282F360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4DBF6-72C3-4D4F-ABF2-2D417701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4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4AC95-059D-4186-8A89-64AB09D4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381050-E547-4A4A-904A-450DE789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EA713-41AF-41B2-BC75-8990F338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C0C61-E208-4608-896C-C8243297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92871-2134-4ADA-AAB7-BB4DD513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1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25E50C-B37B-4A35-9F9D-1231DF177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A7C3A0-A9C6-4922-8FB3-E35B71D4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72590-754B-4482-9417-230D3A34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7B11D-2173-420A-8D25-E658E634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1D62A-B90C-47D9-BEF8-C1398508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9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137D5-3524-43C4-8A83-F6D9D587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DBC4B-8014-46F8-A180-27EB56A2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54385-440E-4E58-8B56-B87074CA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D5921-93F9-4DD4-864F-B8F2A31D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78C0B-9613-4CE7-9969-EA2587E8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7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CEE40-59A5-4846-BABC-A9C21ABD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63669-5263-4874-8E81-736783AC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37410-93C7-4B2A-9F78-4DFA3F50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B9821-B69B-4318-94CB-5C83E291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6B713-5A85-4C28-BC5A-DFD9AE5F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9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97024-97D2-429F-A01C-9A27E1B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7A50B-12A3-4A4A-BAA9-73D299A9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CE3496-1A62-4765-86D0-26D1BE9ED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AFD2F-E36D-4CD1-BE41-DBBB29AC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E3E55-5302-4CF9-A04D-4BBE8143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FDE29-1F14-465F-9026-8977F75A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29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023EA-92C0-4F78-A568-465946DB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02252-6175-479F-A19C-E34A6CBB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62819-A935-4CEA-B0EB-6A10CA64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B6707-7720-4BF7-8335-461C8273C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8780A3-D919-4B69-990E-AD5E5D1CB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8AE6F-6C51-4A17-B7EE-D01CEA1A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52B3C6-E7B6-4A63-9F79-A95F02E7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2CB563-3ADD-4147-A1BF-0EA5A730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9334F-AE51-4390-BB20-16B2DBA7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3AC9DD-84E5-49E6-B6FA-D1E6211E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670F50-4778-44DC-AC0D-1AEB9977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584253-6B35-4A81-9E6B-EEAB4654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71E230-2FDC-483E-8973-394F78B3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AF5A5C-0F0B-4359-B50B-266530F1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A9A4C8-51C8-46F1-8CD8-A5112733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3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5655A-C917-447D-BE4D-AED19B9F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5BD28-5A28-4179-B03E-6608D4B5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B023C-36DF-4825-BE9A-FF22F2D27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48B16-6BE7-4C61-99B2-A7DB9FF2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F9E3A1-28BC-4FAF-84BB-2064DB6E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D0EE7-6294-46A7-ABFA-97D6B75E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4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B87A-B088-4B23-95C8-46150413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D7BC3C-71D8-479D-87E6-76CD136CD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DC9A15-8400-4F48-BDB6-5A357E1E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D7795-2B0E-4B69-8DFB-138B1F65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C83A2-849A-42B3-A337-6F37C4D3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9183A-8103-4015-ADA1-C1C7D612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1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95AEAE-3076-4F7B-82E0-795C9578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7DEB5-81A6-4FD9-B138-AB74868B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F4A7E-897E-40E7-B302-35FCB684A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1E3E-DC4A-4E20-BF7B-D2FA19EFAD87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54B62-9E06-47CC-9A21-CCAB9832F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B03B7-265E-4027-9F25-018FBD997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3F7D6-5994-4208-9995-5FC9E836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3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정규표현식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(Regular Expressions)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복잡한 문자열을 처리할 때 사용하는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기법으로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파이썬만의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고유 문법이 아니라 문자열을 처리하는 모든 곳에서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사용하는 규약과도 같다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441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이런 작업들을 정규 표현식을 활용하면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매우 쉽게 해결이 가능합니다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CCB1B8-B9B3-4A36-A2E3-925807C2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545" y="2338975"/>
            <a:ext cx="4610337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3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문자란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정규 표현식에서 사용하는 메타 문자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(meta characters)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에는 다음과 같습니다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^ $ * + ? { } [ ] \ | ( )</a:t>
            </a:r>
          </a:p>
        </p:txBody>
      </p:sp>
    </p:spTree>
    <p:extLst>
      <p:ext uri="{BB962C8B-B14F-4D97-AF65-F5344CB8AC3E}">
        <p14:creationId xmlns:p14="http://schemas.microsoft.com/office/powerpoint/2010/main" val="107889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문자란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정규 표현식에 위 메타 문자를 사용하면 특별한 의미를 갖게 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메타 문자의 의미와 사용 방법을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알아봅시다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89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 ] 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특정한 문자 그룹과 매치 하는지 여부를 체크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예를 들면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en-US" altLang="ko-KR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abc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ko-KR" altLang="en-US" sz="24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표현식으로써의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의미는 </a:t>
            </a:r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"a, b, c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중 한 개의 문자와 매치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"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뜻하는 것이죠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12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 ]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정규 표현식으로 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compile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 후에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“before”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라는 문자열이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 표현식에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match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되는 문자열을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찾습니다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778DCA-9F72-4D60-93D4-8B353751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268" y="1881843"/>
            <a:ext cx="369621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4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 ]</a:t>
            </a:r>
          </a:p>
          <a:p>
            <a:endParaRPr lang="en-US" altLang="ko-KR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 ]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안의 두 문자 사이에 하이픈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(-)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사용하면 두 문자 사이의 범위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(From - To)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의미합니다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21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922210"/>
            <a:ext cx="57293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^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^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메타 문자는 반대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(not)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이라는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의미를 갖습니다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[^0-9]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이라는 표현식은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숫자가 아닌 문자열과 매치 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71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922210"/>
            <a:ext cx="572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DD73C7-6112-4321-9CC8-AE80B8A2B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66" y="2615062"/>
            <a:ext cx="5397777" cy="2381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61074-B6E6-44C8-8946-E80BE9C1B2E8}"/>
              </a:ext>
            </a:extLst>
          </p:cNvPr>
          <p:cNvSpPr txBox="1"/>
          <p:nvPr/>
        </p:nvSpPr>
        <p:spPr>
          <a:xfrm>
            <a:off x="946154" y="5122766"/>
            <a:ext cx="572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출처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https://wikidocs.net</a:t>
            </a:r>
          </a:p>
        </p:txBody>
      </p:sp>
    </p:spTree>
    <p:extLst>
      <p:ext uri="{BB962C8B-B14F-4D97-AF65-F5344CB8AC3E}">
        <p14:creationId xmlns:p14="http://schemas.microsoft.com/office/powerpoint/2010/main" val="181466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922210"/>
            <a:ext cx="5729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Dot(.)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정규 표현식의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Dot(.)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메타 문자는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줄바꿈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문자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(\n)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제외한 모든 문자와 매치됨을 의미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894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922210"/>
            <a:ext cx="5729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Dot(.)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정규식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a.b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다음을 의미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“a +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모든문자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 b”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즉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라는 문자 사이에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어떤 문자가 들어가도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모두 매치된다는 의미입니다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01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정규 표현식은 왜 필요할까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주민등록번호를 포함하고 있는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텍스트의 모든 주민등록번호 뒷자리를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마스킹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해야 한다고 가정해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8615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729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Dot(.)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"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aab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", "a0b", "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abc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정규식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a.b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어떻게 매치되는지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살펴보도록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64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7293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Dot(.)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"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aab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가운데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"a"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모든 문자를 의미하는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일치하므로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정규식과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매치됩니다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772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7293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Dot(.)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"a0b"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가운데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“0"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모든 문자를 의미하는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일치하므로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정규식과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매치됩니다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486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7293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Dot(.)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"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abc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"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b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“a”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문자와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“b”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문자 사이에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어떤 문자라도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하나는 있어야 하므로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표현식과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매치 되지 않습니다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522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729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반복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(*)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ca*t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*은 * 바로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앞에 있는 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부터 무한대로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반복될 수 있다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의미입니다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439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05506"/>
            <a:ext cx="57293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반복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(*)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ca*t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문자열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사이에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번 반복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되므로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표현식과 매치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609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05506"/>
            <a:ext cx="57293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반복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(*)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ca*t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문자열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“cat”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사이에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번 반복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되므로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표현식과 매치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690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05506"/>
            <a:ext cx="57293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반복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(*)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ca*t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문자열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caaaaaat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사이에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번 반복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되므로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표현식과 매치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605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05506"/>
            <a:ext cx="57293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반복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(+)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ca+t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메타문자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달리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최소한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번 이상 반복 되어야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매치로 판단하는 문자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126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05506"/>
            <a:ext cx="57293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반복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(+)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ca+t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따라서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문자열은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표현식과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매치되지 않습니다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56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정규 표현식은 왜 필요할까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주민등록번호를 포함하고 있는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텍스트의 모든 주민등록번호 뒷자리를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마스킹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해야 한다고 가정해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B5BEC4-9DAE-4C53-9643-A4D44FDE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19" y="1922210"/>
            <a:ext cx="2800494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79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05506"/>
            <a:ext cx="5729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 }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ca{3}t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만약 반복 횟수를 설정하고 싶다면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{}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문자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사용합니다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811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05506"/>
            <a:ext cx="5729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 }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ca{3}t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표현식과 일치하는 문자열은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caaat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365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05506"/>
            <a:ext cx="5729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 }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ca{1,4}t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만약 반복 횟수를 범위로 주고 싶다면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위와 같이 표현합니다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42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05506"/>
            <a:ext cx="5729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 }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ca{1,4}t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표현식과 매치 되는 문자열은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“cat”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caat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caaat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caaaat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359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05506"/>
            <a:ext cx="57293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정규식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조합 하기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호텔 예약 서비스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‘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곰바인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‘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이용자의 등급을 아래와 같은 시스템으로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구분합니다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실버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(S)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골드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(G)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플래티넘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(P)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다이아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(D)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 하나의 등급과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부터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까지의 숫자 단계를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조합하는 방식입니다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24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05506"/>
            <a:ext cx="5729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정규식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조합 하기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예를 들어 실버 등급이면서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레벨인 회원은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S7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표현 되는 것이죠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872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05506"/>
            <a:ext cx="5729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정규식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메타 문자 조합 하기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 등급 시스템과 부합하는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문자열인지 체크하는 정규표현식을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작성해봅시다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76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앞선 수업에서 배웠던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apply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변환해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5381A9-F407-41D2-8C02-40166890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87" y="1922210"/>
            <a:ext cx="2800494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apply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적용될 함수를 작성해야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 함수는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14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자리 인지 확인을 하고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첫번째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부터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번째 자리가 숫자 형식인지  확인을 하고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번째 자리 부터 끝 자리가 숫자 형식인지 확인을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2661FD-6B41-4942-833F-524AA5FA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253" y="2112675"/>
            <a:ext cx="2800494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4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첫번째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부터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자리 문자열에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“*******”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붙여줍니다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2661FD-6B41-4942-833F-524AA5FA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253" y="2112675"/>
            <a:ext cx="2800494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5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 함수를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replace_id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라는 이름으로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정의 하였습니다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FB6C4C-09B3-4C63-8D2F-CB7B08B8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570" y="2596059"/>
            <a:ext cx="3759393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1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apply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함수를 이용해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모든 주민번호 컬럼에 적용해 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A3CE96-9A1A-4559-B3AA-808E9492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687" y="2028753"/>
            <a:ext cx="3721291" cy="2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7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정규식을 활용한 데이터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실습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22210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주민번호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마스킹이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잘 된 것을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확인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A3CE96-9A1A-4559-B3AA-808E9492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687" y="2028753"/>
            <a:ext cx="3721291" cy="2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7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1204</Words>
  <Application>Microsoft Office PowerPoint</Application>
  <PresentationFormat>와이드스크린</PresentationFormat>
  <Paragraphs>288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에스코어 드림 3 Light</vt:lpstr>
      <vt:lpstr>에스코어 드림 6 Bold</vt:lpstr>
      <vt:lpstr>현대산스 Head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livekey8287</dc:creator>
  <cp:lastModifiedBy>livekey8287</cp:lastModifiedBy>
  <cp:revision>21</cp:revision>
  <dcterms:created xsi:type="dcterms:W3CDTF">2022-07-31T17:57:49Z</dcterms:created>
  <dcterms:modified xsi:type="dcterms:W3CDTF">2022-07-31T21:49:40Z</dcterms:modified>
</cp:coreProperties>
</file>