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/>
    <p:restoredTop sz="96327"/>
  </p:normalViewPr>
  <p:slideViewPr>
    <p:cSldViewPr snapToGrid="0">
      <p:cViewPr varScale="1">
        <p:scale>
          <a:sx n="110" d="100"/>
          <a:sy n="110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311D2-E841-A683-4F86-773AFA2F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CE466-EDFE-7020-B484-488E321D2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744E3-21BB-2975-8E4B-E50BA0A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2DBE3-D3E9-A59F-6454-98CAD6F1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47353-DC51-0549-74B7-7E3E65AF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27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F196-98B4-8A63-1997-FB4CF662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8B095-69FB-A2E5-ACE3-B1C41815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760B-6C10-20FA-72A9-85C5422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837D-B079-2151-469C-ED91109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A3A3E-D98A-7C72-2187-360DEFE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1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BA1DB-CD26-019E-169E-ABBE0ABAA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B611A-EC9C-6446-282A-518D15DA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2EC8E-B96C-32A0-199A-64C958C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13D15-ABA8-444A-C647-59EA1B26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30616-AC89-B534-1BD4-FC39BF2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B1C43-A65B-90AA-AA8A-026FE88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2667D-1CE2-27D4-84ED-9967EE30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31E9-D08E-D189-DB43-9CAB4FC0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4B84C-626C-216A-BF11-9E10335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85FD6-55D1-3FE0-DC50-500E766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6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39C2-36A1-CCE3-60E0-D2F03EBF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3D804-45F5-438F-77B8-743E85A4A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408D2-9400-947A-06A5-02A24615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E679C-FD81-4E12-80FA-82B0B305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61916-1092-2B67-8B5C-4AF0509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4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C0A7-943C-FE01-534D-4F8959C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B557E-635C-54F8-0BA6-F18E1908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6CF8E-353E-3441-E447-55CDE9A9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DE28C-7059-12E9-605C-C4A69BBA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47C3C-3D21-A5FF-4661-7B08CDA1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84338-1D64-9AC0-0473-DB068793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2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53FD-402D-FA9E-9B21-511E76FA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DCFBB-8499-50C0-CDA9-4B5AC745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BA756-2CE4-AF58-695E-5F5BD094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6AE15-2D62-4065-053E-55F8B979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6DFE4-BCFE-F1E8-79C9-052BA57F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1B3688-5A3D-3418-3AC6-33AC36B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B9DD5-78AB-9579-0151-858FDBB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5686F-D09A-A1D7-3F60-096EEF0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15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52C0-8F55-3E77-3CB6-5D9FE2E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9579E6-39A4-62A6-ADE7-2C56111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A5A1D-785A-C62E-3D15-F4867A9F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CCB0E-F319-A88D-7082-7772515A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56DAC-0CA9-98CC-FAB8-66FDEDA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8A8E4D-61CB-B8AA-F8C3-3F36FDD7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16FE2-3F66-A2C4-2BA1-FD349FD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270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15526-51C3-A088-0F8F-AB578580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ED6D5-1350-C88D-D042-90204510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9833D-A345-7408-B190-2A6C23E4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1C41B-6289-2E67-B843-5D8B49F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75A44-2197-B078-2B4B-F7ED621F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B4AA-9897-03E0-F173-624C3346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7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6E4-1B02-D13C-1CD8-F21655E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0C1D85-3211-7636-C582-3C573429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21815-F821-21F0-0765-19FB77D8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48C44-4070-7726-8332-44C589CF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4C7CF-6C32-7C70-DBBB-9EC64D9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CBBB1-1D62-5498-FB59-B993B8F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7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F1240-B4DE-7984-D46D-D8C0AC17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B3C8B-2CBA-1D37-6CBA-80BFC59D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1FE4D-C6F1-6381-4B06-3109B93D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1A08-7E28-C54D-898F-9577A953D01D}" type="datetimeFigureOut">
              <a:rPr kumimoji="1" lang="ko-KR" altLang="en-US" smtClean="0"/>
              <a:t>2022. 8. 7.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9B974-9BB6-DD26-AA11-89D00772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EAE01-3A2A-8BE0-DB1B-1D36A521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1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항상 데이터를 파일 형태로 관리하기에는 많은 어려움이 따릅니다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다른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이용자간의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데이터 공유도 어렵고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실시간 업데이트 등이 매우 제한 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18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여러가지 종류의 쿼리가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대표적인 쿼리의 종류는 아래와 같습니다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 등 메타 데이터 생성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삽입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Delete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삭제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데이터베이스를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데이터를 저장 하려면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해당 데이터 형식에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대한 정의가 먼저 이루어져야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5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이를 테이블이라고 하며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비슷한 개념임을 살펴 보았습니다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 명령어를 통해 테이블을 생성해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 TABLE Student(Name text, grade int,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text);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861856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여러 종류가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실습은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SQLite3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진행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 명령어를 통해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table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생성하였습니다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861856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.tables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명령어를 통해 생성된 모든 테이블의 목록을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읽어올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508682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테이블이 생성되었으니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 name, grade,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) 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형태의 데이터를 해당 테이블을 통해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관리가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07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Query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통해서 데이터를 삽입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(Insert)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INTO Student Values('louis', 1, '01042740974');</a:t>
            </a:r>
          </a:p>
        </p:txBody>
      </p:sp>
    </p:spTree>
    <p:extLst>
      <p:ext uri="{BB962C8B-B14F-4D97-AF65-F5344CB8AC3E}">
        <p14:creationId xmlns:p14="http://schemas.microsoft.com/office/powerpoint/2010/main" val="365787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Name: louis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Grade: 1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010-4274-0974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통해서 위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테이블에 추가하였습니다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6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통해서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추가 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데이터가 잘 확인 되었는지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조회를 해보도록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62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67598-9141-8EF9-E03F-4EBD0744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567500"/>
            <a:ext cx="567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이러한 문제를 해결하기 위해 데이터베이스가 존재합니다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실시간 데이터 입력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조회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삭제 등이 가능하며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 이용자가 데이터에 접근이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22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쿼리의 결과가 잘 출력 된 것을 확인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그런데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년이 지나고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된 상황을 상상해 볼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67598-9141-8EF9-E03F-4EBD0744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960872"/>
            <a:ext cx="567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이런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(update)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활용합니다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27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이런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(update)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활용합니다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69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Set Grade = 2;</a:t>
            </a:r>
            <a:b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 쿼리를 수행하고 나서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결과 값을 확인해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00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Grade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잘 갱신된 것을 확인할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이름의 레코드를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 개 더 추가 해보도록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A6C05-6CD4-707F-CCC1-3B10AF1D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5253265"/>
            <a:ext cx="3136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3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학년이므로 아래와 같은 쿼리를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로우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더 삽입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INTO Student Values(‘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', 1, ‘01012345678');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4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나서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통해 데이터를 확인해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데이터가 잘 갱신된 것을 확인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317CC-88A9-BAC6-8679-F967E46C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735413"/>
            <a:ext cx="3073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년이 지나 루이스는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되었습니다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만약 특정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행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 업데이트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절을 사용합니다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SET grade = 3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name = ‘louis’;</a:t>
            </a:r>
          </a:p>
        </p:txBody>
      </p:sp>
    </p:spTree>
    <p:extLst>
      <p:ext uri="{BB962C8B-B14F-4D97-AF65-F5344CB8AC3E}">
        <p14:creationId xmlns:p14="http://schemas.microsoft.com/office/powerpoint/2010/main" val="286089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 레코드 중 조건에 따라 일부 레코드만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선별하고 싶을 때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사용합니다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SELECT, UPDATE, DELETE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쿼리와 함께 사용이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22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SELECT, UPDATE, DELETE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쿼리와 함께 사용이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만약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학년만 조회하고 싶을 때에는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같이 수행합니다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grade = 1;</a:t>
            </a:r>
          </a:p>
        </p:txBody>
      </p:sp>
    </p:spTree>
    <p:extLst>
      <p:ext uri="{BB962C8B-B14F-4D97-AF65-F5344CB8AC3E}">
        <p14:creationId xmlns:p14="http://schemas.microsoft.com/office/powerpoint/2010/main" val="40143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유저별로 데이터 접근 권한을 상세하게 설정할 수도 있고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형식 정의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또한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1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여러가지 조건을 중첩하여 사용할 수도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학년이면서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(AND)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이름이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 행을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조회하고 싶을 때에는 아래와 같이 수행합니다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grade = 1 and name = ‘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’;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84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여러가지 조건을 중첩하여 사용할 수도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학년이거나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(OR)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 행을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조회하고 싶을 때에는 아래와 같이 수행합니다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grade = 1 or name = ‘louis’;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여러가지 종류가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여러가지 방법으로 사용할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기본적인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 알아보기 위해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Sqlite3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29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실무에서 많이 사용되는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데이터베이스를 사용해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 그 자체로 하나의 프로그램이며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접근이 가능하도록 하는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통해 데이터베이스를 제어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702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설치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7B313-CAA2-A166-26EE-7F1AD77D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5727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8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접속 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B2505-3427-0332-C0BC-296E5277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341007"/>
            <a:ext cx="9029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 코드는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모듈을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데이터베이스에 연결하는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코드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모듈의 커서를 이용해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수행하여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198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048A1-724C-571F-437E-D79738C2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2913597"/>
            <a:ext cx="8991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5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구문 문자열을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cursor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execute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함수에 전달함으로써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구문을 수행할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create, insert,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등의 쿼리를 수행한 이후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Commit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통해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DB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최종 반영합니다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136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만약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commit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호출하지 않는다면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DB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적용되지 않습니다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9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여러 조건을 통해 원하는 데이터만 추출 할 수도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 수행 했던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groupBy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연산 또한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데이터베이스에서 지원합니다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3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이번에는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수행해 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E499B-B3FC-3C18-18C1-458AE83F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8033839" cy="2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레코드를 불러 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F91A6-B210-6E57-34A9-B144EF12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8991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execute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함수로 쿼리를 실행한 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fetchall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이용해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쿼리의 결과를 받아 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0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fetchall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결과의 모든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행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반환합니다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fetchone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결과의 첫번째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행을 반환합니다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7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데이터베이스가 지원하는 기능을 하나 씩 알아 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2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테이블이란 항상 이름을 가지고 있는 리스트로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데이터가 저장되어 있는 공간을 의미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테이블은 행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ROW)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COLUMN)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거기에 대응하는 값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FIELD)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구성되어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097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테이블은 개념상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대응 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1B3D8-A501-71BA-66CA-218B522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5" y="1950720"/>
            <a:ext cx="5501727" cy="3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행과 열로 이루어진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형식이며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Row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특정 기준으로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(where)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필터링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할수도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특정 컬럼만 슬라이스 할 수 있다는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점에서 그렇습니다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1B3D8-A501-71BA-66CA-218B522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5" y="1950720"/>
            <a:ext cx="5501727" cy="3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6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(Query)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란 특정 테이블에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수행하는 명령어로 이해할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7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1434</Words>
  <Application>Microsoft Macintosh PowerPoint</Application>
  <PresentationFormat>와이드스크린</PresentationFormat>
  <Paragraphs>342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에스코어 드림 3 Light</vt:lpstr>
      <vt:lpstr>에스코어 드림 6 Bold</vt:lpstr>
      <vt:lpstr>현대산스 Head Medium</vt:lpstr>
      <vt:lpstr>맑은 고딕</vt:lpstr>
      <vt:lpstr>S-Core Dream 3 Light</vt:lpstr>
      <vt:lpstr>S-Core Dream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choi luis</cp:lastModifiedBy>
  <cp:revision>4</cp:revision>
  <dcterms:created xsi:type="dcterms:W3CDTF">2022-08-04T02:54:56Z</dcterms:created>
  <dcterms:modified xsi:type="dcterms:W3CDTF">2022-08-07T02:28:56Z</dcterms:modified>
</cp:coreProperties>
</file>