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9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6" r:id="rId12"/>
    <p:sldId id="275" r:id="rId13"/>
    <p:sldId id="277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7"/>
    <p:restoredTop sz="96327"/>
  </p:normalViewPr>
  <p:slideViewPr>
    <p:cSldViewPr snapToGrid="0">
      <p:cViewPr varScale="1">
        <p:scale>
          <a:sx n="128" d="100"/>
          <a:sy n="128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91AD8-BE7F-1989-7E67-804B0F98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A814F1-4379-E99D-0999-DC4256C3C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03414-F835-9CF6-47B8-D08E85D9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1E0A6-88AA-E8CE-DB5B-6B45E128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37EFC-8670-9B67-B026-6FCE74DC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78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8C02A-61E5-FCEF-C9F8-4EBA4E58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C2D32-86DB-6098-B44C-7B1DA8EC9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C4934-D1CF-1AA9-F30A-8B42B7A2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FE3EA-3454-1774-1220-314FD111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8B5FC-2167-EB50-AAEC-812F25E2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239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47C56E-BE97-2578-12E3-824A993F7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F82F3C-8275-5C8E-0008-D3F7D48F5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B14E6-3B58-DA1A-C63A-0CD3687C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523B1-FC33-D566-F2EB-954A7C6E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6F025-A756-3B97-9E08-6A212D5A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490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645B3-0B84-3257-1312-10F91126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80E33-7A43-A240-6F15-96C2561D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F5AC7-4B89-E971-29A7-98748259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195C8-6E7A-481B-5CAE-125AC86E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65DD9-F7F5-538E-7AB7-223B6E78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618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FA928-F9DB-BA30-1517-5E9F6622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D1517-30F1-1522-69B0-A8081529A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21FD8-D4DD-B9A8-927B-8F7A4F1B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5E890-9867-7BC1-02FF-891FB24E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409BD-4448-EBD4-5E9E-CAD8B24D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889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5D9ED-B462-A84F-A62C-F21A8434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02E55-286A-F4B8-A347-54FC0C8B4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85F59-34B9-05ED-5B9B-B1E8C5A07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B6C14-E123-BC1D-EE42-847D5E22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F11384-8800-4931-D21A-FC15AA98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B3E8F-B7AA-34E8-F95D-75E2531F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41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851FB-0E24-75A7-5AA5-C5D7D1F3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C4293-7FA4-3BD4-9CC5-00A035FB2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930F4-796F-BF4D-641C-9B956F1FC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DE1CE-53C5-1189-DA97-047C7F10B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89732A-5032-F027-5C40-72EBBE338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E93D07-E015-2C6B-F117-9266F752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824C1E-D7E2-FAE1-6446-F2B2BC05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F15364-D034-1DC9-109F-1F8C3C66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595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AD6AA-4100-3159-2D06-7D1761A5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DA88D3-F70E-C092-B3E3-77D46DD6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253C6D-D9EE-5C75-D7AE-30AF9F6B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6EAECA-7577-FF37-3502-11045C62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845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F9A0F-BCE2-EA60-2A7F-3925962D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E2F25C-2F30-B408-0DC5-C9AA2850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0C55B-CDE4-8C30-EBA5-B18A3DC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915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E5960-9499-6D9B-35B3-E24A1E2E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D83A7-A39F-0F86-7768-49E3F268C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CD9F13-92DD-E8B5-30EF-682D7E9B6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8E149-29A6-8339-3C5B-DEFF117D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B8FB97-421C-C443-89E6-A3CEC33B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37668-EE9D-7D10-72F5-A965C406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490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7D9CC-7E3D-6EDF-9E51-FA309466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A154EC-BB0C-D7FB-0958-790F9F852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17ED99-7EB7-33FC-D08B-662B5DE55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6414D-AD02-A61A-EB7F-BE187A3D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9B7CE-FE40-0FB3-FF31-3252F9C1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DBF6E-BCD4-49AF-7F4E-8B52B670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458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0CCE14-69E3-48E9-954C-79E2AD98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78574-D209-7DA0-F9D0-EDE620696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F72FD-52EE-5C35-7852-8FBC07E4A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F7100-94FC-D720-C084-67AD14D0B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B27DA-C48B-F367-9F65-4764D25E9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321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052903-68E8-2321-21ED-56083A2C275A}"/>
              </a:ext>
            </a:extLst>
          </p:cNvPr>
          <p:cNvSpPr txBox="1"/>
          <p:nvPr/>
        </p:nvSpPr>
        <p:spPr>
          <a:xfrm>
            <a:off x="578281" y="863418"/>
            <a:ext cx="611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및 시각화 실습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30930-6757-26E3-2DAB-2DE94318231F}"/>
              </a:ext>
            </a:extLst>
          </p:cNvPr>
          <p:cNvSpPr txBox="1"/>
          <p:nvPr/>
        </p:nvSpPr>
        <p:spPr>
          <a:xfrm>
            <a:off x="829431" y="2066483"/>
            <a:ext cx="6187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앞 수업에서 활용했던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부서별 지출 내역 데이터를 활용해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전처리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실습 및 시각화 실습을 해보도록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하겠습니다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03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052903-68E8-2321-21ED-56083A2C275A}"/>
              </a:ext>
            </a:extLst>
          </p:cNvPr>
          <p:cNvSpPr txBox="1"/>
          <p:nvPr/>
        </p:nvSpPr>
        <p:spPr>
          <a:xfrm>
            <a:off x="578281" y="863418"/>
            <a:ext cx="10096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및 시각화 실습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누적 수익률 그래프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BCE12-92E8-18DD-491F-6170BCC38851}"/>
              </a:ext>
            </a:extLst>
          </p:cNvPr>
          <p:cNvSpPr txBox="1"/>
          <p:nvPr/>
        </p:nvSpPr>
        <p:spPr>
          <a:xfrm>
            <a:off x="829431" y="2066483"/>
            <a:ext cx="6187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힌트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2: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np.cumprod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도큐멘트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설명을 참고해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05D182-E30E-5478-D751-0196178F4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298" y="1758114"/>
            <a:ext cx="5454440" cy="438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5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052903-68E8-2321-21ED-56083A2C275A}"/>
              </a:ext>
            </a:extLst>
          </p:cNvPr>
          <p:cNvSpPr txBox="1"/>
          <p:nvPr/>
        </p:nvSpPr>
        <p:spPr>
          <a:xfrm>
            <a:off x="578281" y="863418"/>
            <a:ext cx="10096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및 시각화 실습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누적 수익률 그래프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BCE12-92E8-18DD-491F-6170BCC38851}"/>
              </a:ext>
            </a:extLst>
          </p:cNvPr>
          <p:cNvSpPr txBox="1"/>
          <p:nvPr/>
        </p:nvSpPr>
        <p:spPr>
          <a:xfrm>
            <a:off x="829431" y="2066483"/>
            <a:ext cx="6187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힌트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2: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np.cumprod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도큐멘트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설명을 참고해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19BF2E-70E1-983F-CD54-1BCC5C76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543" y="1862923"/>
            <a:ext cx="6261489" cy="46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1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052903-68E8-2321-21ED-56083A2C275A}"/>
              </a:ext>
            </a:extLst>
          </p:cNvPr>
          <p:cNvSpPr txBox="1"/>
          <p:nvPr/>
        </p:nvSpPr>
        <p:spPr>
          <a:xfrm>
            <a:off x="578281" y="863418"/>
            <a:ext cx="10096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및 시각화 실습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누적 수익률 그래프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B6B323-EE70-CF18-8E6D-D0EF4AA3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187" y="1935369"/>
            <a:ext cx="4914900" cy="322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8BCE12-92E8-18DD-491F-6170BCC38851}"/>
              </a:ext>
            </a:extLst>
          </p:cNvPr>
          <p:cNvSpPr txBox="1"/>
          <p:nvPr/>
        </p:nvSpPr>
        <p:spPr>
          <a:xfrm>
            <a:off x="829431" y="2066483"/>
            <a:ext cx="61875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힌트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3: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만약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7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월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일의 변동률이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0.05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이고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일의 자산이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1000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일 때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7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월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2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일의 자산은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1000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*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(1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+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0.05)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80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052903-68E8-2321-21ED-56083A2C275A}"/>
              </a:ext>
            </a:extLst>
          </p:cNvPr>
          <p:cNvSpPr txBox="1"/>
          <p:nvPr/>
        </p:nvSpPr>
        <p:spPr>
          <a:xfrm>
            <a:off x="578281" y="863418"/>
            <a:ext cx="10096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및 시각화 실습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누적 수익률 그래프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B6B323-EE70-CF18-8E6D-D0EF4AA3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187" y="1935369"/>
            <a:ext cx="4914900" cy="322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8BCE12-92E8-18DD-491F-6170BCC38851}"/>
              </a:ext>
            </a:extLst>
          </p:cNvPr>
          <p:cNvSpPr txBox="1"/>
          <p:nvPr/>
        </p:nvSpPr>
        <p:spPr>
          <a:xfrm>
            <a:off x="829431" y="2066483"/>
            <a:ext cx="6187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힌트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3: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그리고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7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월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일의 변동률이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0.03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이라면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7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월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2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일의 자산은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1000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*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(1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+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0.05)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*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(1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+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0.03)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09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052903-68E8-2321-21ED-56083A2C275A}"/>
              </a:ext>
            </a:extLst>
          </p:cNvPr>
          <p:cNvSpPr txBox="1"/>
          <p:nvPr/>
        </p:nvSpPr>
        <p:spPr>
          <a:xfrm>
            <a:off x="578281" y="863418"/>
            <a:ext cx="1124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및 시각화 실습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행렬곱으로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리밸런싱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BCE12-92E8-18DD-491F-6170BCC38851}"/>
              </a:ext>
            </a:extLst>
          </p:cNvPr>
          <p:cNvSpPr txBox="1"/>
          <p:nvPr/>
        </p:nvSpPr>
        <p:spPr>
          <a:xfrm>
            <a:off x="829431" y="2066483"/>
            <a:ext cx="61875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각 종목별로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[X0, X1, X2, X3]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의 비중을 가지고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투자 했을 때의 자산 변동 그래프를 추가해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(X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값은 모든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Xi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의 값이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 되도록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스스로 설정해 보세요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AE85C0-FBCB-81CF-DBE2-3B7F6B695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202" y="1659366"/>
            <a:ext cx="4938367" cy="45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2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052903-68E8-2321-21ED-56083A2C275A}"/>
              </a:ext>
            </a:extLst>
          </p:cNvPr>
          <p:cNvSpPr txBox="1"/>
          <p:nvPr/>
        </p:nvSpPr>
        <p:spPr>
          <a:xfrm>
            <a:off x="578281" y="863418"/>
            <a:ext cx="611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및 시각화 실습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30930-6757-26E3-2DAB-2DE94318231F}"/>
              </a:ext>
            </a:extLst>
          </p:cNvPr>
          <p:cNvSpPr txBox="1"/>
          <p:nvPr/>
        </p:nvSpPr>
        <p:spPr>
          <a:xfrm>
            <a:off x="829431" y="2066483"/>
            <a:ext cx="618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Pandas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의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read_csv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함수를 이용하여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Csv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파일을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DataFrame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으로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변환합니다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DD6708-C088-3ECD-1F68-183C00485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754" y="1526427"/>
            <a:ext cx="4640341" cy="494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0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052903-68E8-2321-21ED-56083A2C275A}"/>
              </a:ext>
            </a:extLst>
          </p:cNvPr>
          <p:cNvSpPr txBox="1"/>
          <p:nvPr/>
        </p:nvSpPr>
        <p:spPr>
          <a:xfrm>
            <a:off x="578281" y="863418"/>
            <a:ext cx="611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및 시각화 실습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30930-6757-26E3-2DAB-2DE94318231F}"/>
              </a:ext>
            </a:extLst>
          </p:cNvPr>
          <p:cNvSpPr txBox="1"/>
          <p:nvPr/>
        </p:nvSpPr>
        <p:spPr>
          <a:xfrm>
            <a:off x="829431" y="2066483"/>
            <a:ext cx="61875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먼저 복습 겸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pandas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의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apply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함수를 이용 하여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금액 포맷을 적용한 컬럼을 추가해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예시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5000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-&gt;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5,000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0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052903-68E8-2321-21ED-56083A2C275A}"/>
              </a:ext>
            </a:extLst>
          </p:cNvPr>
          <p:cNvSpPr txBox="1"/>
          <p:nvPr/>
        </p:nvSpPr>
        <p:spPr>
          <a:xfrm>
            <a:off x="578281" y="863418"/>
            <a:ext cx="611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및 시각화 실습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3A4161-30EF-9986-5168-44DC36B9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61" y="1727497"/>
            <a:ext cx="5918200" cy="470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3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052903-68E8-2321-21ED-56083A2C275A}"/>
              </a:ext>
            </a:extLst>
          </p:cNvPr>
          <p:cNvSpPr txBox="1"/>
          <p:nvPr/>
        </p:nvSpPr>
        <p:spPr>
          <a:xfrm>
            <a:off x="578281" y="863418"/>
            <a:ext cx="9861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및 시각화 실습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막대그래프 그리기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9B9646-DE99-D7DB-30C4-BA825026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10" y="1862923"/>
            <a:ext cx="7760252" cy="2839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5D6768-840A-5E71-139E-EC2559C4A34B}"/>
              </a:ext>
            </a:extLst>
          </p:cNvPr>
          <p:cNvSpPr txBox="1"/>
          <p:nvPr/>
        </p:nvSpPr>
        <p:spPr>
          <a:xfrm>
            <a:off x="1368286" y="4840420"/>
            <a:ext cx="990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그리고 각 부서별 총 지출액의 바 그래프를 그려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39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052903-68E8-2321-21ED-56083A2C275A}"/>
              </a:ext>
            </a:extLst>
          </p:cNvPr>
          <p:cNvSpPr txBox="1"/>
          <p:nvPr/>
        </p:nvSpPr>
        <p:spPr>
          <a:xfrm>
            <a:off x="578281" y="863418"/>
            <a:ext cx="9979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및 시각화 실습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막대그래프 그리기 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D6768-840A-5E71-139E-EC2559C4A34B}"/>
              </a:ext>
            </a:extLst>
          </p:cNvPr>
          <p:cNvSpPr txBox="1"/>
          <p:nvPr/>
        </p:nvSpPr>
        <p:spPr>
          <a:xfrm>
            <a:off x="1338469" y="5343455"/>
            <a:ext cx="990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그리고 각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날짜별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총 지출액의 바 그래프를 그려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D45F4A-E4C6-E2B9-A104-52C5D1FB0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47" y="1781952"/>
            <a:ext cx="52705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9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052903-68E8-2321-21ED-56083A2C275A}"/>
              </a:ext>
            </a:extLst>
          </p:cNvPr>
          <p:cNvSpPr txBox="1"/>
          <p:nvPr/>
        </p:nvSpPr>
        <p:spPr>
          <a:xfrm>
            <a:off x="578281" y="863418"/>
            <a:ext cx="10096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및 시각화 실습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누적 수익률 그래프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9B001B-AE49-C3BA-E96A-0F998343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094" y="1619791"/>
            <a:ext cx="3132221" cy="4979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A85AC6-D5FC-B933-97BD-1B02C99572DB}"/>
              </a:ext>
            </a:extLst>
          </p:cNvPr>
          <p:cNvSpPr txBox="1"/>
          <p:nvPr/>
        </p:nvSpPr>
        <p:spPr>
          <a:xfrm>
            <a:off x="829431" y="2066483"/>
            <a:ext cx="6187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profits.csv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파일을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read_csv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함수를 통해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DataFrame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으로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변환한 모습입니다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각 셀은 해당 날짜의 전일 종가 대비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변동률 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66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052903-68E8-2321-21ED-56083A2C275A}"/>
              </a:ext>
            </a:extLst>
          </p:cNvPr>
          <p:cNvSpPr txBox="1"/>
          <p:nvPr/>
        </p:nvSpPr>
        <p:spPr>
          <a:xfrm>
            <a:off x="578281" y="863418"/>
            <a:ext cx="10096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및 시각화 실습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누적 수익률 그래프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B6B323-EE70-CF18-8E6D-D0EF4AA3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187" y="1935369"/>
            <a:ext cx="4914900" cy="322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8BCE12-92E8-18DD-491F-6170BCC38851}"/>
              </a:ext>
            </a:extLst>
          </p:cNvPr>
          <p:cNvSpPr txBox="1"/>
          <p:nvPr/>
        </p:nvSpPr>
        <p:spPr>
          <a:xfrm>
            <a:off x="829431" y="2066483"/>
            <a:ext cx="6187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으로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예시와 같은 그래프를 그려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예시 그래프는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시드머니를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1000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로 설정하였음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꼭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1000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 아니어도 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76372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052903-68E8-2321-21ED-56083A2C275A}"/>
              </a:ext>
            </a:extLst>
          </p:cNvPr>
          <p:cNvSpPr txBox="1"/>
          <p:nvPr/>
        </p:nvSpPr>
        <p:spPr>
          <a:xfrm>
            <a:off x="578281" y="863418"/>
            <a:ext cx="10096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및 시각화 실습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누적 수익률 그래프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B6B323-EE70-CF18-8E6D-D0EF4AA3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187" y="1935369"/>
            <a:ext cx="4914900" cy="322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8BCE12-92E8-18DD-491F-6170BCC38851}"/>
              </a:ext>
            </a:extLst>
          </p:cNvPr>
          <p:cNvSpPr txBox="1"/>
          <p:nvPr/>
        </p:nvSpPr>
        <p:spPr>
          <a:xfrm>
            <a:off x="829431" y="2066483"/>
            <a:ext cx="6187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힌트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1:</a:t>
            </a: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numpy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어레이로 바꿀 수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df.values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통해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와 동일한 값을 가지는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Numpy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array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 접근이 가능합니다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96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444</Words>
  <Application>Microsoft Macintosh PowerPoint</Application>
  <PresentationFormat>와이드스크린</PresentationFormat>
  <Paragraphs>96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현대산스 Head Medium</vt:lpstr>
      <vt:lpstr>S-Core Dream 3 Light</vt:lpstr>
      <vt:lpstr>S-Core Dream 6 Bold</vt:lpstr>
      <vt:lpstr>에스코어 드림 3 Light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luis</dc:creator>
  <cp:lastModifiedBy>choi luis</cp:lastModifiedBy>
  <cp:revision>35</cp:revision>
  <dcterms:created xsi:type="dcterms:W3CDTF">2022-07-30T03:29:38Z</dcterms:created>
  <dcterms:modified xsi:type="dcterms:W3CDTF">2022-08-01T02:43:42Z</dcterms:modified>
</cp:coreProperties>
</file>