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4ABD-22E0-45C4-9ABD-CE9477D3D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61AAA-AD30-49E1-85C3-830780FDF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3B148-B74C-4CE9-BD56-1D6D0DCA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D34-75FD-4202-9569-AC0A2002C12E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CA297-B806-49EA-903B-1AA3E3F8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49CEB-C9A0-4AA8-95FB-E67A95C0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09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2E96-554A-4038-A1AA-DA7597F1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90E43-DC16-42ED-B73C-6B342CEF3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D6472-701A-4CF4-A063-25B1C9BC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D34-75FD-4202-9569-AC0A2002C12E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2E626-39D7-48C4-89BD-F124B0E0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454FB-EBDF-4FA9-B6BE-DD9474A6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29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A90E6-2068-4099-9401-15F27958F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95AF4-5DFF-419A-AC84-799308483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DF005-CF02-4207-8916-1860371C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D34-75FD-4202-9569-AC0A2002C12E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7BAAA-F3FE-4F97-99DD-238709A5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3AEE-1830-4BB6-A6EF-B59F55A0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432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79B7-C7E1-4C77-8C59-2784C053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35D0-6951-4951-9AA8-455CE556D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D42F3-C487-4E34-A49D-614D946A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D34-75FD-4202-9569-AC0A2002C12E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3B964-97B1-42D4-8131-2B130BD3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D6F92-EF96-48A1-AA81-AF2A7FB4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750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A1F6-9AAC-48E0-8EA6-6463BF18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AF927-0139-4526-B2D0-46849ECC6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4278B-C0AF-4122-B825-74DF7C72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D34-75FD-4202-9569-AC0A2002C12E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83D5-602E-4A20-AAAB-C7FB81EF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656E-CBFD-41BE-A8C5-A9261D8A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81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6135-27CE-4206-80F5-E5E5A301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7FFC-6E15-4D6C-8B23-2880A77BD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ED3F2-95D2-4369-AD0B-A9706CD52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383BF-B659-4AAA-A2AE-80BF871E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D34-75FD-4202-9569-AC0A2002C12E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E87DB-2566-4AA6-A9C6-7B5B86C2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99727-E568-42A4-BE0C-1AAD795D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509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8979-AE30-43F1-8BA3-793C4298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99B5B-0401-446F-92D7-B92405930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057B9-9BBA-401E-AFAA-C5C72CB7C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4155E-A265-4916-A0D6-FC78E3985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819F3-3E14-4C0A-AC0B-6DEE8FBBC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92102-8461-41AB-9B4E-043484BD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D34-75FD-4202-9569-AC0A2002C12E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28EAF-9240-44D9-9592-A5D78D80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FA291-DC92-4181-8546-3880C86A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23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3BC3-B7F5-46E6-AC40-7768F695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B8B50-6FCC-464E-B2C2-119FA533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D34-75FD-4202-9569-AC0A2002C12E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5383D-92A0-4755-8613-FBD8658C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28D14-D06B-405E-A4EF-37E37A43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44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E54457-5E4C-4E60-A13A-01DA4A91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D34-75FD-4202-9569-AC0A2002C12E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D63F8-CB44-4CA0-91A6-63292E21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0005-C417-40D1-AF79-BEEF299D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134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26B9-9F2D-427A-862F-43E20931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4862B-6176-4E30-92B7-7FA7D37AF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0F6C5-C89E-4AAF-8DF5-DCA752411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C61AC-6DCD-4E61-98E3-B4E59F68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D34-75FD-4202-9569-AC0A2002C12E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B3160-96FC-4686-B6CA-D5887A3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5066B-F7C7-4E4F-B67B-80223F28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865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0366-AA22-4EB6-877B-060686D0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368E8-07F3-4800-83EB-4A4BBF6B1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09934-9D81-443B-A954-2002187E1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E15A0-2EAA-4E32-873F-E6F6109B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D34-75FD-4202-9569-AC0A2002C12E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BA9C4-76F0-423C-8864-56DE79F0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2C382-8B28-4BAA-A18E-46FF85AB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03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8A9D9-C0A4-40AE-9146-3C597616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7AC17-D01F-483B-9406-B9E1B870C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ED10F-7521-4CB0-8DA5-154DFFCAD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41D34-75FD-4202-9569-AC0A2002C12E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9DCFE-E52A-4C07-A248-C05275676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E7703-8380-4FD6-94FC-6919E1ABC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B8FFC-DD08-4D8A-AA2F-51721B8243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848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5BD844-F1F0-42F1-958D-A97931300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981" y="1225182"/>
            <a:ext cx="5524540" cy="1838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076A7E-735F-4891-B1DE-5A2BF4C31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512" y="1225182"/>
            <a:ext cx="1576399" cy="1819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11F0B-A56C-4835-B673-83674331E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981" y="3518268"/>
            <a:ext cx="2447943" cy="17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4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B2F0E9-8832-4F4C-807A-AB22F4F2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77" y="642253"/>
            <a:ext cx="4392354" cy="5573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AE49A0-B86B-4046-83C3-02A8E1E72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863" y="588147"/>
            <a:ext cx="5191163" cy="568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2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26E849-77C8-4BE2-B804-E3F63AA6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73" y="935436"/>
            <a:ext cx="5405004" cy="4987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1495C6-E4FD-4EFA-A7AA-4B1FEC45D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585" y="467718"/>
            <a:ext cx="4811068" cy="5922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50C715-5A4A-4388-A9BF-1912EB7C7759}"/>
              </a:ext>
            </a:extLst>
          </p:cNvPr>
          <p:cNvSpPr txBox="1"/>
          <p:nvPr/>
        </p:nvSpPr>
        <p:spPr>
          <a:xfrm>
            <a:off x="7862576" y="6390281"/>
            <a:ext cx="23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Dual / synchronise axis</a:t>
            </a:r>
          </a:p>
        </p:txBody>
      </p:sp>
    </p:spTree>
    <p:extLst>
      <p:ext uri="{BB962C8B-B14F-4D97-AF65-F5344CB8AC3E}">
        <p14:creationId xmlns:p14="http://schemas.microsoft.com/office/powerpoint/2010/main" val="61675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7A27EB-DE9A-4B66-AB26-BBAE0F21BC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391" y="1306474"/>
            <a:ext cx="5639655" cy="42450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6C888D-34FE-4B3D-AF01-EAB03C0A8EB8}"/>
              </a:ext>
            </a:extLst>
          </p:cNvPr>
          <p:cNvSpPr txBox="1"/>
          <p:nvPr/>
        </p:nvSpPr>
        <p:spPr>
          <a:xfrm>
            <a:off x="1991622" y="5551526"/>
            <a:ext cx="210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Rotate axis, fit width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189607-01D7-420B-901C-61646B63F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277" y="1526093"/>
            <a:ext cx="6118723" cy="380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3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00CA0F-F264-42C5-83CA-AA776076F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35" y="1668720"/>
            <a:ext cx="5666536" cy="35205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63EDAB-038A-4B00-B6A7-F14566033073}"/>
              </a:ext>
            </a:extLst>
          </p:cNvPr>
          <p:cNvSpPr txBox="1"/>
          <p:nvPr/>
        </p:nvSpPr>
        <p:spPr>
          <a:xfrm>
            <a:off x="2275718" y="518928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Opacity = 50%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4450D4-4EA9-4A9A-AC37-1CFA4B3D0A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7465" y="1907337"/>
            <a:ext cx="5892765" cy="31581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7DD027-433B-4D70-9A70-7A30F54F30C4}"/>
              </a:ext>
            </a:extLst>
          </p:cNvPr>
          <p:cNvSpPr txBox="1"/>
          <p:nvPr/>
        </p:nvSpPr>
        <p:spPr>
          <a:xfrm>
            <a:off x="8482341" y="5065449"/>
            <a:ext cx="1423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Increase size</a:t>
            </a:r>
          </a:p>
          <a:p>
            <a:pPr algn="ctr"/>
            <a:r>
              <a:rPr lang="en-SG" dirty="0"/>
              <a:t>Hide headers</a:t>
            </a:r>
          </a:p>
        </p:txBody>
      </p:sp>
    </p:spTree>
    <p:extLst>
      <p:ext uri="{BB962C8B-B14F-4D97-AF65-F5344CB8AC3E}">
        <p14:creationId xmlns:p14="http://schemas.microsoft.com/office/powerpoint/2010/main" val="413954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BDA7D2-BD17-48BC-AB65-4D00906952FF}"/>
              </a:ext>
            </a:extLst>
          </p:cNvPr>
          <p:cNvGrpSpPr/>
          <p:nvPr/>
        </p:nvGrpSpPr>
        <p:grpSpPr>
          <a:xfrm>
            <a:off x="850009" y="1228645"/>
            <a:ext cx="11064295" cy="4400707"/>
            <a:chOff x="850009" y="1228645"/>
            <a:chExt cx="11064295" cy="440070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D250E7-BC59-4750-9F4E-364099336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0009" y="1803459"/>
              <a:ext cx="4367120" cy="325107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2621F7D-2A88-4B49-801E-812A30F64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7129" y="1228645"/>
              <a:ext cx="6697175" cy="4400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113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2DA14-12CB-4BBC-8D4F-BFDC45D148D0}"/>
              </a:ext>
            </a:extLst>
          </p:cNvPr>
          <p:cNvSpPr txBox="1"/>
          <p:nvPr/>
        </p:nvSpPr>
        <p:spPr>
          <a:xfrm>
            <a:off x="4333465" y="5196913"/>
            <a:ext cx="35250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Drag Age Range to Columns</a:t>
            </a:r>
          </a:p>
          <a:p>
            <a:r>
              <a:rPr lang="en-SG" dirty="0"/>
              <a:t>Drag RLF2009 and RLF2019 to Rows</a:t>
            </a:r>
          </a:p>
          <a:p>
            <a:r>
              <a:rPr lang="en-SG" dirty="0"/>
              <a:t>Click Show Me</a:t>
            </a:r>
          </a:p>
          <a:p>
            <a:r>
              <a:rPr lang="en-SG" dirty="0"/>
              <a:t>Hide headers</a:t>
            </a:r>
          </a:p>
          <a:p>
            <a:r>
              <a:rPr lang="en-SG" dirty="0"/>
              <a:t>Drag Measure Names to </a:t>
            </a:r>
            <a:r>
              <a:rPr lang="en-SG" dirty="0" err="1"/>
              <a:t>Color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F1B76-FC00-4A02-8A54-72C79EE75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22" y="4701609"/>
            <a:ext cx="9158354" cy="495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9654CA-52E8-45FC-A444-DC6FB8EBC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895" y="183759"/>
            <a:ext cx="5584210" cy="3693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A0868F-ED9A-42D5-8B44-088CD2BFB5B9}"/>
              </a:ext>
            </a:extLst>
          </p:cNvPr>
          <p:cNvSpPr txBox="1"/>
          <p:nvPr/>
        </p:nvSpPr>
        <p:spPr>
          <a:xfrm>
            <a:off x="4802441" y="3877572"/>
            <a:ext cx="258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Add legend as annotation</a:t>
            </a:r>
          </a:p>
        </p:txBody>
      </p:sp>
    </p:spTree>
    <p:extLst>
      <p:ext uri="{BB962C8B-B14F-4D97-AF65-F5344CB8AC3E}">
        <p14:creationId xmlns:p14="http://schemas.microsoft.com/office/powerpoint/2010/main" val="197790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343B0-5178-4A51-8D10-97A489885EE1}"/>
              </a:ext>
            </a:extLst>
          </p:cNvPr>
          <p:cNvSpPr txBox="1"/>
          <p:nvPr/>
        </p:nvSpPr>
        <p:spPr>
          <a:xfrm>
            <a:off x="4016200" y="5889970"/>
            <a:ext cx="4159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Add title, lead-in paragraph, source as text</a:t>
            </a:r>
          </a:p>
          <a:p>
            <a:r>
              <a:rPr lang="en-SG" dirty="0"/>
              <a:t>Add dot chart</a:t>
            </a:r>
          </a:p>
          <a:p>
            <a:r>
              <a:rPr lang="en-SG" dirty="0"/>
              <a:t>Add RLF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53043-F654-42C1-AE66-03860B0F0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52" y="520862"/>
            <a:ext cx="8440295" cy="536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3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57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Chong Jia Jun</dc:creator>
  <cp:lastModifiedBy>Louis Chong Jia Jun</cp:lastModifiedBy>
  <cp:revision>20</cp:revision>
  <dcterms:created xsi:type="dcterms:W3CDTF">2021-01-23T07:35:34Z</dcterms:created>
  <dcterms:modified xsi:type="dcterms:W3CDTF">2021-01-24T12:27:45Z</dcterms:modified>
</cp:coreProperties>
</file>