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4ABD-22E0-45C4-9ABD-CE9477D3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61AAA-AD30-49E1-85C3-830780FDF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148-B74C-4CE9-BD56-1D6D0DC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A297-B806-49EA-903B-1AA3E3F8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9CEB-C9A0-4AA8-95FB-E67A95C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09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2E96-554A-4038-A1AA-DA7597F1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0E43-DC16-42ED-B73C-6B342CE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6472-701A-4CF4-A063-25B1C9BC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E626-39D7-48C4-89BD-F124B0E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4FB-EBDF-4FA9-B6BE-DD9474A6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2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90E6-2068-4099-9401-15F27958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5AF4-5DFF-419A-AC84-79930848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F005-CF02-4207-8916-1860371C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AAA-F3FE-4F97-99DD-238709A5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3AEE-1830-4BB6-A6EF-B59F55A0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32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79B7-C7E1-4C77-8C59-2784C053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5D0-6951-4951-9AA8-455CE556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42F3-C487-4E34-A49D-614D94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B964-97B1-42D4-8131-2B130BD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6F92-EF96-48A1-AA81-AF2A7FB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5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A1F6-9AAC-48E0-8EA6-6463BF1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F927-0139-4526-B2D0-46849ECC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278B-C0AF-4122-B825-74DF7C7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83D5-602E-4A20-AAAB-C7FB81EF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656E-CBFD-41BE-A8C5-A9261D8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8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135-27CE-4206-80F5-E5E5A301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FFC-6E15-4D6C-8B23-2880A77B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D3F2-95D2-4369-AD0B-A9706CD5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83BF-B659-4AAA-A2AE-80BF871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87DB-2566-4AA6-A9C6-7B5B86C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99727-E568-42A4-BE0C-1AAD795D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79-AE30-43F1-8BA3-793C429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9B5B-0401-446F-92D7-B9240593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057B9-9BBA-401E-AFAA-C5C72CB7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4155E-A265-4916-A0D6-FC78E3985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19F3-3E14-4C0A-AC0B-6DEE8FBB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92102-8461-41AB-9B4E-043484BD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8EAF-9240-44D9-9592-A5D78D8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FA291-DC92-4181-8546-3880C86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BC3-B7F5-46E6-AC40-7768F695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8B50-6FCC-464E-B2C2-119FA53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5383D-92A0-4755-8613-FBD8658C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D14-D06B-405E-A4EF-37E37A43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4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54457-5E4C-4E60-A13A-01DA4A9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63F8-CB44-4CA0-91A6-63292E2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0005-C417-40D1-AF79-BEEF299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6B9-9F2D-427A-862F-43E20931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862B-6176-4E30-92B7-7FA7D37A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6C5-C89E-4AAF-8DF5-DCA75241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61AC-6DCD-4E61-98E3-B4E59F6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3160-96FC-4686-B6CA-D5887A3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066B-F7C7-4E4F-B67B-80223F2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366-AA22-4EB6-877B-060686D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68E8-07F3-4800-83EB-4A4BBF6B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9934-9D81-443B-A954-2002187E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5A0-2EAA-4E32-873F-E6F6109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A9C4-76F0-423C-8864-56DE79F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C382-8B28-4BAA-A18E-46FF85A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0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A9D9-C0A4-40AE-9146-3C597616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AC17-D01F-483B-9406-B9E1B870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10F-7521-4CB0-8DA5-154DFFCA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1D34-75FD-4202-9569-AC0A2002C12E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DCFE-E52A-4C07-A248-C052756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7703-8380-4FD6-94FC-6919E1ABC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4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BD844-F1F0-42F1-958D-A9793130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81" y="1225182"/>
            <a:ext cx="5524540" cy="183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76A7E-735F-4891-B1DE-5A2BF4C3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12" y="1225182"/>
            <a:ext cx="1576399" cy="18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11F0B-A56C-4835-B673-83674331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81" y="3518268"/>
            <a:ext cx="2447943" cy="1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2BB893-553F-4134-A1F6-3E73D5B47516}"/>
              </a:ext>
            </a:extLst>
          </p:cNvPr>
          <p:cNvGrpSpPr/>
          <p:nvPr/>
        </p:nvGrpSpPr>
        <p:grpSpPr>
          <a:xfrm>
            <a:off x="2538056" y="443175"/>
            <a:ext cx="7115889" cy="5971650"/>
            <a:chOff x="2538056" y="443175"/>
            <a:chExt cx="7115889" cy="59716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2F1CCC-C1C7-4086-84E8-98547B6E4633}"/>
                </a:ext>
              </a:extLst>
            </p:cNvPr>
            <p:cNvGrpSpPr/>
            <p:nvPr/>
          </p:nvGrpSpPr>
          <p:grpSpPr>
            <a:xfrm>
              <a:off x="2538056" y="443175"/>
              <a:ext cx="7115889" cy="5971650"/>
              <a:chOff x="584081" y="443174"/>
              <a:chExt cx="7115889" cy="59716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CC59B62-C733-4B85-BDBD-3478CED63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081" y="443175"/>
                <a:ext cx="3541948" cy="597164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503747-7B43-4CF0-A3BF-2ED13390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6029" y="443174"/>
                <a:ext cx="3573941" cy="5971649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4E3217-DFEF-40B8-B1CB-FDE27E9E78C2}"/>
                </a:ext>
              </a:extLst>
            </p:cNvPr>
            <p:cNvSpPr/>
            <p:nvPr/>
          </p:nvSpPr>
          <p:spPr>
            <a:xfrm>
              <a:off x="2602955" y="1110744"/>
              <a:ext cx="858301" cy="274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F21079-88F4-49E9-8F96-DD7FB54A302B}"/>
                </a:ext>
              </a:extLst>
            </p:cNvPr>
            <p:cNvSpPr/>
            <p:nvPr/>
          </p:nvSpPr>
          <p:spPr>
            <a:xfrm>
              <a:off x="6144903" y="1110744"/>
              <a:ext cx="858301" cy="274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4656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BF63-436F-4996-86EB-574E2DAA619E}"/>
              </a:ext>
            </a:extLst>
          </p:cNvPr>
          <p:cNvSpPr txBox="1"/>
          <p:nvPr/>
        </p:nvSpPr>
        <p:spPr>
          <a:xfrm>
            <a:off x="5317902" y="5934670"/>
            <a:ext cx="155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Opacity = 50%</a:t>
            </a:r>
          </a:p>
          <a:p>
            <a:pPr algn="ctr"/>
            <a:r>
              <a:rPr lang="en-SG" dirty="0"/>
              <a:t>Increase size</a:t>
            </a:r>
          </a:p>
          <a:p>
            <a:pPr algn="ctr"/>
            <a:r>
              <a:rPr lang="en-SG" dirty="0"/>
              <a:t>Change colour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FBEBE-2099-4B38-AE72-6287CCA4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1" y="186290"/>
            <a:ext cx="4953036" cy="57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C70CD-5463-4584-ABA9-40C2DEAD4949}"/>
              </a:ext>
            </a:extLst>
          </p:cNvPr>
          <p:cNvSpPr txBox="1"/>
          <p:nvPr/>
        </p:nvSpPr>
        <p:spPr>
          <a:xfrm>
            <a:off x="6733291" y="1397675"/>
            <a:ext cx="3875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 Age Range to Columns</a:t>
            </a:r>
          </a:p>
          <a:p>
            <a:r>
              <a:rPr lang="en-SG" dirty="0"/>
              <a:t>Drag LFPR2009 and LFPR2019 to Rows</a:t>
            </a:r>
          </a:p>
          <a:p>
            <a:r>
              <a:rPr lang="en-SG" dirty="0"/>
              <a:t>Click Text Table on Show Me</a:t>
            </a:r>
          </a:p>
          <a:p>
            <a:r>
              <a:rPr lang="en-SG" dirty="0"/>
              <a:t>Swap Rows and Columns</a:t>
            </a:r>
          </a:p>
          <a:p>
            <a:r>
              <a:rPr lang="en-SG" dirty="0"/>
              <a:t>Hide field label for column and headers</a:t>
            </a:r>
          </a:p>
          <a:p>
            <a:r>
              <a:rPr lang="en-SG" dirty="0"/>
              <a:t>Drag Measure Names to Colour</a:t>
            </a:r>
          </a:p>
          <a:p>
            <a:r>
              <a:rPr lang="en-SG" dirty="0"/>
              <a:t>Change Colour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5A408-E9A2-4888-A071-47937AEDAA11}"/>
              </a:ext>
            </a:extLst>
          </p:cNvPr>
          <p:cNvSpPr txBox="1"/>
          <p:nvPr/>
        </p:nvSpPr>
        <p:spPr>
          <a:xfrm>
            <a:off x="1040263" y="5109026"/>
            <a:ext cx="4641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Hide field label for column and headers</a:t>
            </a:r>
          </a:p>
          <a:p>
            <a:r>
              <a:rPr lang="en-SG" dirty="0"/>
              <a:t>Adjust dimensions of chart</a:t>
            </a:r>
          </a:p>
          <a:p>
            <a:r>
              <a:rPr lang="en-SG" dirty="0"/>
              <a:t>RLF2009 and RLF2019 under Label, align/colour</a:t>
            </a:r>
          </a:p>
          <a:p>
            <a:r>
              <a:rPr lang="en-SG" dirty="0"/>
              <a:t>Add legend as annotation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9A29C-8102-4065-9A68-0E5973CA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41" y="744772"/>
            <a:ext cx="3049978" cy="4364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AAE28-3AC3-4704-AB18-28A7620A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91" y="945234"/>
            <a:ext cx="3590951" cy="4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31A32-5FA7-4BAB-9002-DBEE0CF36A5C}"/>
              </a:ext>
            </a:extLst>
          </p:cNvPr>
          <p:cNvSpPr txBox="1"/>
          <p:nvPr/>
        </p:nvSpPr>
        <p:spPr>
          <a:xfrm>
            <a:off x="4016200" y="5657671"/>
            <a:ext cx="4159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Add title, lead-in paragraph, source as text</a:t>
            </a:r>
          </a:p>
          <a:p>
            <a:r>
              <a:rPr lang="en-SG" dirty="0"/>
              <a:t>Add dot chart</a:t>
            </a:r>
          </a:p>
          <a:p>
            <a:r>
              <a:rPr lang="en-SG" dirty="0"/>
              <a:t>Add LFPR data</a:t>
            </a:r>
          </a:p>
          <a:p>
            <a:r>
              <a:rPr lang="en-SG" dirty="0"/>
              <a:t>Add blank to adjust dashboard dimensions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C0C5B-A83A-4380-8EC4-10DF78489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" r="4136"/>
          <a:stretch/>
        </p:blipFill>
        <p:spPr>
          <a:xfrm>
            <a:off x="2255146" y="196449"/>
            <a:ext cx="7696667" cy="54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B2F0E9-8832-4F4C-807A-AB22F4F2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7" y="642253"/>
            <a:ext cx="4392354" cy="5573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49A0-B86B-4046-83C3-02A8E1E7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3" y="588147"/>
            <a:ext cx="5191163" cy="56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6E849-77C8-4BE2-B804-E3F63AA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3" y="935436"/>
            <a:ext cx="5405004" cy="4987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495C6-E4FD-4EFA-A7AA-4B1FEC45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85" y="467718"/>
            <a:ext cx="4811068" cy="5922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0C715-5A4A-4388-A9BF-1912EB7C7759}"/>
              </a:ext>
            </a:extLst>
          </p:cNvPr>
          <p:cNvSpPr txBox="1"/>
          <p:nvPr/>
        </p:nvSpPr>
        <p:spPr>
          <a:xfrm>
            <a:off x="7862576" y="6390281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Dual / synchronise axis</a:t>
            </a:r>
          </a:p>
        </p:txBody>
      </p:sp>
    </p:spTree>
    <p:extLst>
      <p:ext uri="{BB962C8B-B14F-4D97-AF65-F5344CB8AC3E}">
        <p14:creationId xmlns:p14="http://schemas.microsoft.com/office/powerpoint/2010/main" val="61675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27EB-DE9A-4B66-AB26-BBAE0F21B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91" y="1306474"/>
            <a:ext cx="5639655" cy="4245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888D-34FE-4B3D-AF01-EAB03C0A8EB8}"/>
              </a:ext>
            </a:extLst>
          </p:cNvPr>
          <p:cNvSpPr txBox="1"/>
          <p:nvPr/>
        </p:nvSpPr>
        <p:spPr>
          <a:xfrm>
            <a:off x="1991622" y="5551526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Rotate axis, fit width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89607-01D7-420B-901C-61646B63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77" y="1526093"/>
            <a:ext cx="6118723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0CA0F-F264-42C5-83CA-AA776076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5" y="1668720"/>
            <a:ext cx="5666536" cy="352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3EDAB-038A-4B00-B6A7-F14566033073}"/>
              </a:ext>
            </a:extLst>
          </p:cNvPr>
          <p:cNvSpPr txBox="1"/>
          <p:nvPr/>
        </p:nvSpPr>
        <p:spPr>
          <a:xfrm>
            <a:off x="2275718" y="518928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Opacity = 50%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4450D4-4EA9-4A9A-AC37-1CFA4B3D0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7465" y="1907337"/>
            <a:ext cx="5892765" cy="315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7DD027-433B-4D70-9A70-7A30F54F30C4}"/>
              </a:ext>
            </a:extLst>
          </p:cNvPr>
          <p:cNvSpPr txBox="1"/>
          <p:nvPr/>
        </p:nvSpPr>
        <p:spPr>
          <a:xfrm>
            <a:off x="8482341" y="5065449"/>
            <a:ext cx="142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Increase size</a:t>
            </a:r>
          </a:p>
          <a:p>
            <a:pPr algn="ctr"/>
            <a:r>
              <a:rPr lang="en-SG" dirty="0"/>
              <a:t>Hide headers</a:t>
            </a:r>
          </a:p>
        </p:txBody>
      </p:sp>
    </p:spTree>
    <p:extLst>
      <p:ext uri="{BB962C8B-B14F-4D97-AF65-F5344CB8AC3E}">
        <p14:creationId xmlns:p14="http://schemas.microsoft.com/office/powerpoint/2010/main" val="41395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BDA7D2-BD17-48BC-AB65-4D00906952FF}"/>
              </a:ext>
            </a:extLst>
          </p:cNvPr>
          <p:cNvGrpSpPr/>
          <p:nvPr/>
        </p:nvGrpSpPr>
        <p:grpSpPr>
          <a:xfrm>
            <a:off x="850009" y="1228645"/>
            <a:ext cx="11064295" cy="4400707"/>
            <a:chOff x="850009" y="1228645"/>
            <a:chExt cx="11064295" cy="4400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D250E7-BC59-4750-9F4E-36409933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009" y="1803459"/>
              <a:ext cx="4367120" cy="32510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621F7D-2A88-4B49-801E-812A30F6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129" y="1228645"/>
              <a:ext cx="6697175" cy="4400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1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2DA14-12CB-4BBC-8D4F-BFDC45D148D0}"/>
              </a:ext>
            </a:extLst>
          </p:cNvPr>
          <p:cNvSpPr txBox="1"/>
          <p:nvPr/>
        </p:nvSpPr>
        <p:spPr>
          <a:xfrm>
            <a:off x="4333465" y="5196913"/>
            <a:ext cx="3525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 Age Range to Columns</a:t>
            </a:r>
          </a:p>
          <a:p>
            <a:r>
              <a:rPr lang="en-SG" dirty="0"/>
              <a:t>Drag RLF2009 and RLF2019 to Rows</a:t>
            </a:r>
          </a:p>
          <a:p>
            <a:r>
              <a:rPr lang="en-SG" dirty="0"/>
              <a:t>Click Text Table on Show Me</a:t>
            </a:r>
          </a:p>
          <a:p>
            <a:r>
              <a:rPr lang="en-SG" dirty="0"/>
              <a:t>Hide headers</a:t>
            </a:r>
          </a:p>
          <a:p>
            <a:r>
              <a:rPr lang="en-SG" dirty="0"/>
              <a:t>Drag Measure Names to </a:t>
            </a:r>
            <a:r>
              <a:rPr lang="en-SG" dirty="0" err="1"/>
              <a:t>Color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1B76-FC00-4A02-8A54-72C79EE7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22" y="4701609"/>
            <a:ext cx="9158354" cy="49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654CA-52E8-45FC-A444-DC6FB8EB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95" y="183759"/>
            <a:ext cx="5584210" cy="3693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0868F-ED9A-42D5-8B44-088CD2BFB5B9}"/>
              </a:ext>
            </a:extLst>
          </p:cNvPr>
          <p:cNvSpPr txBox="1"/>
          <p:nvPr/>
        </p:nvSpPr>
        <p:spPr>
          <a:xfrm>
            <a:off x="4802441" y="3877572"/>
            <a:ext cx="258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Add legend as annotation</a:t>
            </a:r>
          </a:p>
        </p:txBody>
      </p:sp>
    </p:spTree>
    <p:extLst>
      <p:ext uri="{BB962C8B-B14F-4D97-AF65-F5344CB8AC3E}">
        <p14:creationId xmlns:p14="http://schemas.microsoft.com/office/powerpoint/2010/main" val="19779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343B0-5178-4A51-8D10-97A489885EE1}"/>
              </a:ext>
            </a:extLst>
          </p:cNvPr>
          <p:cNvSpPr txBox="1"/>
          <p:nvPr/>
        </p:nvSpPr>
        <p:spPr>
          <a:xfrm>
            <a:off x="4016200" y="5889970"/>
            <a:ext cx="4159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Add title, lead-in paragraph, source as text</a:t>
            </a:r>
          </a:p>
          <a:p>
            <a:r>
              <a:rPr lang="en-SG" dirty="0"/>
              <a:t>Add dot chart</a:t>
            </a:r>
          </a:p>
          <a:p>
            <a:r>
              <a:rPr lang="en-SG" dirty="0"/>
              <a:t>Add RLF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53043-F654-42C1-AE66-03860B0F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2" y="520862"/>
            <a:ext cx="8440295" cy="53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12BB88-13C6-49E6-894A-29CB9BEE15B4}"/>
              </a:ext>
            </a:extLst>
          </p:cNvPr>
          <p:cNvGrpSpPr/>
          <p:nvPr/>
        </p:nvGrpSpPr>
        <p:grpSpPr>
          <a:xfrm>
            <a:off x="1339745" y="699179"/>
            <a:ext cx="6255946" cy="1819288"/>
            <a:chOff x="1339745" y="699179"/>
            <a:chExt cx="6255946" cy="1819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F6A5B2-BA8D-4E73-A6F3-18EEFA541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745" y="699179"/>
              <a:ext cx="1738325" cy="7810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886538-4056-41B0-B95E-07F93614B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739" y="699179"/>
              <a:ext cx="1733563" cy="18192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81901D-35C1-4942-BC79-B5445BC9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2912" y="811375"/>
              <a:ext cx="2752779" cy="68819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51506D-DD71-47BA-A0C7-CA42C492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745" y="2682272"/>
            <a:ext cx="5162588" cy="18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148</Words>
  <Application>Microsoft Office PowerPoint</Application>
  <PresentationFormat>Widescreen</PresentationFormat>
  <Paragraphs>32</Paragraphs>
  <Slides>13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Chong Jia Jun</dc:creator>
  <cp:lastModifiedBy>Louis Chong Jia Jun</cp:lastModifiedBy>
  <cp:revision>35</cp:revision>
  <dcterms:created xsi:type="dcterms:W3CDTF">2021-01-23T07:35:34Z</dcterms:created>
  <dcterms:modified xsi:type="dcterms:W3CDTF">2021-01-26T10:11:34Z</dcterms:modified>
</cp:coreProperties>
</file>