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92" r:id="rId6"/>
    <p:sldId id="262" r:id="rId7"/>
    <p:sldId id="289" r:id="rId8"/>
    <p:sldId id="290" r:id="rId9"/>
    <p:sldId id="291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0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Performance Engineer Prepared Scenario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1BB1CE2-2C84-A9DC-CFA4-4C7057F96FB4}"/>
              </a:ext>
            </a:extLst>
          </p:cNvPr>
          <p:cNvSpPr txBox="1">
            <a:spLocks/>
          </p:cNvSpPr>
          <p:nvPr/>
        </p:nvSpPr>
        <p:spPr>
          <a:xfrm>
            <a:off x="6416040" y="5905396"/>
            <a:ext cx="2219959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Louis George Henrydass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1B4F0D-FD0D-C444-3127-D4DE85A5A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40" y="4761357"/>
            <a:ext cx="1462579" cy="5070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899" y="563418"/>
            <a:ext cx="3171825" cy="498735"/>
          </a:xfrm>
        </p:spPr>
        <p:txBody>
          <a:bodyPr/>
          <a:lstStyle/>
          <a:p>
            <a:r>
              <a:rPr lang="en-ZA" dirty="0"/>
              <a:t>APPROACH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4034254"/>
            <a:ext cx="3903518" cy="2519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Jmeter v5.5 – Testing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Prometheus – TSDB to collect KPIs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Grafana – LIVE Application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–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Jenkins – Continuous Integration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2F7728B-82F3-1625-AEDF-3EFD2EBAABB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231898" y="3429000"/>
            <a:ext cx="3171825" cy="4987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TOOLS USED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86DCE47-B349-21D5-39F6-1DCF0C1D99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333500" y="1062153"/>
            <a:ext cx="4268356" cy="251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Pages were selected from sorted.com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Test scripts were created to inject load on the chosen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Metrics from performance test tools were provisioned to enable LIVE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process automated to aid CI/CD</a:t>
            </a:r>
          </a:p>
        </p:txBody>
      </p:sp>
    </p:spTree>
    <p:extLst>
      <p:ext uri="{BB962C8B-B14F-4D97-AF65-F5344CB8AC3E}">
        <p14:creationId xmlns:p14="http://schemas.microsoft.com/office/powerpoint/2010/main" val="9408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756" y="228547"/>
            <a:ext cx="6488377" cy="436168"/>
          </a:xfrm>
        </p:spPr>
        <p:txBody>
          <a:bodyPr>
            <a:normAutofit fontScale="90000"/>
          </a:bodyPr>
          <a:lstStyle/>
          <a:p>
            <a:r>
              <a:rPr lang="en-US" dirty="0"/>
              <a:t>LOAD TEST RESULTS – 10 USERS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08-AUG-2022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Louis George Henrydass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515CB21-6E42-18D6-6346-9B31078A1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4715"/>
            <a:ext cx="12192000" cy="5460303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884C7F-0E4B-96ED-8BEC-AEF5A24F1646}"/>
              </a:ext>
            </a:extLst>
          </p:cNvPr>
          <p:cNvCxnSpPr>
            <a:cxnSpLocks/>
          </p:cNvCxnSpPr>
          <p:nvPr/>
        </p:nvCxnSpPr>
        <p:spPr>
          <a:xfrm>
            <a:off x="9467271" y="4957645"/>
            <a:ext cx="6373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C1D8D0C-7DC6-70AF-49BC-BFEA90A96E47}"/>
              </a:ext>
            </a:extLst>
          </p:cNvPr>
          <p:cNvSpPr txBox="1"/>
          <p:nvPr/>
        </p:nvSpPr>
        <p:spPr>
          <a:xfrm>
            <a:off x="10224655" y="4759905"/>
            <a:ext cx="136698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Threshold Line </a:t>
            </a:r>
          </a:p>
          <a:p>
            <a:pPr algn="ctr"/>
            <a:r>
              <a:rPr lang="en-GB" sz="1100" dirty="0"/>
              <a:t>( SLA of 1 Second)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64443" y="6354233"/>
            <a:ext cx="947516" cy="365125"/>
          </a:xfrm>
        </p:spPr>
        <p:txBody>
          <a:bodyPr/>
          <a:lstStyle/>
          <a:p>
            <a:r>
              <a:rPr lang="en-US" dirty="0"/>
              <a:t>08-AUG-2022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799755" y="6341533"/>
            <a:ext cx="3243942" cy="365125"/>
          </a:xfrm>
        </p:spPr>
        <p:txBody>
          <a:bodyPr/>
          <a:lstStyle/>
          <a:p>
            <a:r>
              <a:rPr lang="en-US" dirty="0"/>
              <a:t>Louis George Henrydass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B6148B6-7856-59F7-214B-0E076634F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5395"/>
            <a:ext cx="12192000" cy="5447209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38908307-271D-112B-C848-3194C65D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0647" y="269227"/>
            <a:ext cx="5619389" cy="436168"/>
          </a:xfrm>
        </p:spPr>
        <p:txBody>
          <a:bodyPr>
            <a:normAutofit fontScale="90000"/>
          </a:bodyPr>
          <a:lstStyle/>
          <a:p>
            <a:r>
              <a:rPr lang="en-US" dirty="0"/>
              <a:t>LOAD TEST RESULTS – 25 USERS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81A542-3F18-9CD0-A158-FEAF640466BB}"/>
              </a:ext>
            </a:extLst>
          </p:cNvPr>
          <p:cNvSpPr txBox="1"/>
          <p:nvPr/>
        </p:nvSpPr>
        <p:spPr>
          <a:xfrm>
            <a:off x="10343736" y="5469590"/>
            <a:ext cx="136698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Threshold Line </a:t>
            </a:r>
          </a:p>
          <a:p>
            <a:pPr algn="ctr"/>
            <a:r>
              <a:rPr lang="en-GB" sz="1100" dirty="0"/>
              <a:t>( SLA of 1 Second)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16729A-F5FE-34CB-8AF7-E66401C2ABCD}"/>
              </a:ext>
            </a:extLst>
          </p:cNvPr>
          <p:cNvCxnSpPr>
            <a:cxnSpLocks/>
          </p:cNvCxnSpPr>
          <p:nvPr/>
        </p:nvCxnSpPr>
        <p:spPr>
          <a:xfrm>
            <a:off x="9578109" y="5685034"/>
            <a:ext cx="6373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756" y="228547"/>
            <a:ext cx="6488377" cy="436168"/>
          </a:xfrm>
        </p:spPr>
        <p:txBody>
          <a:bodyPr>
            <a:normAutofit fontScale="90000"/>
          </a:bodyPr>
          <a:lstStyle/>
          <a:p>
            <a:r>
              <a:rPr lang="en-US" dirty="0"/>
              <a:t>LOAD TEST RESULTS – 50 USERS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08-AUG-2022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Louis George Henrydass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89B101-94E3-CD5D-09C1-3C24DACCC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507"/>
            <a:ext cx="12192000" cy="54949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F74EE2-A799-8CEE-187A-5547E6C5C420}"/>
              </a:ext>
            </a:extLst>
          </p:cNvPr>
          <p:cNvSpPr txBox="1"/>
          <p:nvPr/>
        </p:nvSpPr>
        <p:spPr>
          <a:xfrm>
            <a:off x="10316028" y="5598899"/>
            <a:ext cx="164506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Threshold Line </a:t>
            </a:r>
          </a:p>
          <a:p>
            <a:pPr algn="ctr"/>
            <a:r>
              <a:rPr lang="en-GB" sz="1100" dirty="0"/>
              <a:t>( SLA of 0.5 Second)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4A911D-4407-3D1B-8126-7617EC6030A3}"/>
              </a:ext>
            </a:extLst>
          </p:cNvPr>
          <p:cNvCxnSpPr>
            <a:cxnSpLocks/>
          </p:cNvCxnSpPr>
          <p:nvPr/>
        </p:nvCxnSpPr>
        <p:spPr>
          <a:xfrm>
            <a:off x="9531929" y="5832815"/>
            <a:ext cx="6373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53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64443" y="6354233"/>
            <a:ext cx="947516" cy="365125"/>
          </a:xfrm>
        </p:spPr>
        <p:txBody>
          <a:bodyPr/>
          <a:lstStyle/>
          <a:p>
            <a:r>
              <a:rPr lang="en-US" dirty="0"/>
              <a:t>08-AUG-2022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799755" y="6341533"/>
            <a:ext cx="3243942" cy="365125"/>
          </a:xfrm>
        </p:spPr>
        <p:txBody>
          <a:bodyPr/>
          <a:lstStyle/>
          <a:p>
            <a:r>
              <a:rPr lang="en-US" dirty="0"/>
              <a:t>Louis George Henrydass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38908307-271D-112B-C848-3194C65D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066" y="269227"/>
            <a:ext cx="6616917" cy="436168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BETWEEN LOAD PROFILES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161F35-F0D5-482A-4F0B-9F010924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" y="782492"/>
            <a:ext cx="12172507" cy="488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7" y="235354"/>
            <a:ext cx="3171825" cy="1076210"/>
          </a:xfrm>
        </p:spPr>
        <p:txBody>
          <a:bodyPr>
            <a:normAutofit fontScale="90000"/>
          </a:bodyPr>
          <a:lstStyle/>
          <a:p>
            <a:br>
              <a:rPr lang="en-ZA" dirty="0"/>
            </a:br>
            <a:br>
              <a:rPr lang="en-ZA" dirty="0"/>
            </a:br>
            <a:br>
              <a:rPr lang="en-ZA" dirty="0"/>
            </a:br>
            <a:r>
              <a:rPr lang="en-ZA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60" y="1439645"/>
            <a:ext cx="5510648" cy="2519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Sorted.com web application didn’t meet the SLA defined for the various load profiles.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breakdown on the E2E response times should be identified to  know the hotspots/</a:t>
            </a:r>
            <a:r>
              <a:rPr lang="en-US" dirty="0" err="1"/>
              <a:t>bpttleneck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E2E response time provided includes retrieval of embedded resources within the application.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08-AUG-2022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54579" y="6321136"/>
            <a:ext cx="2482842" cy="365125"/>
          </a:xfrm>
        </p:spPr>
        <p:txBody>
          <a:bodyPr/>
          <a:lstStyle/>
          <a:p>
            <a:r>
              <a:rPr lang="en-ZA" dirty="0"/>
              <a:t>LOUIS GEORGE HENRYDASS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4724" y="6358082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84A978-995D-9F4C-EB84-552B2BB5BA8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343060" y="3543364"/>
            <a:ext cx="3171825" cy="10762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ZA" dirty="0"/>
            </a:br>
            <a:br>
              <a:rPr lang="en-ZA" dirty="0"/>
            </a:br>
            <a:br>
              <a:rPr lang="en-ZA" dirty="0"/>
            </a:br>
            <a:r>
              <a:rPr lang="en-ZA" dirty="0"/>
              <a:t>REPOSITORY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667F83-B0DA-16EE-264D-CBFDC4359FF8}"/>
              </a:ext>
            </a:extLst>
          </p:cNvPr>
          <p:cNvSpPr txBox="1"/>
          <p:nvPr/>
        </p:nvSpPr>
        <p:spPr>
          <a:xfrm>
            <a:off x="1620151" y="4347289"/>
            <a:ext cx="415257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/>
              <a:t>https://github.com/louiscodehub/Sorted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632</TotalTime>
  <Words>211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Monoline</vt:lpstr>
      <vt:lpstr>PowerPoint Presentation</vt:lpstr>
      <vt:lpstr>APPROACH </vt:lpstr>
      <vt:lpstr>LOAD TEST RESULTS – 10 USERS</vt:lpstr>
      <vt:lpstr>LOAD TEST RESULTS – 25 USERS</vt:lpstr>
      <vt:lpstr>LOAD TEST RESULTS – 50 USERS</vt:lpstr>
      <vt:lpstr>COMPARISON BETWEEN LOAD PROFILES</vt:lpstr>
      <vt:lpstr>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Sorted.com</dc:title>
  <dc:creator>Louis George</dc:creator>
  <cp:lastModifiedBy>Louis George</cp:lastModifiedBy>
  <cp:revision>8</cp:revision>
  <dcterms:created xsi:type="dcterms:W3CDTF">2022-08-07T19:26:14Z</dcterms:created>
  <dcterms:modified xsi:type="dcterms:W3CDTF">2022-08-08T05:58:40Z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