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dvent Pro SemiBold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Share Tec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hareTech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AdventProSemiBold-italic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2f85af9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c2f85af9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2f85af92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2f85af9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c2f85af9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c2f85af9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c2f85af9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c2f85af9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2f85a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c2f85a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2f85af9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2f85af9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2f85af9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2f85af9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2f85af9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c2f85af9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c2f85af9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c2f85af9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2f85af9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c2f85af9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2f85af9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2f85af9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Louise Queiroz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Start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EDUCAÇÃO</a:t>
            </a:r>
            <a:endParaRPr/>
          </a:p>
        </p:txBody>
      </p:sp>
      <p:pic>
        <p:nvPicPr>
          <p:cNvPr id="523" name="Google Shape;5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75" y="885900"/>
            <a:ext cx="4891047" cy="3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529" name="Google Shape;529;p33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Os clientes preferem lojas físicas;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Os que reclamam não retornam para comprar novamente;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Pessoas com educação básica tendem a comprar menos;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Renda familiar não está diretamente ligada ao número de compras.</a:t>
            </a:r>
            <a:endParaRPr sz="3000"/>
          </a:p>
        </p:txBody>
      </p:sp>
      <p:grpSp>
        <p:nvGrpSpPr>
          <p:cNvPr id="530" name="Google Shape;530;p33"/>
          <p:cNvGrpSpPr/>
          <p:nvPr/>
        </p:nvGrpSpPr>
        <p:grpSpPr>
          <a:xfrm>
            <a:off x="6158193" y="4295881"/>
            <a:ext cx="2985798" cy="942856"/>
            <a:chOff x="5460093" y="1534281"/>
            <a:chExt cx="2985798" cy="942856"/>
          </a:xfrm>
        </p:grpSpPr>
        <p:sp>
          <p:nvSpPr>
            <p:cNvPr id="531" name="Google Shape;531;p33"/>
            <p:cNvSpPr/>
            <p:nvPr/>
          </p:nvSpPr>
          <p:spPr>
            <a:xfrm>
              <a:off x="5460093" y="1534281"/>
              <a:ext cx="2942612" cy="653797"/>
            </a:xfrm>
            <a:custGeom>
              <a:rect b="b" l="l" r="r" t="t"/>
              <a:pathLst>
                <a:path extrusionOk="0" h="18712" w="84219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7330431" y="1851641"/>
              <a:ext cx="164148" cy="140633"/>
            </a:xfrm>
            <a:custGeom>
              <a:rect b="b" l="l" r="r" t="t"/>
              <a:pathLst>
                <a:path extrusionOk="0" h="4025" w="4698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502685" y="2409737"/>
              <a:ext cx="44374" cy="67399"/>
            </a:xfrm>
            <a:custGeom>
              <a:rect b="b" l="l" r="r" t="t"/>
              <a:pathLst>
                <a:path extrusionOk="0" h="1929" w="127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562572" y="2410890"/>
              <a:ext cx="38609" cy="64534"/>
            </a:xfrm>
            <a:custGeom>
              <a:rect b="b" l="l" r="r" t="t"/>
              <a:pathLst>
                <a:path extrusionOk="0" h="1847" w="1105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976611" y="2409737"/>
              <a:ext cx="44374" cy="67399"/>
            </a:xfrm>
            <a:custGeom>
              <a:rect b="b" l="l" r="r" t="t"/>
              <a:pathLst>
                <a:path extrusionOk="0" h="1929" w="127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033633" y="2409737"/>
              <a:ext cx="40915" cy="65687"/>
            </a:xfrm>
            <a:custGeom>
              <a:rect b="b" l="l" r="r" t="t"/>
              <a:pathLst>
                <a:path extrusionOk="0" h="1880" w="1171">
                  <a:moveTo>
                    <a:pt x="528" y="0"/>
                  </a:moveTo>
                  <a:cubicBezTo>
                    <a:pt x="462" y="0"/>
                    <a:pt x="379" y="17"/>
                    <a:pt x="297" y="33"/>
                  </a:cubicBezTo>
                  <a:cubicBezTo>
                    <a:pt x="214" y="50"/>
                    <a:pt x="116" y="83"/>
                    <a:pt x="17" y="132"/>
                  </a:cubicBezTo>
                  <a:lnTo>
                    <a:pt x="17" y="379"/>
                  </a:lnTo>
                  <a:cubicBezTo>
                    <a:pt x="116" y="330"/>
                    <a:pt x="198" y="280"/>
                    <a:pt x="297" y="247"/>
                  </a:cubicBezTo>
                  <a:cubicBezTo>
                    <a:pt x="379" y="231"/>
                    <a:pt x="462" y="214"/>
                    <a:pt x="544" y="214"/>
                  </a:cubicBezTo>
                  <a:cubicBezTo>
                    <a:pt x="643" y="214"/>
                    <a:pt x="742" y="247"/>
                    <a:pt x="808" y="313"/>
                  </a:cubicBezTo>
                  <a:cubicBezTo>
                    <a:pt x="874" y="363"/>
                    <a:pt x="907" y="445"/>
                    <a:pt x="907" y="544"/>
                  </a:cubicBezTo>
                  <a:cubicBezTo>
                    <a:pt x="907" y="610"/>
                    <a:pt x="890" y="659"/>
                    <a:pt x="857" y="725"/>
                  </a:cubicBezTo>
                  <a:cubicBezTo>
                    <a:pt x="841" y="791"/>
                    <a:pt x="775" y="874"/>
                    <a:pt x="692" y="956"/>
                  </a:cubicBezTo>
                  <a:cubicBezTo>
                    <a:pt x="659" y="1006"/>
                    <a:pt x="544" y="1121"/>
                    <a:pt x="379" y="1286"/>
                  </a:cubicBezTo>
                  <a:cubicBezTo>
                    <a:pt x="231" y="1451"/>
                    <a:pt x="99" y="1582"/>
                    <a:pt x="0" y="1681"/>
                  </a:cubicBezTo>
                  <a:lnTo>
                    <a:pt x="0" y="1879"/>
                  </a:lnTo>
                  <a:lnTo>
                    <a:pt x="1170" y="1879"/>
                  </a:lnTo>
                  <a:lnTo>
                    <a:pt x="1170" y="1681"/>
                  </a:lnTo>
                  <a:lnTo>
                    <a:pt x="297" y="1681"/>
                  </a:lnTo>
                  <a:cubicBezTo>
                    <a:pt x="495" y="1467"/>
                    <a:pt x="659" y="1302"/>
                    <a:pt x="775" y="1187"/>
                  </a:cubicBezTo>
                  <a:cubicBezTo>
                    <a:pt x="874" y="1088"/>
                    <a:pt x="940" y="1006"/>
                    <a:pt x="973" y="989"/>
                  </a:cubicBezTo>
                  <a:cubicBezTo>
                    <a:pt x="1039" y="890"/>
                    <a:pt x="1088" y="808"/>
                    <a:pt x="1121" y="742"/>
                  </a:cubicBezTo>
                  <a:cubicBezTo>
                    <a:pt x="1154" y="676"/>
                    <a:pt x="1170" y="610"/>
                    <a:pt x="1170" y="528"/>
                  </a:cubicBezTo>
                  <a:cubicBezTo>
                    <a:pt x="1170" y="363"/>
                    <a:pt x="1104" y="247"/>
                    <a:pt x="989" y="149"/>
                  </a:cubicBezTo>
                  <a:cubicBezTo>
                    <a:pt x="874" y="50"/>
                    <a:pt x="725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6450537" y="2409737"/>
              <a:ext cx="44968" cy="67399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6508118" y="2409737"/>
              <a:ext cx="42068" cy="67399"/>
            </a:xfrm>
            <a:custGeom>
              <a:rect b="b" l="l" r="r" t="t"/>
              <a:pathLst>
                <a:path extrusionOk="0" h="1929" w="1204">
                  <a:moveTo>
                    <a:pt x="545" y="0"/>
                  </a:moveTo>
                  <a:cubicBezTo>
                    <a:pt x="479" y="0"/>
                    <a:pt x="396" y="0"/>
                    <a:pt x="314" y="17"/>
                  </a:cubicBezTo>
                  <a:cubicBezTo>
                    <a:pt x="231" y="33"/>
                    <a:pt x="149" y="50"/>
                    <a:pt x="50" y="83"/>
                  </a:cubicBezTo>
                  <a:lnTo>
                    <a:pt x="50" y="297"/>
                  </a:lnTo>
                  <a:cubicBezTo>
                    <a:pt x="149" y="280"/>
                    <a:pt x="231" y="247"/>
                    <a:pt x="314" y="231"/>
                  </a:cubicBezTo>
                  <a:cubicBezTo>
                    <a:pt x="380" y="214"/>
                    <a:pt x="462" y="214"/>
                    <a:pt x="528" y="214"/>
                  </a:cubicBezTo>
                  <a:cubicBezTo>
                    <a:pt x="660" y="214"/>
                    <a:pt x="742" y="231"/>
                    <a:pt x="825" y="297"/>
                  </a:cubicBezTo>
                  <a:cubicBezTo>
                    <a:pt x="891" y="346"/>
                    <a:pt x="924" y="412"/>
                    <a:pt x="924" y="511"/>
                  </a:cubicBezTo>
                  <a:cubicBezTo>
                    <a:pt x="924" y="594"/>
                    <a:pt x="891" y="676"/>
                    <a:pt x="825" y="725"/>
                  </a:cubicBezTo>
                  <a:cubicBezTo>
                    <a:pt x="759" y="775"/>
                    <a:pt x="660" y="791"/>
                    <a:pt x="545" y="791"/>
                  </a:cubicBezTo>
                  <a:lnTo>
                    <a:pt x="314" y="791"/>
                  </a:lnTo>
                  <a:lnTo>
                    <a:pt x="314" y="1006"/>
                  </a:lnTo>
                  <a:lnTo>
                    <a:pt x="528" y="1006"/>
                  </a:lnTo>
                  <a:cubicBezTo>
                    <a:pt x="660" y="1006"/>
                    <a:pt x="775" y="1022"/>
                    <a:pt x="841" y="1088"/>
                  </a:cubicBezTo>
                  <a:cubicBezTo>
                    <a:pt x="924" y="1154"/>
                    <a:pt x="957" y="1236"/>
                    <a:pt x="957" y="1352"/>
                  </a:cubicBezTo>
                  <a:cubicBezTo>
                    <a:pt x="957" y="1467"/>
                    <a:pt x="924" y="1549"/>
                    <a:pt x="841" y="1615"/>
                  </a:cubicBezTo>
                  <a:cubicBezTo>
                    <a:pt x="759" y="1681"/>
                    <a:pt x="643" y="1714"/>
                    <a:pt x="479" y="1714"/>
                  </a:cubicBezTo>
                  <a:cubicBezTo>
                    <a:pt x="396" y="1714"/>
                    <a:pt x="297" y="1698"/>
                    <a:pt x="215" y="1681"/>
                  </a:cubicBezTo>
                  <a:cubicBezTo>
                    <a:pt x="133" y="1665"/>
                    <a:pt x="67" y="1632"/>
                    <a:pt x="1" y="1582"/>
                  </a:cubicBezTo>
                  <a:lnTo>
                    <a:pt x="1" y="1830"/>
                  </a:lnTo>
                  <a:cubicBezTo>
                    <a:pt x="83" y="1863"/>
                    <a:pt x="165" y="1879"/>
                    <a:pt x="248" y="1896"/>
                  </a:cubicBezTo>
                  <a:cubicBezTo>
                    <a:pt x="330" y="1912"/>
                    <a:pt x="413" y="1929"/>
                    <a:pt x="495" y="1929"/>
                  </a:cubicBezTo>
                  <a:cubicBezTo>
                    <a:pt x="726" y="1929"/>
                    <a:pt x="891" y="1879"/>
                    <a:pt x="1023" y="1764"/>
                  </a:cubicBezTo>
                  <a:cubicBezTo>
                    <a:pt x="1154" y="1665"/>
                    <a:pt x="1204" y="1533"/>
                    <a:pt x="1204" y="1352"/>
                  </a:cubicBezTo>
                  <a:cubicBezTo>
                    <a:pt x="1204" y="1236"/>
                    <a:pt x="1171" y="1121"/>
                    <a:pt x="1105" y="1055"/>
                  </a:cubicBezTo>
                  <a:cubicBezTo>
                    <a:pt x="1039" y="973"/>
                    <a:pt x="957" y="907"/>
                    <a:pt x="825" y="890"/>
                  </a:cubicBezTo>
                  <a:cubicBezTo>
                    <a:pt x="940" y="857"/>
                    <a:pt x="1023" y="808"/>
                    <a:pt x="1072" y="742"/>
                  </a:cubicBezTo>
                  <a:cubicBezTo>
                    <a:pt x="1138" y="676"/>
                    <a:pt x="1171" y="577"/>
                    <a:pt x="1171" y="478"/>
                  </a:cubicBezTo>
                  <a:cubicBezTo>
                    <a:pt x="1171" y="330"/>
                    <a:pt x="1105" y="214"/>
                    <a:pt x="1006" y="132"/>
                  </a:cubicBezTo>
                  <a:cubicBezTo>
                    <a:pt x="891" y="50"/>
                    <a:pt x="742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924463" y="2409737"/>
              <a:ext cx="44968" cy="67399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74" y="264"/>
                    <a:pt x="923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3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979179" y="2410890"/>
              <a:ext cx="47239" cy="64534"/>
            </a:xfrm>
            <a:custGeom>
              <a:rect b="b" l="l" r="r" t="t"/>
              <a:pathLst>
                <a:path extrusionOk="0" h="1847" w="1352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7398389" y="2409737"/>
              <a:ext cx="44968" cy="67399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7455970" y="2410890"/>
              <a:ext cx="42068" cy="66246"/>
            </a:xfrm>
            <a:custGeom>
              <a:rect b="b" l="l" r="r" t="t"/>
              <a:pathLst>
                <a:path extrusionOk="0" h="1896" w="1204">
                  <a:moveTo>
                    <a:pt x="83" y="0"/>
                  </a:moveTo>
                  <a:lnTo>
                    <a:pt x="83" y="940"/>
                  </a:lnTo>
                  <a:cubicBezTo>
                    <a:pt x="149" y="907"/>
                    <a:pt x="215" y="874"/>
                    <a:pt x="281" y="857"/>
                  </a:cubicBezTo>
                  <a:cubicBezTo>
                    <a:pt x="347" y="841"/>
                    <a:pt x="413" y="841"/>
                    <a:pt x="479" y="841"/>
                  </a:cubicBezTo>
                  <a:cubicBezTo>
                    <a:pt x="627" y="841"/>
                    <a:pt x="742" y="874"/>
                    <a:pt x="825" y="956"/>
                  </a:cubicBezTo>
                  <a:cubicBezTo>
                    <a:pt x="907" y="1022"/>
                    <a:pt x="940" y="1137"/>
                    <a:pt x="940" y="1253"/>
                  </a:cubicBezTo>
                  <a:cubicBezTo>
                    <a:pt x="940" y="1385"/>
                    <a:pt x="907" y="1484"/>
                    <a:pt x="825" y="1566"/>
                  </a:cubicBezTo>
                  <a:cubicBezTo>
                    <a:pt x="742" y="1632"/>
                    <a:pt x="627" y="1681"/>
                    <a:pt x="479" y="1681"/>
                  </a:cubicBezTo>
                  <a:cubicBezTo>
                    <a:pt x="396" y="1681"/>
                    <a:pt x="314" y="1665"/>
                    <a:pt x="231" y="1648"/>
                  </a:cubicBezTo>
                  <a:cubicBezTo>
                    <a:pt x="149" y="1632"/>
                    <a:pt x="67" y="1599"/>
                    <a:pt x="1" y="1549"/>
                  </a:cubicBezTo>
                  <a:lnTo>
                    <a:pt x="1" y="1813"/>
                  </a:lnTo>
                  <a:cubicBezTo>
                    <a:pt x="83" y="1830"/>
                    <a:pt x="165" y="1863"/>
                    <a:pt x="248" y="1863"/>
                  </a:cubicBezTo>
                  <a:cubicBezTo>
                    <a:pt x="330" y="1879"/>
                    <a:pt x="413" y="1896"/>
                    <a:pt x="479" y="1896"/>
                  </a:cubicBezTo>
                  <a:cubicBezTo>
                    <a:pt x="709" y="1896"/>
                    <a:pt x="891" y="1830"/>
                    <a:pt x="1006" y="1731"/>
                  </a:cubicBezTo>
                  <a:cubicBezTo>
                    <a:pt x="1138" y="1615"/>
                    <a:pt x="1204" y="1451"/>
                    <a:pt x="1204" y="1253"/>
                  </a:cubicBezTo>
                  <a:cubicBezTo>
                    <a:pt x="1204" y="1071"/>
                    <a:pt x="1138" y="907"/>
                    <a:pt x="1022" y="791"/>
                  </a:cubicBezTo>
                  <a:cubicBezTo>
                    <a:pt x="891" y="692"/>
                    <a:pt x="726" y="626"/>
                    <a:pt x="528" y="626"/>
                  </a:cubicBezTo>
                  <a:cubicBezTo>
                    <a:pt x="495" y="626"/>
                    <a:pt x="446" y="626"/>
                    <a:pt x="413" y="643"/>
                  </a:cubicBezTo>
                  <a:cubicBezTo>
                    <a:pt x="380" y="643"/>
                    <a:pt x="347" y="659"/>
                    <a:pt x="314" y="659"/>
                  </a:cubicBezTo>
                  <a:lnTo>
                    <a:pt x="314" y="214"/>
                  </a:lnTo>
                  <a:lnTo>
                    <a:pt x="1055" y="21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872315" y="2409737"/>
              <a:ext cx="44968" cy="67399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929337" y="2409737"/>
              <a:ext cx="44933" cy="67399"/>
            </a:xfrm>
            <a:custGeom>
              <a:rect b="b" l="l" r="r" t="t"/>
              <a:pathLst>
                <a:path extrusionOk="0" h="1929" w="1286">
                  <a:moveTo>
                    <a:pt x="659" y="857"/>
                  </a:moveTo>
                  <a:cubicBezTo>
                    <a:pt x="775" y="857"/>
                    <a:pt x="857" y="907"/>
                    <a:pt x="923" y="973"/>
                  </a:cubicBezTo>
                  <a:cubicBezTo>
                    <a:pt x="989" y="1055"/>
                    <a:pt x="1022" y="1154"/>
                    <a:pt x="1022" y="1286"/>
                  </a:cubicBezTo>
                  <a:cubicBezTo>
                    <a:pt x="1022" y="1418"/>
                    <a:pt x="989" y="1533"/>
                    <a:pt x="923" y="1615"/>
                  </a:cubicBezTo>
                  <a:cubicBezTo>
                    <a:pt x="857" y="1681"/>
                    <a:pt x="775" y="1731"/>
                    <a:pt x="659" y="1731"/>
                  </a:cubicBezTo>
                  <a:cubicBezTo>
                    <a:pt x="544" y="1731"/>
                    <a:pt x="462" y="1681"/>
                    <a:pt x="396" y="1615"/>
                  </a:cubicBezTo>
                  <a:cubicBezTo>
                    <a:pt x="330" y="1533"/>
                    <a:pt x="297" y="1418"/>
                    <a:pt x="297" y="1286"/>
                  </a:cubicBezTo>
                  <a:cubicBezTo>
                    <a:pt x="297" y="1154"/>
                    <a:pt x="330" y="1055"/>
                    <a:pt x="396" y="973"/>
                  </a:cubicBezTo>
                  <a:cubicBezTo>
                    <a:pt x="462" y="907"/>
                    <a:pt x="544" y="857"/>
                    <a:pt x="659" y="857"/>
                  </a:cubicBezTo>
                  <a:close/>
                  <a:moveTo>
                    <a:pt x="775" y="0"/>
                  </a:moveTo>
                  <a:cubicBezTo>
                    <a:pt x="528" y="0"/>
                    <a:pt x="346" y="83"/>
                    <a:pt x="214" y="264"/>
                  </a:cubicBezTo>
                  <a:cubicBezTo>
                    <a:pt x="66" y="429"/>
                    <a:pt x="0" y="676"/>
                    <a:pt x="0" y="956"/>
                  </a:cubicBezTo>
                  <a:cubicBezTo>
                    <a:pt x="0" y="1269"/>
                    <a:pt x="50" y="1517"/>
                    <a:pt x="165" y="1681"/>
                  </a:cubicBezTo>
                  <a:cubicBezTo>
                    <a:pt x="280" y="1846"/>
                    <a:pt x="445" y="1929"/>
                    <a:pt x="659" y="1929"/>
                  </a:cubicBezTo>
                  <a:cubicBezTo>
                    <a:pt x="841" y="1929"/>
                    <a:pt x="1005" y="1863"/>
                    <a:pt x="1104" y="1747"/>
                  </a:cubicBezTo>
                  <a:cubicBezTo>
                    <a:pt x="1220" y="1632"/>
                    <a:pt x="1286" y="1484"/>
                    <a:pt x="1286" y="1286"/>
                  </a:cubicBezTo>
                  <a:cubicBezTo>
                    <a:pt x="1286" y="1104"/>
                    <a:pt x="1220" y="940"/>
                    <a:pt x="1121" y="824"/>
                  </a:cubicBezTo>
                  <a:cubicBezTo>
                    <a:pt x="1005" y="725"/>
                    <a:pt x="857" y="659"/>
                    <a:pt x="676" y="659"/>
                  </a:cubicBezTo>
                  <a:cubicBezTo>
                    <a:pt x="593" y="659"/>
                    <a:pt x="511" y="676"/>
                    <a:pt x="429" y="725"/>
                  </a:cubicBezTo>
                  <a:cubicBezTo>
                    <a:pt x="363" y="758"/>
                    <a:pt x="297" y="808"/>
                    <a:pt x="247" y="890"/>
                  </a:cubicBezTo>
                  <a:cubicBezTo>
                    <a:pt x="264" y="659"/>
                    <a:pt x="313" y="495"/>
                    <a:pt x="396" y="379"/>
                  </a:cubicBezTo>
                  <a:cubicBezTo>
                    <a:pt x="495" y="264"/>
                    <a:pt x="610" y="214"/>
                    <a:pt x="775" y="214"/>
                  </a:cubicBezTo>
                  <a:cubicBezTo>
                    <a:pt x="841" y="214"/>
                    <a:pt x="907" y="214"/>
                    <a:pt x="973" y="231"/>
                  </a:cubicBezTo>
                  <a:cubicBezTo>
                    <a:pt x="1038" y="247"/>
                    <a:pt x="1088" y="280"/>
                    <a:pt x="1154" y="297"/>
                  </a:cubicBezTo>
                  <a:lnTo>
                    <a:pt x="1154" y="83"/>
                  </a:lnTo>
                  <a:cubicBezTo>
                    <a:pt x="1088" y="50"/>
                    <a:pt x="1022" y="33"/>
                    <a:pt x="956" y="17"/>
                  </a:cubicBezTo>
                  <a:cubicBezTo>
                    <a:pt x="890" y="0"/>
                    <a:pt x="824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8346801" y="2409737"/>
              <a:ext cx="44374" cy="67399"/>
            </a:xfrm>
            <a:custGeom>
              <a:rect b="b" l="l" r="r" t="t"/>
              <a:pathLst>
                <a:path extrusionOk="0" h="1929" w="127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404417" y="2410890"/>
              <a:ext cx="41474" cy="64534"/>
            </a:xfrm>
            <a:custGeom>
              <a:rect b="b" l="l" r="r" t="t"/>
              <a:pathLst>
                <a:path extrusionOk="0" h="1847" w="1187">
                  <a:moveTo>
                    <a:pt x="0" y="0"/>
                  </a:moveTo>
                  <a:lnTo>
                    <a:pt x="0" y="214"/>
                  </a:lnTo>
                  <a:lnTo>
                    <a:pt x="890" y="214"/>
                  </a:lnTo>
                  <a:lnTo>
                    <a:pt x="264" y="1846"/>
                  </a:lnTo>
                  <a:lnTo>
                    <a:pt x="511" y="1846"/>
                  </a:lnTo>
                  <a:lnTo>
                    <a:pt x="1187" y="11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PROPOSTAS</a:t>
            </a:r>
            <a:endParaRPr/>
          </a:p>
        </p:txBody>
      </p:sp>
      <p:sp>
        <p:nvSpPr>
          <p:cNvPr id="552" name="Google Shape;552;p3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Aplicar cupons de descontos;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Aumentar divulgação da loja online;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Apostar em propagandas que chamem atenção da geração Z;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553" name="Google Shape;553;p34"/>
          <p:cNvGrpSpPr/>
          <p:nvPr/>
        </p:nvGrpSpPr>
        <p:grpSpPr>
          <a:xfrm>
            <a:off x="5688917" y="3983857"/>
            <a:ext cx="2775360" cy="866564"/>
            <a:chOff x="956142" y="2622957"/>
            <a:chExt cx="2775360" cy="866564"/>
          </a:xfrm>
        </p:grpSpPr>
        <p:sp>
          <p:nvSpPr>
            <p:cNvPr id="554" name="Google Shape;554;p34"/>
            <p:cNvSpPr/>
            <p:nvPr/>
          </p:nvSpPr>
          <p:spPr>
            <a:xfrm>
              <a:off x="990398" y="3434942"/>
              <a:ext cx="36219" cy="54579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27" y="198"/>
                    <a:pt x="677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7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199" y="1039"/>
                    <a:pt x="182" y="890"/>
                    <a:pt x="182" y="709"/>
                  </a:cubicBezTo>
                  <a:cubicBezTo>
                    <a:pt x="182" y="511"/>
                    <a:pt x="199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9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039242" y="3435558"/>
              <a:ext cx="31138" cy="52693"/>
            </a:xfrm>
            <a:custGeom>
              <a:rect b="b" l="l" r="r" t="t"/>
              <a:pathLst>
                <a:path extrusionOk="0" h="1369" w="809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17" y="1220"/>
                  </a:lnTo>
                  <a:lnTo>
                    <a:pt x="17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244778" y="3434942"/>
              <a:ext cx="36219" cy="54579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27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63" y="1269"/>
                    <a:pt x="297" y="1220"/>
                    <a:pt x="248" y="1121"/>
                  </a:cubicBezTo>
                  <a:cubicBezTo>
                    <a:pt x="198" y="1039"/>
                    <a:pt x="182" y="890"/>
                    <a:pt x="182" y="709"/>
                  </a:cubicBezTo>
                  <a:cubicBezTo>
                    <a:pt x="182" y="511"/>
                    <a:pt x="198" y="379"/>
                    <a:pt x="248" y="281"/>
                  </a:cubicBezTo>
                  <a:cubicBezTo>
                    <a:pt x="297" y="198"/>
                    <a:pt x="363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11" y="1418"/>
                    <a:pt x="726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26" y="66"/>
                    <a:pt x="61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91082" y="3434942"/>
              <a:ext cx="33024" cy="53309"/>
            </a:xfrm>
            <a:custGeom>
              <a:rect b="b" l="l" r="r" t="t"/>
              <a:pathLst>
                <a:path extrusionOk="0" h="1385" w="858">
                  <a:moveTo>
                    <a:pt x="396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66"/>
                    <a:pt x="1" y="83"/>
                  </a:cubicBezTo>
                  <a:lnTo>
                    <a:pt x="1" y="281"/>
                  </a:lnTo>
                  <a:cubicBezTo>
                    <a:pt x="83" y="231"/>
                    <a:pt x="149" y="198"/>
                    <a:pt x="215" y="182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79" y="149"/>
                    <a:pt x="545" y="182"/>
                    <a:pt x="594" y="215"/>
                  </a:cubicBezTo>
                  <a:cubicBezTo>
                    <a:pt x="644" y="264"/>
                    <a:pt x="660" y="330"/>
                    <a:pt x="660" y="396"/>
                  </a:cubicBezTo>
                  <a:cubicBezTo>
                    <a:pt x="660" y="445"/>
                    <a:pt x="660" y="495"/>
                    <a:pt x="627" y="528"/>
                  </a:cubicBezTo>
                  <a:cubicBezTo>
                    <a:pt x="611" y="577"/>
                    <a:pt x="561" y="643"/>
                    <a:pt x="512" y="709"/>
                  </a:cubicBezTo>
                  <a:cubicBezTo>
                    <a:pt x="479" y="742"/>
                    <a:pt x="396" y="824"/>
                    <a:pt x="281" y="940"/>
                  </a:cubicBezTo>
                  <a:cubicBezTo>
                    <a:pt x="166" y="1055"/>
                    <a:pt x="67" y="1154"/>
                    <a:pt x="1" y="1236"/>
                  </a:cubicBezTo>
                  <a:lnTo>
                    <a:pt x="1" y="1385"/>
                  </a:lnTo>
                  <a:lnTo>
                    <a:pt x="858" y="1385"/>
                  </a:lnTo>
                  <a:lnTo>
                    <a:pt x="858" y="1236"/>
                  </a:lnTo>
                  <a:lnTo>
                    <a:pt x="215" y="1236"/>
                  </a:lnTo>
                  <a:cubicBezTo>
                    <a:pt x="363" y="1072"/>
                    <a:pt x="479" y="956"/>
                    <a:pt x="561" y="874"/>
                  </a:cubicBezTo>
                  <a:cubicBezTo>
                    <a:pt x="644" y="791"/>
                    <a:pt x="693" y="742"/>
                    <a:pt x="710" y="726"/>
                  </a:cubicBezTo>
                  <a:cubicBezTo>
                    <a:pt x="759" y="660"/>
                    <a:pt x="792" y="594"/>
                    <a:pt x="825" y="544"/>
                  </a:cubicBezTo>
                  <a:cubicBezTo>
                    <a:pt x="841" y="495"/>
                    <a:pt x="858" y="445"/>
                    <a:pt x="858" y="379"/>
                  </a:cubicBezTo>
                  <a:cubicBezTo>
                    <a:pt x="858" y="264"/>
                    <a:pt x="808" y="182"/>
                    <a:pt x="726" y="99"/>
                  </a:cubicBezTo>
                  <a:cubicBezTo>
                    <a:pt x="644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474410" y="3434942"/>
              <a:ext cx="36219" cy="54579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44" y="198"/>
                    <a:pt x="677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7" y="1121"/>
                  </a:cubicBezTo>
                  <a:cubicBezTo>
                    <a:pt x="644" y="1220"/>
                    <a:pt x="561" y="1269"/>
                    <a:pt x="462" y="1269"/>
                  </a:cubicBezTo>
                  <a:cubicBezTo>
                    <a:pt x="380" y="1269"/>
                    <a:pt x="298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8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9" y="1352"/>
                    <a:pt x="314" y="1418"/>
                    <a:pt x="462" y="1418"/>
                  </a:cubicBezTo>
                  <a:cubicBezTo>
                    <a:pt x="627" y="1418"/>
                    <a:pt x="743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3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520752" y="3434942"/>
              <a:ext cx="34910" cy="54579"/>
            </a:xfrm>
            <a:custGeom>
              <a:rect b="b" l="l" r="r" t="t"/>
              <a:pathLst>
                <a:path extrusionOk="0" h="1418" w="907">
                  <a:moveTo>
                    <a:pt x="412" y="0"/>
                  </a:moveTo>
                  <a:cubicBezTo>
                    <a:pt x="363" y="0"/>
                    <a:pt x="297" y="0"/>
                    <a:pt x="247" y="17"/>
                  </a:cubicBezTo>
                  <a:cubicBezTo>
                    <a:pt x="181" y="17"/>
                    <a:pt x="115" y="33"/>
                    <a:pt x="49" y="50"/>
                  </a:cubicBezTo>
                  <a:lnTo>
                    <a:pt x="49" y="215"/>
                  </a:lnTo>
                  <a:cubicBezTo>
                    <a:pt x="115" y="198"/>
                    <a:pt x="181" y="182"/>
                    <a:pt x="231" y="165"/>
                  </a:cubicBezTo>
                  <a:cubicBezTo>
                    <a:pt x="297" y="165"/>
                    <a:pt x="346" y="149"/>
                    <a:pt x="396" y="149"/>
                  </a:cubicBezTo>
                  <a:cubicBezTo>
                    <a:pt x="494" y="149"/>
                    <a:pt x="560" y="165"/>
                    <a:pt x="610" y="215"/>
                  </a:cubicBezTo>
                  <a:cubicBezTo>
                    <a:pt x="659" y="248"/>
                    <a:pt x="692" y="297"/>
                    <a:pt x="692" y="363"/>
                  </a:cubicBezTo>
                  <a:cubicBezTo>
                    <a:pt x="692" y="445"/>
                    <a:pt x="659" y="495"/>
                    <a:pt x="610" y="528"/>
                  </a:cubicBezTo>
                  <a:cubicBezTo>
                    <a:pt x="560" y="561"/>
                    <a:pt x="494" y="577"/>
                    <a:pt x="412" y="577"/>
                  </a:cubicBezTo>
                  <a:lnTo>
                    <a:pt x="231" y="577"/>
                  </a:lnTo>
                  <a:lnTo>
                    <a:pt x="231" y="726"/>
                  </a:lnTo>
                  <a:lnTo>
                    <a:pt x="396" y="726"/>
                  </a:lnTo>
                  <a:cubicBezTo>
                    <a:pt x="494" y="726"/>
                    <a:pt x="577" y="759"/>
                    <a:pt x="626" y="808"/>
                  </a:cubicBezTo>
                  <a:cubicBezTo>
                    <a:pt x="692" y="841"/>
                    <a:pt x="709" y="907"/>
                    <a:pt x="709" y="989"/>
                  </a:cubicBezTo>
                  <a:cubicBezTo>
                    <a:pt x="709" y="1072"/>
                    <a:pt x="692" y="1138"/>
                    <a:pt x="626" y="1187"/>
                  </a:cubicBezTo>
                  <a:cubicBezTo>
                    <a:pt x="560" y="1236"/>
                    <a:pt x="478" y="1253"/>
                    <a:pt x="363" y="1253"/>
                  </a:cubicBezTo>
                  <a:cubicBezTo>
                    <a:pt x="297" y="1253"/>
                    <a:pt x="231" y="1253"/>
                    <a:pt x="165" y="1236"/>
                  </a:cubicBezTo>
                  <a:cubicBezTo>
                    <a:pt x="115" y="1220"/>
                    <a:pt x="49" y="1204"/>
                    <a:pt x="0" y="1171"/>
                  </a:cubicBezTo>
                  <a:lnTo>
                    <a:pt x="0" y="1352"/>
                  </a:lnTo>
                  <a:cubicBezTo>
                    <a:pt x="66" y="1368"/>
                    <a:pt x="132" y="1385"/>
                    <a:pt x="198" y="1401"/>
                  </a:cubicBezTo>
                  <a:cubicBezTo>
                    <a:pt x="247" y="1401"/>
                    <a:pt x="313" y="1418"/>
                    <a:pt x="363" y="1418"/>
                  </a:cubicBezTo>
                  <a:cubicBezTo>
                    <a:pt x="544" y="1418"/>
                    <a:pt x="676" y="1368"/>
                    <a:pt x="758" y="1302"/>
                  </a:cubicBezTo>
                  <a:cubicBezTo>
                    <a:pt x="857" y="1220"/>
                    <a:pt x="906" y="1121"/>
                    <a:pt x="906" y="989"/>
                  </a:cubicBezTo>
                  <a:cubicBezTo>
                    <a:pt x="906" y="907"/>
                    <a:pt x="874" y="824"/>
                    <a:pt x="824" y="775"/>
                  </a:cubicBezTo>
                  <a:cubicBezTo>
                    <a:pt x="775" y="709"/>
                    <a:pt x="709" y="676"/>
                    <a:pt x="626" y="643"/>
                  </a:cubicBezTo>
                  <a:cubicBezTo>
                    <a:pt x="692" y="627"/>
                    <a:pt x="758" y="594"/>
                    <a:pt x="808" y="544"/>
                  </a:cubicBezTo>
                  <a:cubicBezTo>
                    <a:pt x="841" y="495"/>
                    <a:pt x="874" y="429"/>
                    <a:pt x="874" y="346"/>
                  </a:cubicBezTo>
                  <a:cubicBezTo>
                    <a:pt x="874" y="248"/>
                    <a:pt x="824" y="165"/>
                    <a:pt x="742" y="99"/>
                  </a:cubicBezTo>
                  <a:cubicBezTo>
                    <a:pt x="659" y="33"/>
                    <a:pt x="560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720553" y="3434942"/>
              <a:ext cx="36181" cy="54579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61" y="149"/>
                    <a:pt x="643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43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764971" y="3435558"/>
              <a:ext cx="38105" cy="52693"/>
            </a:xfrm>
            <a:custGeom>
              <a:rect b="b" l="l" r="r" t="t"/>
              <a:pathLst>
                <a:path extrusionOk="0" h="1369" w="990">
                  <a:moveTo>
                    <a:pt x="610" y="166"/>
                  </a:moveTo>
                  <a:lnTo>
                    <a:pt x="610" y="891"/>
                  </a:lnTo>
                  <a:lnTo>
                    <a:pt x="149" y="891"/>
                  </a:lnTo>
                  <a:lnTo>
                    <a:pt x="610" y="166"/>
                  </a:lnTo>
                  <a:close/>
                  <a:moveTo>
                    <a:pt x="561" y="1"/>
                  </a:moveTo>
                  <a:lnTo>
                    <a:pt x="0" y="874"/>
                  </a:lnTo>
                  <a:lnTo>
                    <a:pt x="0" y="1056"/>
                  </a:lnTo>
                  <a:lnTo>
                    <a:pt x="610" y="1056"/>
                  </a:lnTo>
                  <a:lnTo>
                    <a:pt x="610" y="1369"/>
                  </a:lnTo>
                  <a:lnTo>
                    <a:pt x="808" y="1369"/>
                  </a:lnTo>
                  <a:lnTo>
                    <a:pt x="808" y="1056"/>
                  </a:lnTo>
                  <a:lnTo>
                    <a:pt x="989" y="1056"/>
                  </a:lnTo>
                  <a:lnTo>
                    <a:pt x="989" y="891"/>
                  </a:lnTo>
                  <a:lnTo>
                    <a:pt x="808" y="891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934327" y="3434942"/>
              <a:ext cx="36219" cy="54579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27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63" y="1269"/>
                    <a:pt x="297" y="1220"/>
                    <a:pt x="248" y="1121"/>
                  </a:cubicBezTo>
                  <a:cubicBezTo>
                    <a:pt x="198" y="1039"/>
                    <a:pt x="182" y="890"/>
                    <a:pt x="182" y="709"/>
                  </a:cubicBezTo>
                  <a:cubicBezTo>
                    <a:pt x="182" y="511"/>
                    <a:pt x="198" y="379"/>
                    <a:pt x="248" y="281"/>
                  </a:cubicBezTo>
                  <a:cubicBezTo>
                    <a:pt x="297" y="198"/>
                    <a:pt x="363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11" y="1418"/>
                    <a:pt x="726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26" y="66"/>
                    <a:pt x="61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980630" y="3435558"/>
              <a:ext cx="34295" cy="53963"/>
            </a:xfrm>
            <a:custGeom>
              <a:rect b="b" l="l" r="r" t="t"/>
              <a:pathLst>
                <a:path extrusionOk="0" h="1402" w="891">
                  <a:moveTo>
                    <a:pt x="67" y="1"/>
                  </a:moveTo>
                  <a:lnTo>
                    <a:pt x="67" y="693"/>
                  </a:lnTo>
                  <a:cubicBezTo>
                    <a:pt x="116" y="660"/>
                    <a:pt x="166" y="644"/>
                    <a:pt x="215" y="644"/>
                  </a:cubicBezTo>
                  <a:cubicBezTo>
                    <a:pt x="265" y="627"/>
                    <a:pt x="314" y="627"/>
                    <a:pt x="363" y="627"/>
                  </a:cubicBezTo>
                  <a:cubicBezTo>
                    <a:pt x="462" y="627"/>
                    <a:pt x="545" y="644"/>
                    <a:pt x="611" y="710"/>
                  </a:cubicBezTo>
                  <a:cubicBezTo>
                    <a:pt x="660" y="759"/>
                    <a:pt x="693" y="841"/>
                    <a:pt x="693" y="924"/>
                  </a:cubicBezTo>
                  <a:cubicBezTo>
                    <a:pt x="693" y="1023"/>
                    <a:pt x="660" y="1105"/>
                    <a:pt x="611" y="1155"/>
                  </a:cubicBezTo>
                  <a:cubicBezTo>
                    <a:pt x="545" y="1220"/>
                    <a:pt x="462" y="1237"/>
                    <a:pt x="363" y="1237"/>
                  </a:cubicBezTo>
                  <a:cubicBezTo>
                    <a:pt x="298" y="1237"/>
                    <a:pt x="232" y="1237"/>
                    <a:pt x="166" y="1220"/>
                  </a:cubicBezTo>
                  <a:cubicBezTo>
                    <a:pt x="116" y="1204"/>
                    <a:pt x="50" y="1188"/>
                    <a:pt x="1" y="1155"/>
                  </a:cubicBezTo>
                  <a:lnTo>
                    <a:pt x="1" y="1336"/>
                  </a:lnTo>
                  <a:cubicBezTo>
                    <a:pt x="67" y="1352"/>
                    <a:pt x="133" y="1369"/>
                    <a:pt x="182" y="1385"/>
                  </a:cubicBezTo>
                  <a:cubicBezTo>
                    <a:pt x="248" y="1385"/>
                    <a:pt x="298" y="1402"/>
                    <a:pt x="363" y="1402"/>
                  </a:cubicBezTo>
                  <a:cubicBezTo>
                    <a:pt x="528" y="1402"/>
                    <a:pt x="660" y="1352"/>
                    <a:pt x="742" y="1270"/>
                  </a:cubicBezTo>
                  <a:cubicBezTo>
                    <a:pt x="841" y="1188"/>
                    <a:pt x="891" y="1072"/>
                    <a:pt x="891" y="924"/>
                  </a:cubicBezTo>
                  <a:cubicBezTo>
                    <a:pt x="891" y="792"/>
                    <a:pt x="841" y="677"/>
                    <a:pt x="742" y="594"/>
                  </a:cubicBezTo>
                  <a:cubicBezTo>
                    <a:pt x="660" y="512"/>
                    <a:pt x="545" y="462"/>
                    <a:pt x="396" y="462"/>
                  </a:cubicBezTo>
                  <a:cubicBezTo>
                    <a:pt x="363" y="462"/>
                    <a:pt x="330" y="479"/>
                    <a:pt x="314" y="479"/>
                  </a:cubicBezTo>
                  <a:cubicBezTo>
                    <a:pt x="281" y="479"/>
                    <a:pt x="248" y="479"/>
                    <a:pt x="232" y="495"/>
                  </a:cubicBezTo>
                  <a:lnTo>
                    <a:pt x="232" y="166"/>
                  </a:lnTo>
                  <a:lnTo>
                    <a:pt x="775" y="166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172233" y="3434942"/>
              <a:ext cx="36181" cy="54579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61" y="149"/>
                    <a:pt x="626" y="198"/>
                    <a:pt x="676" y="281"/>
                  </a:cubicBezTo>
                  <a:cubicBezTo>
                    <a:pt x="725" y="379"/>
                    <a:pt x="758" y="511"/>
                    <a:pt x="758" y="709"/>
                  </a:cubicBezTo>
                  <a:cubicBezTo>
                    <a:pt x="758" y="890"/>
                    <a:pt x="725" y="1039"/>
                    <a:pt x="676" y="1121"/>
                  </a:cubicBezTo>
                  <a:cubicBezTo>
                    <a:pt x="626" y="1220"/>
                    <a:pt x="561" y="1269"/>
                    <a:pt x="462" y="1269"/>
                  </a:cubicBezTo>
                  <a:cubicBezTo>
                    <a:pt x="379" y="1269"/>
                    <a:pt x="297" y="1220"/>
                    <a:pt x="247" y="1121"/>
                  </a:cubicBezTo>
                  <a:cubicBezTo>
                    <a:pt x="198" y="1039"/>
                    <a:pt x="181" y="890"/>
                    <a:pt x="181" y="709"/>
                  </a:cubicBezTo>
                  <a:cubicBezTo>
                    <a:pt x="181" y="511"/>
                    <a:pt x="198" y="379"/>
                    <a:pt x="247" y="281"/>
                  </a:cubicBezTo>
                  <a:cubicBezTo>
                    <a:pt x="297" y="198"/>
                    <a:pt x="379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3" y="0"/>
                    <a:pt x="198" y="66"/>
                    <a:pt x="116" y="182"/>
                  </a:cubicBezTo>
                  <a:cubicBezTo>
                    <a:pt x="33" y="297"/>
                    <a:pt x="0" y="478"/>
                    <a:pt x="0" y="709"/>
                  </a:cubicBezTo>
                  <a:cubicBezTo>
                    <a:pt x="0" y="940"/>
                    <a:pt x="33" y="1105"/>
                    <a:pt x="116" y="1236"/>
                  </a:cubicBezTo>
                  <a:cubicBezTo>
                    <a:pt x="198" y="1352"/>
                    <a:pt x="313" y="1418"/>
                    <a:pt x="462" y="1418"/>
                  </a:cubicBezTo>
                  <a:cubicBezTo>
                    <a:pt x="626" y="1418"/>
                    <a:pt x="742" y="1352"/>
                    <a:pt x="808" y="1236"/>
                  </a:cubicBezTo>
                  <a:cubicBezTo>
                    <a:pt x="890" y="1105"/>
                    <a:pt x="940" y="940"/>
                    <a:pt x="940" y="709"/>
                  </a:cubicBezTo>
                  <a:cubicBezTo>
                    <a:pt x="940" y="478"/>
                    <a:pt x="890" y="297"/>
                    <a:pt x="808" y="182"/>
                  </a:cubicBezTo>
                  <a:cubicBezTo>
                    <a:pt x="742" y="66"/>
                    <a:pt x="626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217882" y="3434942"/>
              <a:ext cx="36219" cy="54579"/>
            </a:xfrm>
            <a:custGeom>
              <a:rect b="b" l="l" r="r" t="t"/>
              <a:pathLst>
                <a:path extrusionOk="0" h="1418" w="941">
                  <a:moveTo>
                    <a:pt x="495" y="627"/>
                  </a:moveTo>
                  <a:cubicBezTo>
                    <a:pt x="578" y="627"/>
                    <a:pt x="644" y="660"/>
                    <a:pt x="693" y="709"/>
                  </a:cubicBezTo>
                  <a:cubicBezTo>
                    <a:pt x="742" y="775"/>
                    <a:pt x="759" y="857"/>
                    <a:pt x="759" y="940"/>
                  </a:cubicBezTo>
                  <a:cubicBezTo>
                    <a:pt x="759" y="1039"/>
                    <a:pt x="742" y="1121"/>
                    <a:pt x="693" y="1187"/>
                  </a:cubicBezTo>
                  <a:cubicBezTo>
                    <a:pt x="644" y="1236"/>
                    <a:pt x="578" y="1269"/>
                    <a:pt x="495" y="1269"/>
                  </a:cubicBezTo>
                  <a:cubicBezTo>
                    <a:pt x="413" y="1269"/>
                    <a:pt x="347" y="1236"/>
                    <a:pt x="297" y="1187"/>
                  </a:cubicBezTo>
                  <a:cubicBezTo>
                    <a:pt x="248" y="1121"/>
                    <a:pt x="232" y="1039"/>
                    <a:pt x="232" y="940"/>
                  </a:cubicBezTo>
                  <a:cubicBezTo>
                    <a:pt x="232" y="857"/>
                    <a:pt x="248" y="775"/>
                    <a:pt x="297" y="709"/>
                  </a:cubicBezTo>
                  <a:cubicBezTo>
                    <a:pt x="347" y="660"/>
                    <a:pt x="413" y="627"/>
                    <a:pt x="495" y="627"/>
                  </a:cubicBezTo>
                  <a:close/>
                  <a:moveTo>
                    <a:pt x="578" y="0"/>
                  </a:moveTo>
                  <a:cubicBezTo>
                    <a:pt x="396" y="0"/>
                    <a:pt x="264" y="66"/>
                    <a:pt x="166" y="198"/>
                  </a:cubicBezTo>
                  <a:cubicBezTo>
                    <a:pt x="50" y="314"/>
                    <a:pt x="1" y="495"/>
                    <a:pt x="1" y="709"/>
                  </a:cubicBezTo>
                  <a:cubicBezTo>
                    <a:pt x="1" y="940"/>
                    <a:pt x="50" y="1105"/>
                    <a:pt x="133" y="1236"/>
                  </a:cubicBezTo>
                  <a:cubicBezTo>
                    <a:pt x="215" y="1352"/>
                    <a:pt x="330" y="1418"/>
                    <a:pt x="495" y="1418"/>
                  </a:cubicBezTo>
                  <a:cubicBezTo>
                    <a:pt x="627" y="1418"/>
                    <a:pt x="742" y="1368"/>
                    <a:pt x="825" y="1286"/>
                  </a:cubicBezTo>
                  <a:cubicBezTo>
                    <a:pt x="907" y="1204"/>
                    <a:pt x="940" y="1088"/>
                    <a:pt x="940" y="940"/>
                  </a:cubicBezTo>
                  <a:cubicBezTo>
                    <a:pt x="940" y="808"/>
                    <a:pt x="907" y="693"/>
                    <a:pt x="825" y="610"/>
                  </a:cubicBezTo>
                  <a:cubicBezTo>
                    <a:pt x="742" y="528"/>
                    <a:pt x="644" y="478"/>
                    <a:pt x="512" y="478"/>
                  </a:cubicBezTo>
                  <a:cubicBezTo>
                    <a:pt x="446" y="478"/>
                    <a:pt x="380" y="495"/>
                    <a:pt x="330" y="528"/>
                  </a:cubicBezTo>
                  <a:cubicBezTo>
                    <a:pt x="264" y="561"/>
                    <a:pt x="232" y="594"/>
                    <a:pt x="182" y="643"/>
                  </a:cubicBezTo>
                  <a:cubicBezTo>
                    <a:pt x="199" y="478"/>
                    <a:pt x="232" y="363"/>
                    <a:pt x="297" y="281"/>
                  </a:cubicBezTo>
                  <a:cubicBezTo>
                    <a:pt x="363" y="198"/>
                    <a:pt x="462" y="149"/>
                    <a:pt x="578" y="149"/>
                  </a:cubicBezTo>
                  <a:cubicBezTo>
                    <a:pt x="627" y="149"/>
                    <a:pt x="677" y="165"/>
                    <a:pt x="726" y="165"/>
                  </a:cubicBezTo>
                  <a:cubicBezTo>
                    <a:pt x="759" y="182"/>
                    <a:pt x="808" y="198"/>
                    <a:pt x="858" y="215"/>
                  </a:cubicBezTo>
                  <a:lnTo>
                    <a:pt x="858" y="50"/>
                  </a:lnTo>
                  <a:cubicBezTo>
                    <a:pt x="808" y="33"/>
                    <a:pt x="759" y="17"/>
                    <a:pt x="709" y="17"/>
                  </a:cubicBezTo>
                  <a:cubicBezTo>
                    <a:pt x="660" y="0"/>
                    <a:pt x="611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458945" y="3434942"/>
              <a:ext cx="36219" cy="54579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43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43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505903" y="3435558"/>
              <a:ext cx="33640" cy="52693"/>
            </a:xfrm>
            <a:custGeom>
              <a:rect b="b" l="l" r="r" t="t"/>
              <a:pathLst>
                <a:path extrusionOk="0" h="1369" w="874">
                  <a:moveTo>
                    <a:pt x="0" y="1"/>
                  </a:moveTo>
                  <a:lnTo>
                    <a:pt x="0" y="166"/>
                  </a:lnTo>
                  <a:lnTo>
                    <a:pt x="659" y="166"/>
                  </a:lnTo>
                  <a:lnTo>
                    <a:pt x="182" y="1369"/>
                  </a:lnTo>
                  <a:lnTo>
                    <a:pt x="379" y="1369"/>
                  </a:lnTo>
                  <a:lnTo>
                    <a:pt x="874" y="83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678454" y="3434942"/>
              <a:ext cx="36796" cy="54579"/>
            </a:xfrm>
            <a:custGeom>
              <a:rect b="b" l="l" r="r" t="t"/>
              <a:pathLst>
                <a:path extrusionOk="0" h="1418" w="956">
                  <a:moveTo>
                    <a:pt x="478" y="149"/>
                  </a:moveTo>
                  <a:cubicBezTo>
                    <a:pt x="577" y="149"/>
                    <a:pt x="643" y="198"/>
                    <a:pt x="692" y="281"/>
                  </a:cubicBezTo>
                  <a:cubicBezTo>
                    <a:pt x="742" y="379"/>
                    <a:pt x="758" y="511"/>
                    <a:pt x="758" y="709"/>
                  </a:cubicBezTo>
                  <a:cubicBezTo>
                    <a:pt x="758" y="890"/>
                    <a:pt x="742" y="1039"/>
                    <a:pt x="692" y="1121"/>
                  </a:cubicBezTo>
                  <a:cubicBezTo>
                    <a:pt x="643" y="1220"/>
                    <a:pt x="577" y="1269"/>
                    <a:pt x="478" y="1269"/>
                  </a:cubicBezTo>
                  <a:cubicBezTo>
                    <a:pt x="379" y="1269"/>
                    <a:pt x="313" y="1220"/>
                    <a:pt x="264" y="1121"/>
                  </a:cubicBezTo>
                  <a:cubicBezTo>
                    <a:pt x="214" y="1039"/>
                    <a:pt x="198" y="890"/>
                    <a:pt x="198" y="709"/>
                  </a:cubicBezTo>
                  <a:cubicBezTo>
                    <a:pt x="198" y="511"/>
                    <a:pt x="214" y="379"/>
                    <a:pt x="264" y="281"/>
                  </a:cubicBezTo>
                  <a:cubicBezTo>
                    <a:pt x="313" y="198"/>
                    <a:pt x="379" y="149"/>
                    <a:pt x="478" y="149"/>
                  </a:cubicBezTo>
                  <a:close/>
                  <a:moveTo>
                    <a:pt x="478" y="0"/>
                  </a:moveTo>
                  <a:cubicBezTo>
                    <a:pt x="330" y="0"/>
                    <a:pt x="214" y="66"/>
                    <a:pt x="132" y="182"/>
                  </a:cubicBezTo>
                  <a:cubicBezTo>
                    <a:pt x="50" y="297"/>
                    <a:pt x="0" y="478"/>
                    <a:pt x="0" y="709"/>
                  </a:cubicBezTo>
                  <a:cubicBezTo>
                    <a:pt x="0" y="940"/>
                    <a:pt x="50" y="1105"/>
                    <a:pt x="132" y="1236"/>
                  </a:cubicBezTo>
                  <a:cubicBezTo>
                    <a:pt x="214" y="1352"/>
                    <a:pt x="330" y="1418"/>
                    <a:pt x="478" y="1418"/>
                  </a:cubicBezTo>
                  <a:cubicBezTo>
                    <a:pt x="626" y="1418"/>
                    <a:pt x="742" y="1352"/>
                    <a:pt x="824" y="1236"/>
                  </a:cubicBezTo>
                  <a:cubicBezTo>
                    <a:pt x="907" y="1105"/>
                    <a:pt x="956" y="940"/>
                    <a:pt x="956" y="709"/>
                  </a:cubicBezTo>
                  <a:cubicBezTo>
                    <a:pt x="956" y="478"/>
                    <a:pt x="907" y="297"/>
                    <a:pt x="824" y="182"/>
                  </a:cubicBezTo>
                  <a:cubicBezTo>
                    <a:pt x="742" y="66"/>
                    <a:pt x="626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2724757" y="3434942"/>
              <a:ext cx="36181" cy="54579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44" y="149"/>
                    <a:pt x="610" y="165"/>
                    <a:pt x="643" y="198"/>
                  </a:cubicBezTo>
                  <a:cubicBezTo>
                    <a:pt x="692" y="248"/>
                    <a:pt x="725" y="297"/>
                    <a:pt x="725" y="363"/>
                  </a:cubicBezTo>
                  <a:cubicBezTo>
                    <a:pt x="725" y="445"/>
                    <a:pt x="692" y="495"/>
                    <a:pt x="643" y="528"/>
                  </a:cubicBezTo>
                  <a:cubicBezTo>
                    <a:pt x="610" y="577"/>
                    <a:pt x="544" y="594"/>
                    <a:pt x="462" y="594"/>
                  </a:cubicBezTo>
                  <a:cubicBezTo>
                    <a:pt x="379" y="594"/>
                    <a:pt x="330" y="577"/>
                    <a:pt x="280" y="528"/>
                  </a:cubicBezTo>
                  <a:cubicBezTo>
                    <a:pt x="231" y="495"/>
                    <a:pt x="214" y="445"/>
                    <a:pt x="214" y="363"/>
                  </a:cubicBezTo>
                  <a:cubicBezTo>
                    <a:pt x="214" y="297"/>
                    <a:pt x="231" y="248"/>
                    <a:pt x="280" y="198"/>
                  </a:cubicBezTo>
                  <a:cubicBezTo>
                    <a:pt x="330" y="165"/>
                    <a:pt x="379" y="149"/>
                    <a:pt x="462" y="149"/>
                  </a:cubicBezTo>
                  <a:close/>
                  <a:moveTo>
                    <a:pt x="462" y="742"/>
                  </a:moveTo>
                  <a:cubicBezTo>
                    <a:pt x="561" y="742"/>
                    <a:pt x="627" y="759"/>
                    <a:pt x="676" y="808"/>
                  </a:cubicBezTo>
                  <a:cubicBezTo>
                    <a:pt x="725" y="857"/>
                    <a:pt x="742" y="923"/>
                    <a:pt x="742" y="1006"/>
                  </a:cubicBezTo>
                  <a:cubicBezTo>
                    <a:pt x="742" y="1088"/>
                    <a:pt x="725" y="1154"/>
                    <a:pt x="676" y="1187"/>
                  </a:cubicBezTo>
                  <a:cubicBezTo>
                    <a:pt x="627" y="1236"/>
                    <a:pt x="561" y="1269"/>
                    <a:pt x="462" y="1269"/>
                  </a:cubicBezTo>
                  <a:cubicBezTo>
                    <a:pt x="379" y="1269"/>
                    <a:pt x="313" y="1236"/>
                    <a:pt x="264" y="1187"/>
                  </a:cubicBezTo>
                  <a:cubicBezTo>
                    <a:pt x="214" y="1154"/>
                    <a:pt x="182" y="1088"/>
                    <a:pt x="182" y="1006"/>
                  </a:cubicBezTo>
                  <a:cubicBezTo>
                    <a:pt x="182" y="923"/>
                    <a:pt x="214" y="857"/>
                    <a:pt x="264" y="808"/>
                  </a:cubicBezTo>
                  <a:cubicBezTo>
                    <a:pt x="313" y="759"/>
                    <a:pt x="379" y="742"/>
                    <a:pt x="462" y="742"/>
                  </a:cubicBezTo>
                  <a:close/>
                  <a:moveTo>
                    <a:pt x="462" y="0"/>
                  </a:moveTo>
                  <a:cubicBezTo>
                    <a:pt x="330" y="0"/>
                    <a:pt x="231" y="33"/>
                    <a:pt x="149" y="99"/>
                  </a:cubicBezTo>
                  <a:cubicBezTo>
                    <a:pt x="66" y="149"/>
                    <a:pt x="33" y="248"/>
                    <a:pt x="33" y="346"/>
                  </a:cubicBezTo>
                  <a:cubicBezTo>
                    <a:pt x="33" y="429"/>
                    <a:pt x="50" y="495"/>
                    <a:pt x="99" y="544"/>
                  </a:cubicBezTo>
                  <a:cubicBezTo>
                    <a:pt x="149" y="610"/>
                    <a:pt x="198" y="643"/>
                    <a:pt x="280" y="660"/>
                  </a:cubicBezTo>
                  <a:cubicBezTo>
                    <a:pt x="198" y="676"/>
                    <a:pt x="116" y="726"/>
                    <a:pt x="66" y="775"/>
                  </a:cubicBezTo>
                  <a:cubicBezTo>
                    <a:pt x="17" y="841"/>
                    <a:pt x="0" y="907"/>
                    <a:pt x="0" y="1006"/>
                  </a:cubicBezTo>
                  <a:cubicBezTo>
                    <a:pt x="0" y="1138"/>
                    <a:pt x="33" y="1236"/>
                    <a:pt x="116" y="1302"/>
                  </a:cubicBezTo>
                  <a:cubicBezTo>
                    <a:pt x="198" y="1368"/>
                    <a:pt x="313" y="1418"/>
                    <a:pt x="462" y="1418"/>
                  </a:cubicBezTo>
                  <a:cubicBezTo>
                    <a:pt x="610" y="1418"/>
                    <a:pt x="725" y="1368"/>
                    <a:pt x="808" y="1302"/>
                  </a:cubicBezTo>
                  <a:cubicBezTo>
                    <a:pt x="890" y="1236"/>
                    <a:pt x="940" y="1138"/>
                    <a:pt x="940" y="1006"/>
                  </a:cubicBezTo>
                  <a:cubicBezTo>
                    <a:pt x="940" y="907"/>
                    <a:pt x="907" y="841"/>
                    <a:pt x="857" y="775"/>
                  </a:cubicBezTo>
                  <a:cubicBezTo>
                    <a:pt x="808" y="726"/>
                    <a:pt x="742" y="676"/>
                    <a:pt x="643" y="660"/>
                  </a:cubicBezTo>
                  <a:cubicBezTo>
                    <a:pt x="725" y="643"/>
                    <a:pt x="791" y="610"/>
                    <a:pt x="841" y="544"/>
                  </a:cubicBezTo>
                  <a:cubicBezTo>
                    <a:pt x="874" y="495"/>
                    <a:pt x="907" y="429"/>
                    <a:pt x="907" y="346"/>
                  </a:cubicBezTo>
                  <a:cubicBezTo>
                    <a:pt x="907" y="248"/>
                    <a:pt x="857" y="149"/>
                    <a:pt x="791" y="99"/>
                  </a:cubicBezTo>
                  <a:cubicBezTo>
                    <a:pt x="709" y="33"/>
                    <a:pt x="594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2924559" y="3434942"/>
              <a:ext cx="36835" cy="54579"/>
            </a:xfrm>
            <a:custGeom>
              <a:rect b="b" l="l" r="r" t="t"/>
              <a:pathLst>
                <a:path extrusionOk="0" h="1418" w="957">
                  <a:moveTo>
                    <a:pt x="479" y="149"/>
                  </a:moveTo>
                  <a:cubicBezTo>
                    <a:pt x="578" y="149"/>
                    <a:pt x="644" y="198"/>
                    <a:pt x="693" y="281"/>
                  </a:cubicBezTo>
                  <a:cubicBezTo>
                    <a:pt x="742" y="379"/>
                    <a:pt x="759" y="511"/>
                    <a:pt x="759" y="709"/>
                  </a:cubicBezTo>
                  <a:cubicBezTo>
                    <a:pt x="759" y="890"/>
                    <a:pt x="742" y="1039"/>
                    <a:pt x="693" y="1121"/>
                  </a:cubicBezTo>
                  <a:cubicBezTo>
                    <a:pt x="644" y="1220"/>
                    <a:pt x="578" y="1269"/>
                    <a:pt x="479" y="1269"/>
                  </a:cubicBezTo>
                  <a:cubicBezTo>
                    <a:pt x="380" y="1269"/>
                    <a:pt x="314" y="1220"/>
                    <a:pt x="264" y="1121"/>
                  </a:cubicBezTo>
                  <a:cubicBezTo>
                    <a:pt x="215" y="1039"/>
                    <a:pt x="199" y="890"/>
                    <a:pt x="199" y="709"/>
                  </a:cubicBezTo>
                  <a:cubicBezTo>
                    <a:pt x="199" y="511"/>
                    <a:pt x="215" y="379"/>
                    <a:pt x="264" y="281"/>
                  </a:cubicBezTo>
                  <a:cubicBezTo>
                    <a:pt x="314" y="198"/>
                    <a:pt x="380" y="149"/>
                    <a:pt x="479" y="149"/>
                  </a:cubicBezTo>
                  <a:close/>
                  <a:moveTo>
                    <a:pt x="479" y="0"/>
                  </a:moveTo>
                  <a:cubicBezTo>
                    <a:pt x="330" y="0"/>
                    <a:pt x="215" y="66"/>
                    <a:pt x="133" y="182"/>
                  </a:cubicBezTo>
                  <a:cubicBezTo>
                    <a:pt x="50" y="297"/>
                    <a:pt x="1" y="478"/>
                    <a:pt x="1" y="709"/>
                  </a:cubicBezTo>
                  <a:cubicBezTo>
                    <a:pt x="1" y="940"/>
                    <a:pt x="50" y="1105"/>
                    <a:pt x="133" y="1236"/>
                  </a:cubicBezTo>
                  <a:cubicBezTo>
                    <a:pt x="215" y="1352"/>
                    <a:pt x="330" y="1418"/>
                    <a:pt x="479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57" y="940"/>
                    <a:pt x="957" y="709"/>
                  </a:cubicBezTo>
                  <a:cubicBezTo>
                    <a:pt x="957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970246" y="3434942"/>
              <a:ext cx="36181" cy="54579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44" y="149"/>
                    <a:pt x="610" y="165"/>
                    <a:pt x="660" y="231"/>
                  </a:cubicBezTo>
                  <a:cubicBezTo>
                    <a:pt x="709" y="281"/>
                    <a:pt x="726" y="363"/>
                    <a:pt x="726" y="462"/>
                  </a:cubicBezTo>
                  <a:cubicBezTo>
                    <a:pt x="726" y="561"/>
                    <a:pt x="709" y="643"/>
                    <a:pt x="660" y="693"/>
                  </a:cubicBezTo>
                  <a:cubicBezTo>
                    <a:pt x="610" y="759"/>
                    <a:pt x="544" y="775"/>
                    <a:pt x="462" y="775"/>
                  </a:cubicBezTo>
                  <a:cubicBezTo>
                    <a:pt x="379" y="775"/>
                    <a:pt x="314" y="759"/>
                    <a:pt x="264" y="693"/>
                  </a:cubicBezTo>
                  <a:cubicBezTo>
                    <a:pt x="215" y="643"/>
                    <a:pt x="198" y="561"/>
                    <a:pt x="198" y="462"/>
                  </a:cubicBezTo>
                  <a:cubicBezTo>
                    <a:pt x="198" y="363"/>
                    <a:pt x="215" y="281"/>
                    <a:pt x="264" y="231"/>
                  </a:cubicBezTo>
                  <a:cubicBezTo>
                    <a:pt x="314" y="165"/>
                    <a:pt x="379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30" y="0"/>
                    <a:pt x="215" y="33"/>
                    <a:pt x="132" y="132"/>
                  </a:cubicBezTo>
                  <a:cubicBezTo>
                    <a:pt x="50" y="215"/>
                    <a:pt x="0" y="314"/>
                    <a:pt x="0" y="462"/>
                  </a:cubicBezTo>
                  <a:cubicBezTo>
                    <a:pt x="0" y="610"/>
                    <a:pt x="50" y="709"/>
                    <a:pt x="132" y="808"/>
                  </a:cubicBezTo>
                  <a:cubicBezTo>
                    <a:pt x="198" y="874"/>
                    <a:pt x="314" y="923"/>
                    <a:pt x="445" y="923"/>
                  </a:cubicBezTo>
                  <a:cubicBezTo>
                    <a:pt x="511" y="923"/>
                    <a:pt x="577" y="907"/>
                    <a:pt x="627" y="874"/>
                  </a:cubicBezTo>
                  <a:cubicBezTo>
                    <a:pt x="676" y="857"/>
                    <a:pt x="726" y="808"/>
                    <a:pt x="759" y="759"/>
                  </a:cubicBezTo>
                  <a:lnTo>
                    <a:pt x="759" y="759"/>
                  </a:lnTo>
                  <a:cubicBezTo>
                    <a:pt x="759" y="923"/>
                    <a:pt x="709" y="1055"/>
                    <a:pt x="660" y="1138"/>
                  </a:cubicBezTo>
                  <a:cubicBezTo>
                    <a:pt x="594" y="1220"/>
                    <a:pt x="495" y="1253"/>
                    <a:pt x="379" y="1253"/>
                  </a:cubicBezTo>
                  <a:cubicBezTo>
                    <a:pt x="330" y="1253"/>
                    <a:pt x="281" y="1253"/>
                    <a:pt x="231" y="1236"/>
                  </a:cubicBezTo>
                  <a:cubicBezTo>
                    <a:pt x="182" y="1220"/>
                    <a:pt x="132" y="1204"/>
                    <a:pt x="99" y="1187"/>
                  </a:cubicBezTo>
                  <a:lnTo>
                    <a:pt x="99" y="1352"/>
                  </a:lnTo>
                  <a:cubicBezTo>
                    <a:pt x="149" y="1368"/>
                    <a:pt x="198" y="1385"/>
                    <a:pt x="248" y="1401"/>
                  </a:cubicBezTo>
                  <a:cubicBezTo>
                    <a:pt x="281" y="1401"/>
                    <a:pt x="330" y="1418"/>
                    <a:pt x="379" y="1418"/>
                  </a:cubicBezTo>
                  <a:cubicBezTo>
                    <a:pt x="561" y="1418"/>
                    <a:pt x="693" y="1352"/>
                    <a:pt x="792" y="1220"/>
                  </a:cubicBezTo>
                  <a:cubicBezTo>
                    <a:pt x="890" y="1088"/>
                    <a:pt x="940" y="923"/>
                    <a:pt x="940" y="709"/>
                  </a:cubicBezTo>
                  <a:cubicBezTo>
                    <a:pt x="940" y="478"/>
                    <a:pt x="907" y="297"/>
                    <a:pt x="824" y="182"/>
                  </a:cubicBezTo>
                  <a:cubicBezTo>
                    <a:pt x="742" y="66"/>
                    <a:pt x="61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141527" y="3435558"/>
              <a:ext cx="31100" cy="52693"/>
            </a:xfrm>
            <a:custGeom>
              <a:rect b="b" l="l" r="r" t="t"/>
              <a:pathLst>
                <a:path extrusionOk="0" h="1369" w="808">
                  <a:moveTo>
                    <a:pt x="330" y="1"/>
                  </a:moveTo>
                  <a:lnTo>
                    <a:pt x="0" y="67"/>
                  </a:lnTo>
                  <a:lnTo>
                    <a:pt x="0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3" y="1220"/>
                  </a:lnTo>
                  <a:lnTo>
                    <a:pt x="33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1" y="1220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184020" y="3434942"/>
              <a:ext cx="36835" cy="54579"/>
            </a:xfrm>
            <a:custGeom>
              <a:rect b="b" l="l" r="r" t="t"/>
              <a:pathLst>
                <a:path extrusionOk="0" h="1418" w="957">
                  <a:moveTo>
                    <a:pt x="479" y="149"/>
                  </a:moveTo>
                  <a:cubicBezTo>
                    <a:pt x="577" y="149"/>
                    <a:pt x="643" y="198"/>
                    <a:pt x="693" y="281"/>
                  </a:cubicBezTo>
                  <a:cubicBezTo>
                    <a:pt x="742" y="379"/>
                    <a:pt x="759" y="511"/>
                    <a:pt x="759" y="709"/>
                  </a:cubicBezTo>
                  <a:cubicBezTo>
                    <a:pt x="759" y="890"/>
                    <a:pt x="742" y="1039"/>
                    <a:pt x="693" y="1121"/>
                  </a:cubicBezTo>
                  <a:cubicBezTo>
                    <a:pt x="643" y="1220"/>
                    <a:pt x="577" y="1269"/>
                    <a:pt x="479" y="1269"/>
                  </a:cubicBezTo>
                  <a:cubicBezTo>
                    <a:pt x="380" y="1269"/>
                    <a:pt x="314" y="1220"/>
                    <a:pt x="264" y="1121"/>
                  </a:cubicBezTo>
                  <a:cubicBezTo>
                    <a:pt x="215" y="1039"/>
                    <a:pt x="198" y="890"/>
                    <a:pt x="198" y="709"/>
                  </a:cubicBezTo>
                  <a:cubicBezTo>
                    <a:pt x="198" y="511"/>
                    <a:pt x="215" y="379"/>
                    <a:pt x="264" y="281"/>
                  </a:cubicBezTo>
                  <a:cubicBezTo>
                    <a:pt x="314" y="198"/>
                    <a:pt x="380" y="149"/>
                    <a:pt x="479" y="149"/>
                  </a:cubicBezTo>
                  <a:close/>
                  <a:moveTo>
                    <a:pt x="479" y="0"/>
                  </a:moveTo>
                  <a:cubicBezTo>
                    <a:pt x="330" y="0"/>
                    <a:pt x="215" y="66"/>
                    <a:pt x="132" y="182"/>
                  </a:cubicBezTo>
                  <a:cubicBezTo>
                    <a:pt x="50" y="297"/>
                    <a:pt x="1" y="478"/>
                    <a:pt x="1" y="709"/>
                  </a:cubicBezTo>
                  <a:cubicBezTo>
                    <a:pt x="1" y="940"/>
                    <a:pt x="50" y="1105"/>
                    <a:pt x="132" y="1236"/>
                  </a:cubicBezTo>
                  <a:cubicBezTo>
                    <a:pt x="215" y="1352"/>
                    <a:pt x="330" y="1418"/>
                    <a:pt x="479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56" y="940"/>
                    <a:pt x="956" y="709"/>
                  </a:cubicBezTo>
                  <a:cubicBezTo>
                    <a:pt x="956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379395" y="3435558"/>
              <a:ext cx="31754" cy="52693"/>
            </a:xfrm>
            <a:custGeom>
              <a:rect b="b" l="l" r="r" t="t"/>
              <a:pathLst>
                <a:path extrusionOk="0" h="1369" w="825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4" y="1220"/>
                  </a:lnTo>
                  <a:lnTo>
                    <a:pt x="34" y="1369"/>
                  </a:lnTo>
                  <a:lnTo>
                    <a:pt x="825" y="1369"/>
                  </a:lnTo>
                  <a:lnTo>
                    <a:pt x="825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425699" y="3435558"/>
              <a:ext cx="31138" cy="52693"/>
            </a:xfrm>
            <a:custGeom>
              <a:rect b="b" l="l" r="r" t="t"/>
              <a:pathLst>
                <a:path extrusionOk="0" h="1369" w="809">
                  <a:moveTo>
                    <a:pt x="314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14" y="182"/>
                  </a:lnTo>
                  <a:lnTo>
                    <a:pt x="314" y="1220"/>
                  </a:lnTo>
                  <a:lnTo>
                    <a:pt x="17" y="1220"/>
                  </a:lnTo>
                  <a:lnTo>
                    <a:pt x="17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495" y="122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633776" y="3435558"/>
              <a:ext cx="31138" cy="52693"/>
            </a:xfrm>
            <a:custGeom>
              <a:rect b="b" l="l" r="r" t="t"/>
              <a:pathLst>
                <a:path extrusionOk="0" h="1369" w="809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4" y="1220"/>
                  </a:lnTo>
                  <a:lnTo>
                    <a:pt x="34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676923" y="3434942"/>
              <a:ext cx="33640" cy="53309"/>
            </a:xfrm>
            <a:custGeom>
              <a:rect b="b" l="l" r="r" t="t"/>
              <a:pathLst>
                <a:path extrusionOk="0" h="1385" w="874">
                  <a:moveTo>
                    <a:pt x="396" y="0"/>
                  </a:moveTo>
                  <a:cubicBezTo>
                    <a:pt x="347" y="0"/>
                    <a:pt x="281" y="0"/>
                    <a:pt x="215" y="17"/>
                  </a:cubicBezTo>
                  <a:cubicBezTo>
                    <a:pt x="149" y="33"/>
                    <a:pt x="83" y="66"/>
                    <a:pt x="17" y="83"/>
                  </a:cubicBezTo>
                  <a:lnTo>
                    <a:pt x="17" y="281"/>
                  </a:lnTo>
                  <a:cubicBezTo>
                    <a:pt x="83" y="231"/>
                    <a:pt x="149" y="198"/>
                    <a:pt x="215" y="182"/>
                  </a:cubicBezTo>
                  <a:cubicBezTo>
                    <a:pt x="281" y="165"/>
                    <a:pt x="347" y="149"/>
                    <a:pt x="396" y="149"/>
                  </a:cubicBezTo>
                  <a:cubicBezTo>
                    <a:pt x="478" y="149"/>
                    <a:pt x="544" y="182"/>
                    <a:pt x="594" y="215"/>
                  </a:cubicBezTo>
                  <a:cubicBezTo>
                    <a:pt x="643" y="264"/>
                    <a:pt x="676" y="330"/>
                    <a:pt x="676" y="396"/>
                  </a:cubicBezTo>
                  <a:cubicBezTo>
                    <a:pt x="676" y="445"/>
                    <a:pt x="660" y="495"/>
                    <a:pt x="643" y="528"/>
                  </a:cubicBezTo>
                  <a:cubicBezTo>
                    <a:pt x="610" y="577"/>
                    <a:pt x="577" y="643"/>
                    <a:pt x="511" y="709"/>
                  </a:cubicBezTo>
                  <a:cubicBezTo>
                    <a:pt x="478" y="742"/>
                    <a:pt x="412" y="824"/>
                    <a:pt x="281" y="940"/>
                  </a:cubicBezTo>
                  <a:cubicBezTo>
                    <a:pt x="165" y="1055"/>
                    <a:pt x="66" y="1154"/>
                    <a:pt x="0" y="1236"/>
                  </a:cubicBezTo>
                  <a:lnTo>
                    <a:pt x="0" y="1385"/>
                  </a:lnTo>
                  <a:lnTo>
                    <a:pt x="874" y="1385"/>
                  </a:lnTo>
                  <a:lnTo>
                    <a:pt x="874" y="1236"/>
                  </a:lnTo>
                  <a:lnTo>
                    <a:pt x="231" y="1236"/>
                  </a:lnTo>
                  <a:cubicBezTo>
                    <a:pt x="379" y="1072"/>
                    <a:pt x="495" y="956"/>
                    <a:pt x="561" y="874"/>
                  </a:cubicBezTo>
                  <a:cubicBezTo>
                    <a:pt x="643" y="791"/>
                    <a:pt x="693" y="742"/>
                    <a:pt x="709" y="726"/>
                  </a:cubicBezTo>
                  <a:cubicBezTo>
                    <a:pt x="775" y="660"/>
                    <a:pt x="808" y="594"/>
                    <a:pt x="824" y="544"/>
                  </a:cubicBezTo>
                  <a:cubicBezTo>
                    <a:pt x="857" y="495"/>
                    <a:pt x="857" y="445"/>
                    <a:pt x="857" y="379"/>
                  </a:cubicBezTo>
                  <a:cubicBezTo>
                    <a:pt x="857" y="264"/>
                    <a:pt x="824" y="182"/>
                    <a:pt x="742" y="99"/>
                  </a:cubicBezTo>
                  <a:cubicBezTo>
                    <a:pt x="643" y="33"/>
                    <a:pt x="544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430646" y="3039726"/>
              <a:ext cx="148494" cy="258845"/>
            </a:xfrm>
            <a:custGeom>
              <a:rect b="b" l="l" r="r" t="t"/>
              <a:pathLst>
                <a:path extrusionOk="0" h="6725" w="3858">
                  <a:moveTo>
                    <a:pt x="281" y="1"/>
                  </a:moveTo>
                  <a:cubicBezTo>
                    <a:pt x="133" y="1"/>
                    <a:pt x="1" y="116"/>
                    <a:pt x="17" y="281"/>
                  </a:cubicBezTo>
                  <a:cubicBezTo>
                    <a:pt x="17" y="429"/>
                    <a:pt x="133" y="545"/>
                    <a:pt x="281" y="545"/>
                  </a:cubicBezTo>
                  <a:lnTo>
                    <a:pt x="3577" y="545"/>
                  </a:lnTo>
                  <a:cubicBezTo>
                    <a:pt x="3725" y="545"/>
                    <a:pt x="3841" y="429"/>
                    <a:pt x="3857" y="281"/>
                  </a:cubicBezTo>
                  <a:cubicBezTo>
                    <a:pt x="3857" y="116"/>
                    <a:pt x="3725" y="1"/>
                    <a:pt x="3577" y="1"/>
                  </a:cubicBezTo>
                  <a:close/>
                  <a:moveTo>
                    <a:pt x="281" y="2061"/>
                  </a:moveTo>
                  <a:cubicBezTo>
                    <a:pt x="133" y="2061"/>
                    <a:pt x="1" y="2176"/>
                    <a:pt x="17" y="2341"/>
                  </a:cubicBezTo>
                  <a:cubicBezTo>
                    <a:pt x="17" y="2489"/>
                    <a:pt x="133" y="2605"/>
                    <a:pt x="281" y="2605"/>
                  </a:cubicBezTo>
                  <a:lnTo>
                    <a:pt x="3577" y="2605"/>
                  </a:lnTo>
                  <a:cubicBezTo>
                    <a:pt x="3725" y="2605"/>
                    <a:pt x="3857" y="2489"/>
                    <a:pt x="3857" y="2341"/>
                  </a:cubicBezTo>
                  <a:cubicBezTo>
                    <a:pt x="3857" y="2176"/>
                    <a:pt x="3725" y="2061"/>
                    <a:pt x="3577" y="2061"/>
                  </a:cubicBezTo>
                  <a:close/>
                  <a:moveTo>
                    <a:pt x="281" y="4121"/>
                  </a:moveTo>
                  <a:cubicBezTo>
                    <a:pt x="133" y="4121"/>
                    <a:pt x="1" y="4236"/>
                    <a:pt x="17" y="4401"/>
                  </a:cubicBezTo>
                  <a:cubicBezTo>
                    <a:pt x="17" y="4549"/>
                    <a:pt x="133" y="4665"/>
                    <a:pt x="281" y="4665"/>
                  </a:cubicBezTo>
                  <a:lnTo>
                    <a:pt x="3577" y="4665"/>
                  </a:lnTo>
                  <a:cubicBezTo>
                    <a:pt x="3725" y="4665"/>
                    <a:pt x="3857" y="4549"/>
                    <a:pt x="3857" y="4401"/>
                  </a:cubicBezTo>
                  <a:cubicBezTo>
                    <a:pt x="3857" y="4236"/>
                    <a:pt x="3725" y="4121"/>
                    <a:pt x="3577" y="4121"/>
                  </a:cubicBezTo>
                  <a:close/>
                  <a:moveTo>
                    <a:pt x="281" y="6181"/>
                  </a:moveTo>
                  <a:cubicBezTo>
                    <a:pt x="133" y="6181"/>
                    <a:pt x="1" y="6296"/>
                    <a:pt x="17" y="6445"/>
                  </a:cubicBezTo>
                  <a:cubicBezTo>
                    <a:pt x="17" y="6610"/>
                    <a:pt x="133" y="6725"/>
                    <a:pt x="281" y="6725"/>
                  </a:cubicBezTo>
                  <a:lnTo>
                    <a:pt x="3577" y="6725"/>
                  </a:lnTo>
                  <a:cubicBezTo>
                    <a:pt x="3725" y="6725"/>
                    <a:pt x="3857" y="6610"/>
                    <a:pt x="3857" y="6445"/>
                  </a:cubicBezTo>
                  <a:cubicBezTo>
                    <a:pt x="3857" y="6296"/>
                    <a:pt x="3725" y="6181"/>
                    <a:pt x="3577" y="6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56142" y="2961091"/>
              <a:ext cx="148494" cy="337480"/>
            </a:xfrm>
            <a:custGeom>
              <a:rect b="b" l="l" r="r" t="t"/>
              <a:pathLst>
                <a:path extrusionOk="0" h="8768" w="3858">
                  <a:moveTo>
                    <a:pt x="281" y="0"/>
                  </a:moveTo>
                  <a:cubicBezTo>
                    <a:pt x="133" y="0"/>
                    <a:pt x="1" y="115"/>
                    <a:pt x="1" y="264"/>
                  </a:cubicBezTo>
                  <a:cubicBezTo>
                    <a:pt x="1" y="429"/>
                    <a:pt x="133" y="544"/>
                    <a:pt x="281" y="544"/>
                  </a:cubicBezTo>
                  <a:lnTo>
                    <a:pt x="3577" y="544"/>
                  </a:lnTo>
                  <a:cubicBezTo>
                    <a:pt x="3726" y="544"/>
                    <a:pt x="3841" y="412"/>
                    <a:pt x="3841" y="264"/>
                  </a:cubicBezTo>
                  <a:lnTo>
                    <a:pt x="3857" y="264"/>
                  </a:lnTo>
                  <a:cubicBezTo>
                    <a:pt x="3841" y="115"/>
                    <a:pt x="3726" y="0"/>
                    <a:pt x="3577" y="0"/>
                  </a:cubicBezTo>
                  <a:close/>
                  <a:moveTo>
                    <a:pt x="281" y="2044"/>
                  </a:moveTo>
                  <a:cubicBezTo>
                    <a:pt x="133" y="2044"/>
                    <a:pt x="1" y="2159"/>
                    <a:pt x="1" y="2324"/>
                  </a:cubicBezTo>
                  <a:cubicBezTo>
                    <a:pt x="1" y="2472"/>
                    <a:pt x="133" y="2588"/>
                    <a:pt x="281" y="2588"/>
                  </a:cubicBezTo>
                  <a:lnTo>
                    <a:pt x="3577" y="2588"/>
                  </a:lnTo>
                  <a:cubicBezTo>
                    <a:pt x="3726" y="2588"/>
                    <a:pt x="3841" y="2472"/>
                    <a:pt x="3841" y="2324"/>
                  </a:cubicBezTo>
                  <a:lnTo>
                    <a:pt x="3857" y="2324"/>
                  </a:lnTo>
                  <a:cubicBezTo>
                    <a:pt x="3857" y="2159"/>
                    <a:pt x="3726" y="2044"/>
                    <a:pt x="3577" y="2044"/>
                  </a:cubicBezTo>
                  <a:close/>
                  <a:moveTo>
                    <a:pt x="281" y="4104"/>
                  </a:moveTo>
                  <a:cubicBezTo>
                    <a:pt x="133" y="4104"/>
                    <a:pt x="1" y="4219"/>
                    <a:pt x="1" y="4384"/>
                  </a:cubicBezTo>
                  <a:cubicBezTo>
                    <a:pt x="1" y="4532"/>
                    <a:pt x="133" y="4664"/>
                    <a:pt x="281" y="4664"/>
                  </a:cubicBezTo>
                  <a:lnTo>
                    <a:pt x="3577" y="4664"/>
                  </a:lnTo>
                  <a:cubicBezTo>
                    <a:pt x="3726" y="4648"/>
                    <a:pt x="3841" y="4532"/>
                    <a:pt x="3841" y="4384"/>
                  </a:cubicBezTo>
                  <a:lnTo>
                    <a:pt x="3857" y="4384"/>
                  </a:lnTo>
                  <a:cubicBezTo>
                    <a:pt x="3857" y="4219"/>
                    <a:pt x="3726" y="4104"/>
                    <a:pt x="3577" y="4104"/>
                  </a:cubicBezTo>
                  <a:close/>
                  <a:moveTo>
                    <a:pt x="281" y="6164"/>
                  </a:moveTo>
                  <a:cubicBezTo>
                    <a:pt x="133" y="6164"/>
                    <a:pt x="1" y="6279"/>
                    <a:pt x="1" y="6444"/>
                  </a:cubicBezTo>
                  <a:cubicBezTo>
                    <a:pt x="1" y="6592"/>
                    <a:pt x="133" y="6708"/>
                    <a:pt x="281" y="6708"/>
                  </a:cubicBezTo>
                  <a:lnTo>
                    <a:pt x="3577" y="6708"/>
                  </a:lnTo>
                  <a:cubicBezTo>
                    <a:pt x="3726" y="6708"/>
                    <a:pt x="3841" y="6592"/>
                    <a:pt x="3841" y="6444"/>
                  </a:cubicBezTo>
                  <a:lnTo>
                    <a:pt x="3857" y="6444"/>
                  </a:lnTo>
                  <a:cubicBezTo>
                    <a:pt x="3857" y="6279"/>
                    <a:pt x="3726" y="6164"/>
                    <a:pt x="3577" y="6164"/>
                  </a:cubicBezTo>
                  <a:close/>
                  <a:moveTo>
                    <a:pt x="281" y="8224"/>
                  </a:moveTo>
                  <a:cubicBezTo>
                    <a:pt x="133" y="8224"/>
                    <a:pt x="1" y="8339"/>
                    <a:pt x="1" y="8488"/>
                  </a:cubicBezTo>
                  <a:cubicBezTo>
                    <a:pt x="1" y="8653"/>
                    <a:pt x="133" y="8768"/>
                    <a:pt x="281" y="8768"/>
                  </a:cubicBezTo>
                  <a:lnTo>
                    <a:pt x="3577" y="8768"/>
                  </a:lnTo>
                  <a:cubicBezTo>
                    <a:pt x="3726" y="8768"/>
                    <a:pt x="3841" y="8636"/>
                    <a:pt x="3841" y="8488"/>
                  </a:cubicBezTo>
                  <a:cubicBezTo>
                    <a:pt x="3841" y="8339"/>
                    <a:pt x="3726" y="8224"/>
                    <a:pt x="3577" y="8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905805" y="2860863"/>
              <a:ext cx="147840" cy="437708"/>
            </a:xfrm>
            <a:custGeom>
              <a:rect b="b" l="l" r="r" t="t"/>
              <a:pathLst>
                <a:path extrusionOk="0" h="11372" w="3841">
                  <a:moveTo>
                    <a:pt x="280" y="0"/>
                  </a:moveTo>
                  <a:cubicBezTo>
                    <a:pt x="115" y="0"/>
                    <a:pt x="0" y="115"/>
                    <a:pt x="0" y="264"/>
                  </a:cubicBezTo>
                  <a:cubicBezTo>
                    <a:pt x="0" y="412"/>
                    <a:pt x="115" y="544"/>
                    <a:pt x="280" y="544"/>
                  </a:cubicBezTo>
                  <a:lnTo>
                    <a:pt x="3576" y="544"/>
                  </a:lnTo>
                  <a:cubicBezTo>
                    <a:pt x="3725" y="544"/>
                    <a:pt x="3840" y="429"/>
                    <a:pt x="3840" y="264"/>
                  </a:cubicBezTo>
                  <a:cubicBezTo>
                    <a:pt x="3840" y="115"/>
                    <a:pt x="3725" y="0"/>
                    <a:pt x="3576" y="0"/>
                  </a:cubicBezTo>
                  <a:close/>
                  <a:moveTo>
                    <a:pt x="280" y="2159"/>
                  </a:moveTo>
                  <a:cubicBezTo>
                    <a:pt x="115" y="2159"/>
                    <a:pt x="0" y="2291"/>
                    <a:pt x="0" y="2439"/>
                  </a:cubicBezTo>
                  <a:cubicBezTo>
                    <a:pt x="0" y="2588"/>
                    <a:pt x="132" y="2719"/>
                    <a:pt x="280" y="2719"/>
                  </a:cubicBezTo>
                  <a:lnTo>
                    <a:pt x="3576" y="2719"/>
                  </a:lnTo>
                  <a:cubicBezTo>
                    <a:pt x="3725" y="2703"/>
                    <a:pt x="3840" y="2588"/>
                    <a:pt x="3840" y="2439"/>
                  </a:cubicBezTo>
                  <a:cubicBezTo>
                    <a:pt x="3840" y="2291"/>
                    <a:pt x="3725" y="2159"/>
                    <a:pt x="3576" y="2159"/>
                  </a:cubicBezTo>
                  <a:close/>
                  <a:moveTo>
                    <a:pt x="253" y="4333"/>
                  </a:moveTo>
                  <a:cubicBezTo>
                    <a:pt x="103" y="4333"/>
                    <a:pt x="0" y="4458"/>
                    <a:pt x="0" y="4598"/>
                  </a:cubicBezTo>
                  <a:cubicBezTo>
                    <a:pt x="0" y="4747"/>
                    <a:pt x="115" y="4878"/>
                    <a:pt x="280" y="4878"/>
                  </a:cubicBezTo>
                  <a:lnTo>
                    <a:pt x="3576" y="4878"/>
                  </a:lnTo>
                  <a:cubicBezTo>
                    <a:pt x="3725" y="4878"/>
                    <a:pt x="3840" y="4747"/>
                    <a:pt x="3840" y="4598"/>
                  </a:cubicBezTo>
                  <a:cubicBezTo>
                    <a:pt x="3840" y="4458"/>
                    <a:pt x="3738" y="4333"/>
                    <a:pt x="3602" y="4333"/>
                  </a:cubicBezTo>
                  <a:cubicBezTo>
                    <a:pt x="3593" y="4333"/>
                    <a:pt x="3585" y="4334"/>
                    <a:pt x="3576" y="4335"/>
                  </a:cubicBezTo>
                  <a:lnTo>
                    <a:pt x="280" y="4335"/>
                  </a:lnTo>
                  <a:cubicBezTo>
                    <a:pt x="271" y="4334"/>
                    <a:pt x="262" y="4333"/>
                    <a:pt x="253" y="4333"/>
                  </a:cubicBezTo>
                  <a:close/>
                  <a:moveTo>
                    <a:pt x="280" y="6494"/>
                  </a:moveTo>
                  <a:cubicBezTo>
                    <a:pt x="115" y="6494"/>
                    <a:pt x="0" y="6609"/>
                    <a:pt x="0" y="6774"/>
                  </a:cubicBezTo>
                  <a:cubicBezTo>
                    <a:pt x="0" y="6922"/>
                    <a:pt x="115" y="7037"/>
                    <a:pt x="280" y="7037"/>
                  </a:cubicBezTo>
                  <a:lnTo>
                    <a:pt x="3576" y="7037"/>
                  </a:lnTo>
                  <a:cubicBezTo>
                    <a:pt x="3725" y="7037"/>
                    <a:pt x="3840" y="6922"/>
                    <a:pt x="3840" y="6774"/>
                  </a:cubicBezTo>
                  <a:cubicBezTo>
                    <a:pt x="3840" y="6609"/>
                    <a:pt x="3725" y="6494"/>
                    <a:pt x="3576" y="6494"/>
                  </a:cubicBezTo>
                  <a:close/>
                  <a:moveTo>
                    <a:pt x="280" y="8653"/>
                  </a:moveTo>
                  <a:cubicBezTo>
                    <a:pt x="115" y="8653"/>
                    <a:pt x="0" y="8784"/>
                    <a:pt x="0" y="8933"/>
                  </a:cubicBezTo>
                  <a:cubicBezTo>
                    <a:pt x="0" y="9081"/>
                    <a:pt x="115" y="9213"/>
                    <a:pt x="280" y="9213"/>
                  </a:cubicBezTo>
                  <a:lnTo>
                    <a:pt x="3576" y="9213"/>
                  </a:lnTo>
                  <a:cubicBezTo>
                    <a:pt x="3725" y="9213"/>
                    <a:pt x="3840" y="9081"/>
                    <a:pt x="3840" y="8933"/>
                  </a:cubicBezTo>
                  <a:cubicBezTo>
                    <a:pt x="3840" y="8784"/>
                    <a:pt x="3725" y="8653"/>
                    <a:pt x="3576" y="8653"/>
                  </a:cubicBezTo>
                  <a:close/>
                  <a:moveTo>
                    <a:pt x="280" y="10828"/>
                  </a:moveTo>
                  <a:cubicBezTo>
                    <a:pt x="115" y="10828"/>
                    <a:pt x="0" y="10943"/>
                    <a:pt x="0" y="11092"/>
                  </a:cubicBezTo>
                  <a:cubicBezTo>
                    <a:pt x="0" y="11257"/>
                    <a:pt x="115" y="11372"/>
                    <a:pt x="280" y="11372"/>
                  </a:cubicBezTo>
                  <a:lnTo>
                    <a:pt x="3576" y="11372"/>
                  </a:lnTo>
                  <a:cubicBezTo>
                    <a:pt x="3725" y="11372"/>
                    <a:pt x="3840" y="11257"/>
                    <a:pt x="3840" y="11092"/>
                  </a:cubicBezTo>
                  <a:cubicBezTo>
                    <a:pt x="3840" y="10943"/>
                    <a:pt x="3725" y="10828"/>
                    <a:pt x="3576" y="108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2137977" y="3198305"/>
              <a:ext cx="148456" cy="100266"/>
            </a:xfrm>
            <a:custGeom>
              <a:rect b="b" l="l" r="r" t="t"/>
              <a:pathLst>
                <a:path extrusionOk="0" h="2605" w="3857">
                  <a:moveTo>
                    <a:pt x="280" y="1"/>
                  </a:moveTo>
                  <a:cubicBezTo>
                    <a:pt x="116" y="1"/>
                    <a:pt x="0" y="116"/>
                    <a:pt x="0" y="281"/>
                  </a:cubicBezTo>
                  <a:cubicBezTo>
                    <a:pt x="0" y="429"/>
                    <a:pt x="116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045"/>
                  </a:moveTo>
                  <a:cubicBezTo>
                    <a:pt x="132" y="2045"/>
                    <a:pt x="0" y="2176"/>
                    <a:pt x="0" y="2325"/>
                  </a:cubicBezTo>
                  <a:cubicBezTo>
                    <a:pt x="0" y="2473"/>
                    <a:pt x="116" y="2605"/>
                    <a:pt x="280" y="2605"/>
                  </a:cubicBezTo>
                  <a:lnTo>
                    <a:pt x="3577" y="2605"/>
                  </a:lnTo>
                  <a:cubicBezTo>
                    <a:pt x="3725" y="2605"/>
                    <a:pt x="3857" y="2473"/>
                    <a:pt x="3857" y="2325"/>
                  </a:cubicBezTo>
                  <a:cubicBezTo>
                    <a:pt x="3857" y="2176"/>
                    <a:pt x="3725" y="2045"/>
                    <a:pt x="3577" y="20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1198475" y="2781536"/>
              <a:ext cx="148494" cy="517036"/>
            </a:xfrm>
            <a:custGeom>
              <a:rect b="b" l="l" r="r" t="t"/>
              <a:pathLst>
                <a:path extrusionOk="0" h="13433" w="3858">
                  <a:moveTo>
                    <a:pt x="281" y="1"/>
                  </a:moveTo>
                  <a:cubicBezTo>
                    <a:pt x="132" y="1"/>
                    <a:pt x="17" y="116"/>
                    <a:pt x="17" y="265"/>
                  </a:cubicBezTo>
                  <a:cubicBezTo>
                    <a:pt x="1" y="429"/>
                    <a:pt x="132" y="545"/>
                    <a:pt x="281" y="545"/>
                  </a:cubicBezTo>
                  <a:lnTo>
                    <a:pt x="3577" y="545"/>
                  </a:lnTo>
                  <a:cubicBezTo>
                    <a:pt x="3725" y="545"/>
                    <a:pt x="3857" y="429"/>
                    <a:pt x="3857" y="265"/>
                  </a:cubicBezTo>
                  <a:cubicBezTo>
                    <a:pt x="3857" y="116"/>
                    <a:pt x="3725" y="1"/>
                    <a:pt x="3577" y="1"/>
                  </a:cubicBezTo>
                  <a:close/>
                  <a:moveTo>
                    <a:pt x="281" y="2143"/>
                  </a:moveTo>
                  <a:cubicBezTo>
                    <a:pt x="132" y="2143"/>
                    <a:pt x="17" y="2275"/>
                    <a:pt x="17" y="2424"/>
                  </a:cubicBezTo>
                  <a:cubicBezTo>
                    <a:pt x="17" y="2572"/>
                    <a:pt x="132" y="2687"/>
                    <a:pt x="281" y="2687"/>
                  </a:cubicBezTo>
                  <a:lnTo>
                    <a:pt x="3577" y="2687"/>
                  </a:lnTo>
                  <a:cubicBezTo>
                    <a:pt x="3585" y="2688"/>
                    <a:pt x="3594" y="2689"/>
                    <a:pt x="3602" y="2689"/>
                  </a:cubicBezTo>
                  <a:cubicBezTo>
                    <a:pt x="3740" y="2689"/>
                    <a:pt x="3857" y="2563"/>
                    <a:pt x="3857" y="2424"/>
                  </a:cubicBezTo>
                  <a:cubicBezTo>
                    <a:pt x="3857" y="2275"/>
                    <a:pt x="3725" y="2143"/>
                    <a:pt x="3577" y="2143"/>
                  </a:cubicBezTo>
                  <a:close/>
                  <a:moveTo>
                    <a:pt x="3602" y="4301"/>
                  </a:moveTo>
                  <a:cubicBezTo>
                    <a:pt x="3594" y="4301"/>
                    <a:pt x="3585" y="4302"/>
                    <a:pt x="3577" y="4302"/>
                  </a:cubicBezTo>
                  <a:lnTo>
                    <a:pt x="281" y="4302"/>
                  </a:lnTo>
                  <a:cubicBezTo>
                    <a:pt x="132" y="4302"/>
                    <a:pt x="17" y="4418"/>
                    <a:pt x="17" y="4566"/>
                  </a:cubicBezTo>
                  <a:cubicBezTo>
                    <a:pt x="17" y="4714"/>
                    <a:pt x="132" y="4846"/>
                    <a:pt x="281" y="4846"/>
                  </a:cubicBezTo>
                  <a:lnTo>
                    <a:pt x="3577" y="4846"/>
                  </a:lnTo>
                  <a:cubicBezTo>
                    <a:pt x="3725" y="4846"/>
                    <a:pt x="3857" y="4714"/>
                    <a:pt x="3857" y="4566"/>
                  </a:cubicBezTo>
                  <a:cubicBezTo>
                    <a:pt x="3857" y="4426"/>
                    <a:pt x="3740" y="4301"/>
                    <a:pt x="3602" y="4301"/>
                  </a:cubicBezTo>
                  <a:close/>
                  <a:moveTo>
                    <a:pt x="281" y="6445"/>
                  </a:moveTo>
                  <a:cubicBezTo>
                    <a:pt x="132" y="6445"/>
                    <a:pt x="17" y="6560"/>
                    <a:pt x="17" y="6709"/>
                  </a:cubicBezTo>
                  <a:cubicBezTo>
                    <a:pt x="1" y="6873"/>
                    <a:pt x="132" y="6989"/>
                    <a:pt x="281" y="6989"/>
                  </a:cubicBezTo>
                  <a:lnTo>
                    <a:pt x="3577" y="6989"/>
                  </a:lnTo>
                  <a:cubicBezTo>
                    <a:pt x="3725" y="6989"/>
                    <a:pt x="3857" y="6873"/>
                    <a:pt x="3857" y="6709"/>
                  </a:cubicBezTo>
                  <a:cubicBezTo>
                    <a:pt x="3857" y="6560"/>
                    <a:pt x="3725" y="6445"/>
                    <a:pt x="3577" y="6445"/>
                  </a:cubicBezTo>
                  <a:close/>
                  <a:moveTo>
                    <a:pt x="281" y="8588"/>
                  </a:moveTo>
                  <a:cubicBezTo>
                    <a:pt x="132" y="8588"/>
                    <a:pt x="17" y="8719"/>
                    <a:pt x="17" y="8868"/>
                  </a:cubicBezTo>
                  <a:cubicBezTo>
                    <a:pt x="17" y="9016"/>
                    <a:pt x="132" y="9131"/>
                    <a:pt x="281" y="9131"/>
                  </a:cubicBezTo>
                  <a:lnTo>
                    <a:pt x="3577" y="9131"/>
                  </a:lnTo>
                  <a:cubicBezTo>
                    <a:pt x="3725" y="9131"/>
                    <a:pt x="3857" y="9016"/>
                    <a:pt x="3857" y="8868"/>
                  </a:cubicBezTo>
                  <a:cubicBezTo>
                    <a:pt x="3857" y="8719"/>
                    <a:pt x="3725" y="8588"/>
                    <a:pt x="3577" y="8588"/>
                  </a:cubicBezTo>
                  <a:close/>
                  <a:moveTo>
                    <a:pt x="281" y="10730"/>
                  </a:moveTo>
                  <a:cubicBezTo>
                    <a:pt x="132" y="10730"/>
                    <a:pt x="17" y="10862"/>
                    <a:pt x="17" y="11010"/>
                  </a:cubicBezTo>
                  <a:cubicBezTo>
                    <a:pt x="17" y="11159"/>
                    <a:pt x="132" y="11290"/>
                    <a:pt x="281" y="11290"/>
                  </a:cubicBezTo>
                  <a:lnTo>
                    <a:pt x="3577" y="11290"/>
                  </a:lnTo>
                  <a:cubicBezTo>
                    <a:pt x="3725" y="11290"/>
                    <a:pt x="3857" y="11159"/>
                    <a:pt x="3857" y="11010"/>
                  </a:cubicBezTo>
                  <a:cubicBezTo>
                    <a:pt x="3857" y="10862"/>
                    <a:pt x="3725" y="10730"/>
                    <a:pt x="3577" y="10730"/>
                  </a:cubicBezTo>
                  <a:close/>
                  <a:moveTo>
                    <a:pt x="281" y="12889"/>
                  </a:moveTo>
                  <a:cubicBezTo>
                    <a:pt x="132" y="12889"/>
                    <a:pt x="1" y="13004"/>
                    <a:pt x="17" y="13153"/>
                  </a:cubicBezTo>
                  <a:cubicBezTo>
                    <a:pt x="17" y="13318"/>
                    <a:pt x="132" y="13433"/>
                    <a:pt x="281" y="13433"/>
                  </a:cubicBezTo>
                  <a:lnTo>
                    <a:pt x="3577" y="13433"/>
                  </a:lnTo>
                  <a:cubicBezTo>
                    <a:pt x="3725" y="13433"/>
                    <a:pt x="3857" y="13301"/>
                    <a:pt x="3857" y="13153"/>
                  </a:cubicBezTo>
                  <a:cubicBezTo>
                    <a:pt x="3857" y="13004"/>
                    <a:pt x="3725" y="12889"/>
                    <a:pt x="3577" y="128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673595" y="2622957"/>
              <a:ext cx="147879" cy="675615"/>
            </a:xfrm>
            <a:custGeom>
              <a:rect b="b" l="l" r="r" t="t"/>
              <a:pathLst>
                <a:path extrusionOk="0" h="17553" w="3842">
                  <a:moveTo>
                    <a:pt x="281" y="1"/>
                  </a:moveTo>
                  <a:cubicBezTo>
                    <a:pt x="116" y="1"/>
                    <a:pt x="1" y="132"/>
                    <a:pt x="1" y="281"/>
                  </a:cubicBezTo>
                  <a:cubicBezTo>
                    <a:pt x="1" y="429"/>
                    <a:pt x="116" y="561"/>
                    <a:pt x="281" y="561"/>
                  </a:cubicBezTo>
                  <a:lnTo>
                    <a:pt x="3577" y="561"/>
                  </a:lnTo>
                  <a:cubicBezTo>
                    <a:pt x="3726" y="561"/>
                    <a:pt x="3841" y="429"/>
                    <a:pt x="3841" y="281"/>
                  </a:cubicBezTo>
                  <a:cubicBezTo>
                    <a:pt x="3841" y="132"/>
                    <a:pt x="3726" y="1"/>
                    <a:pt x="3577" y="1"/>
                  </a:cubicBezTo>
                  <a:close/>
                  <a:moveTo>
                    <a:pt x="281" y="2127"/>
                  </a:moveTo>
                  <a:cubicBezTo>
                    <a:pt x="116" y="2127"/>
                    <a:pt x="1" y="2259"/>
                    <a:pt x="1" y="2407"/>
                  </a:cubicBezTo>
                  <a:cubicBezTo>
                    <a:pt x="1" y="2555"/>
                    <a:pt x="116" y="2687"/>
                    <a:pt x="281" y="2687"/>
                  </a:cubicBezTo>
                  <a:lnTo>
                    <a:pt x="3577" y="2687"/>
                  </a:lnTo>
                  <a:cubicBezTo>
                    <a:pt x="3726" y="2687"/>
                    <a:pt x="3841" y="2555"/>
                    <a:pt x="3841" y="2407"/>
                  </a:cubicBezTo>
                  <a:cubicBezTo>
                    <a:pt x="3841" y="2259"/>
                    <a:pt x="3726" y="2127"/>
                    <a:pt x="3577" y="2127"/>
                  </a:cubicBezTo>
                  <a:close/>
                  <a:moveTo>
                    <a:pt x="281" y="4253"/>
                  </a:moveTo>
                  <a:cubicBezTo>
                    <a:pt x="116" y="4253"/>
                    <a:pt x="1" y="4385"/>
                    <a:pt x="1" y="4533"/>
                  </a:cubicBezTo>
                  <a:cubicBezTo>
                    <a:pt x="1" y="4681"/>
                    <a:pt x="116" y="4797"/>
                    <a:pt x="281" y="4813"/>
                  </a:cubicBezTo>
                  <a:lnTo>
                    <a:pt x="3577" y="4813"/>
                  </a:lnTo>
                  <a:cubicBezTo>
                    <a:pt x="3726" y="4797"/>
                    <a:pt x="3841" y="4681"/>
                    <a:pt x="3841" y="4533"/>
                  </a:cubicBezTo>
                  <a:cubicBezTo>
                    <a:pt x="3841" y="4385"/>
                    <a:pt x="3726" y="4253"/>
                    <a:pt x="3577" y="4253"/>
                  </a:cubicBezTo>
                  <a:close/>
                  <a:moveTo>
                    <a:pt x="281" y="6379"/>
                  </a:moveTo>
                  <a:cubicBezTo>
                    <a:pt x="116" y="6379"/>
                    <a:pt x="1" y="6511"/>
                    <a:pt x="1" y="6659"/>
                  </a:cubicBezTo>
                  <a:cubicBezTo>
                    <a:pt x="1" y="6807"/>
                    <a:pt x="116" y="6923"/>
                    <a:pt x="281" y="6923"/>
                  </a:cubicBezTo>
                  <a:lnTo>
                    <a:pt x="3577" y="6923"/>
                  </a:lnTo>
                  <a:cubicBezTo>
                    <a:pt x="3726" y="6923"/>
                    <a:pt x="3841" y="6807"/>
                    <a:pt x="3841" y="6659"/>
                  </a:cubicBezTo>
                  <a:cubicBezTo>
                    <a:pt x="3841" y="6511"/>
                    <a:pt x="3726" y="6379"/>
                    <a:pt x="3577" y="6379"/>
                  </a:cubicBezTo>
                  <a:close/>
                  <a:moveTo>
                    <a:pt x="281" y="8505"/>
                  </a:moveTo>
                  <a:cubicBezTo>
                    <a:pt x="116" y="8505"/>
                    <a:pt x="1" y="8637"/>
                    <a:pt x="1" y="8785"/>
                  </a:cubicBezTo>
                  <a:cubicBezTo>
                    <a:pt x="1" y="8933"/>
                    <a:pt x="116" y="9049"/>
                    <a:pt x="281" y="9049"/>
                  </a:cubicBezTo>
                  <a:lnTo>
                    <a:pt x="3577" y="9049"/>
                  </a:lnTo>
                  <a:cubicBezTo>
                    <a:pt x="3726" y="9049"/>
                    <a:pt x="3841" y="8933"/>
                    <a:pt x="3841" y="8785"/>
                  </a:cubicBezTo>
                  <a:cubicBezTo>
                    <a:pt x="3841" y="8637"/>
                    <a:pt x="3726" y="8505"/>
                    <a:pt x="3577" y="8505"/>
                  </a:cubicBezTo>
                  <a:close/>
                  <a:moveTo>
                    <a:pt x="281" y="10631"/>
                  </a:moveTo>
                  <a:cubicBezTo>
                    <a:pt x="116" y="10631"/>
                    <a:pt x="1" y="10746"/>
                    <a:pt x="1" y="10911"/>
                  </a:cubicBezTo>
                  <a:cubicBezTo>
                    <a:pt x="1" y="11059"/>
                    <a:pt x="116" y="11175"/>
                    <a:pt x="281" y="11175"/>
                  </a:cubicBezTo>
                  <a:lnTo>
                    <a:pt x="3577" y="11175"/>
                  </a:lnTo>
                  <a:cubicBezTo>
                    <a:pt x="3726" y="11175"/>
                    <a:pt x="3841" y="11059"/>
                    <a:pt x="3841" y="10911"/>
                  </a:cubicBezTo>
                  <a:cubicBezTo>
                    <a:pt x="3841" y="10746"/>
                    <a:pt x="3726" y="10631"/>
                    <a:pt x="3577" y="10631"/>
                  </a:cubicBezTo>
                  <a:close/>
                  <a:moveTo>
                    <a:pt x="281" y="12757"/>
                  </a:moveTo>
                  <a:cubicBezTo>
                    <a:pt x="116" y="12757"/>
                    <a:pt x="1" y="12872"/>
                    <a:pt x="1" y="13037"/>
                  </a:cubicBezTo>
                  <a:cubicBezTo>
                    <a:pt x="1" y="13185"/>
                    <a:pt x="116" y="13301"/>
                    <a:pt x="281" y="13301"/>
                  </a:cubicBezTo>
                  <a:lnTo>
                    <a:pt x="3577" y="13301"/>
                  </a:lnTo>
                  <a:cubicBezTo>
                    <a:pt x="3726" y="13301"/>
                    <a:pt x="3841" y="13185"/>
                    <a:pt x="3841" y="13037"/>
                  </a:cubicBezTo>
                  <a:cubicBezTo>
                    <a:pt x="3841" y="12872"/>
                    <a:pt x="3726" y="12757"/>
                    <a:pt x="3577" y="12757"/>
                  </a:cubicBezTo>
                  <a:close/>
                  <a:moveTo>
                    <a:pt x="281" y="14883"/>
                  </a:moveTo>
                  <a:cubicBezTo>
                    <a:pt x="116" y="14883"/>
                    <a:pt x="1" y="14998"/>
                    <a:pt x="1" y="15147"/>
                  </a:cubicBezTo>
                  <a:cubicBezTo>
                    <a:pt x="1" y="15312"/>
                    <a:pt x="116" y="15427"/>
                    <a:pt x="281" y="15427"/>
                  </a:cubicBezTo>
                  <a:lnTo>
                    <a:pt x="3577" y="15427"/>
                  </a:lnTo>
                  <a:cubicBezTo>
                    <a:pt x="3726" y="15427"/>
                    <a:pt x="3841" y="15312"/>
                    <a:pt x="3841" y="15147"/>
                  </a:cubicBezTo>
                  <a:cubicBezTo>
                    <a:pt x="3841" y="14998"/>
                    <a:pt x="3726" y="14883"/>
                    <a:pt x="3577" y="14883"/>
                  </a:cubicBezTo>
                  <a:close/>
                  <a:moveTo>
                    <a:pt x="281" y="17009"/>
                  </a:moveTo>
                  <a:cubicBezTo>
                    <a:pt x="116" y="17009"/>
                    <a:pt x="1" y="17124"/>
                    <a:pt x="1" y="17273"/>
                  </a:cubicBezTo>
                  <a:cubicBezTo>
                    <a:pt x="1" y="17438"/>
                    <a:pt x="116" y="17553"/>
                    <a:pt x="281" y="17553"/>
                  </a:cubicBezTo>
                  <a:lnTo>
                    <a:pt x="3577" y="17553"/>
                  </a:lnTo>
                  <a:cubicBezTo>
                    <a:pt x="3726" y="17553"/>
                    <a:pt x="3841" y="17438"/>
                    <a:pt x="3841" y="17273"/>
                  </a:cubicBezTo>
                  <a:cubicBezTo>
                    <a:pt x="3841" y="17124"/>
                    <a:pt x="3726" y="17009"/>
                    <a:pt x="3577" y="17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2876369" y="3039726"/>
              <a:ext cx="147840" cy="258845"/>
            </a:xfrm>
            <a:custGeom>
              <a:rect b="b" l="l" r="r" t="t"/>
              <a:pathLst>
                <a:path extrusionOk="0" h="6725" w="3841">
                  <a:moveTo>
                    <a:pt x="280" y="1"/>
                  </a:moveTo>
                  <a:cubicBezTo>
                    <a:pt x="132" y="1"/>
                    <a:pt x="0" y="116"/>
                    <a:pt x="0" y="281"/>
                  </a:cubicBezTo>
                  <a:cubicBezTo>
                    <a:pt x="0" y="429"/>
                    <a:pt x="132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061"/>
                  </a:moveTo>
                  <a:cubicBezTo>
                    <a:pt x="132" y="2061"/>
                    <a:pt x="0" y="2176"/>
                    <a:pt x="0" y="2341"/>
                  </a:cubicBezTo>
                  <a:cubicBezTo>
                    <a:pt x="0" y="2489"/>
                    <a:pt x="132" y="2605"/>
                    <a:pt x="280" y="2605"/>
                  </a:cubicBezTo>
                  <a:lnTo>
                    <a:pt x="3577" y="2605"/>
                  </a:lnTo>
                  <a:cubicBezTo>
                    <a:pt x="3725" y="2605"/>
                    <a:pt x="3840" y="2489"/>
                    <a:pt x="3840" y="2341"/>
                  </a:cubicBezTo>
                  <a:cubicBezTo>
                    <a:pt x="3840" y="2176"/>
                    <a:pt x="3725" y="2061"/>
                    <a:pt x="3577" y="2061"/>
                  </a:cubicBezTo>
                  <a:close/>
                  <a:moveTo>
                    <a:pt x="280" y="4121"/>
                  </a:moveTo>
                  <a:cubicBezTo>
                    <a:pt x="132" y="4121"/>
                    <a:pt x="0" y="4236"/>
                    <a:pt x="0" y="4401"/>
                  </a:cubicBezTo>
                  <a:cubicBezTo>
                    <a:pt x="0" y="4549"/>
                    <a:pt x="132" y="4665"/>
                    <a:pt x="280" y="4665"/>
                  </a:cubicBezTo>
                  <a:lnTo>
                    <a:pt x="3577" y="4665"/>
                  </a:lnTo>
                  <a:cubicBezTo>
                    <a:pt x="3725" y="4665"/>
                    <a:pt x="3840" y="4549"/>
                    <a:pt x="3840" y="4401"/>
                  </a:cubicBezTo>
                  <a:cubicBezTo>
                    <a:pt x="3840" y="4236"/>
                    <a:pt x="3725" y="4121"/>
                    <a:pt x="3577" y="4121"/>
                  </a:cubicBezTo>
                  <a:close/>
                  <a:moveTo>
                    <a:pt x="280" y="6181"/>
                  </a:moveTo>
                  <a:cubicBezTo>
                    <a:pt x="132" y="6181"/>
                    <a:pt x="0" y="6296"/>
                    <a:pt x="0" y="6445"/>
                  </a:cubicBezTo>
                  <a:cubicBezTo>
                    <a:pt x="0" y="6610"/>
                    <a:pt x="132" y="6725"/>
                    <a:pt x="280" y="6725"/>
                  </a:cubicBezTo>
                  <a:lnTo>
                    <a:pt x="3577" y="6725"/>
                  </a:lnTo>
                  <a:cubicBezTo>
                    <a:pt x="3725" y="6725"/>
                    <a:pt x="3840" y="6610"/>
                    <a:pt x="3840" y="6445"/>
                  </a:cubicBezTo>
                  <a:cubicBezTo>
                    <a:pt x="3840" y="6296"/>
                    <a:pt x="3725" y="6181"/>
                    <a:pt x="3577" y="61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401865" y="2960437"/>
              <a:ext cx="147840" cy="338135"/>
            </a:xfrm>
            <a:custGeom>
              <a:rect b="b" l="l" r="r" t="t"/>
              <a:pathLst>
                <a:path extrusionOk="0" h="8785" w="3841">
                  <a:moveTo>
                    <a:pt x="264" y="1"/>
                  </a:moveTo>
                  <a:cubicBezTo>
                    <a:pt x="116" y="1"/>
                    <a:pt x="0" y="132"/>
                    <a:pt x="17" y="281"/>
                  </a:cubicBezTo>
                  <a:cubicBezTo>
                    <a:pt x="17" y="446"/>
                    <a:pt x="132" y="561"/>
                    <a:pt x="281" y="561"/>
                  </a:cubicBezTo>
                  <a:lnTo>
                    <a:pt x="3577" y="561"/>
                  </a:lnTo>
                  <a:cubicBezTo>
                    <a:pt x="3725" y="561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60" y="1"/>
                  </a:cubicBezTo>
                  <a:close/>
                  <a:moveTo>
                    <a:pt x="264" y="2061"/>
                  </a:moveTo>
                  <a:cubicBezTo>
                    <a:pt x="116" y="2061"/>
                    <a:pt x="0" y="2176"/>
                    <a:pt x="0" y="2341"/>
                  </a:cubicBezTo>
                  <a:cubicBezTo>
                    <a:pt x="0" y="2489"/>
                    <a:pt x="116" y="2605"/>
                    <a:pt x="264" y="2605"/>
                  </a:cubicBezTo>
                  <a:lnTo>
                    <a:pt x="3560" y="2605"/>
                  </a:lnTo>
                  <a:cubicBezTo>
                    <a:pt x="3709" y="2605"/>
                    <a:pt x="3840" y="2489"/>
                    <a:pt x="3840" y="2341"/>
                  </a:cubicBezTo>
                  <a:cubicBezTo>
                    <a:pt x="3840" y="2176"/>
                    <a:pt x="3725" y="2061"/>
                    <a:pt x="3560" y="2061"/>
                  </a:cubicBezTo>
                  <a:close/>
                  <a:moveTo>
                    <a:pt x="264" y="4121"/>
                  </a:moveTo>
                  <a:cubicBezTo>
                    <a:pt x="116" y="4121"/>
                    <a:pt x="0" y="4236"/>
                    <a:pt x="0" y="4401"/>
                  </a:cubicBezTo>
                  <a:cubicBezTo>
                    <a:pt x="0" y="4549"/>
                    <a:pt x="116" y="4665"/>
                    <a:pt x="264" y="4665"/>
                  </a:cubicBezTo>
                  <a:lnTo>
                    <a:pt x="3560" y="4665"/>
                  </a:lnTo>
                  <a:cubicBezTo>
                    <a:pt x="3709" y="4665"/>
                    <a:pt x="3840" y="4549"/>
                    <a:pt x="3840" y="4401"/>
                  </a:cubicBezTo>
                  <a:cubicBezTo>
                    <a:pt x="3840" y="4236"/>
                    <a:pt x="3725" y="4121"/>
                    <a:pt x="3560" y="4121"/>
                  </a:cubicBezTo>
                  <a:close/>
                  <a:moveTo>
                    <a:pt x="264" y="6181"/>
                  </a:moveTo>
                  <a:cubicBezTo>
                    <a:pt x="116" y="6181"/>
                    <a:pt x="0" y="6296"/>
                    <a:pt x="0" y="6461"/>
                  </a:cubicBezTo>
                  <a:cubicBezTo>
                    <a:pt x="0" y="6609"/>
                    <a:pt x="116" y="6725"/>
                    <a:pt x="264" y="6725"/>
                  </a:cubicBezTo>
                  <a:lnTo>
                    <a:pt x="3560" y="6725"/>
                  </a:lnTo>
                  <a:cubicBezTo>
                    <a:pt x="3725" y="6725"/>
                    <a:pt x="3840" y="6609"/>
                    <a:pt x="3840" y="6461"/>
                  </a:cubicBezTo>
                  <a:cubicBezTo>
                    <a:pt x="3840" y="6296"/>
                    <a:pt x="3725" y="6181"/>
                    <a:pt x="3560" y="6181"/>
                  </a:cubicBezTo>
                  <a:close/>
                  <a:moveTo>
                    <a:pt x="281" y="8225"/>
                  </a:moveTo>
                  <a:cubicBezTo>
                    <a:pt x="132" y="8225"/>
                    <a:pt x="0" y="8356"/>
                    <a:pt x="17" y="8505"/>
                  </a:cubicBezTo>
                  <a:cubicBezTo>
                    <a:pt x="0" y="8653"/>
                    <a:pt x="116" y="8785"/>
                    <a:pt x="264" y="8785"/>
                  </a:cubicBezTo>
                  <a:lnTo>
                    <a:pt x="3560" y="8785"/>
                  </a:lnTo>
                  <a:cubicBezTo>
                    <a:pt x="3725" y="8785"/>
                    <a:pt x="3840" y="8653"/>
                    <a:pt x="3840" y="8505"/>
                  </a:cubicBezTo>
                  <a:cubicBezTo>
                    <a:pt x="3840" y="8356"/>
                    <a:pt x="3725" y="8241"/>
                    <a:pt x="3577" y="8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350874" y="2860863"/>
              <a:ext cx="148456" cy="437708"/>
            </a:xfrm>
            <a:custGeom>
              <a:rect b="b" l="l" r="r" t="t"/>
              <a:pathLst>
                <a:path extrusionOk="0" h="11372" w="3857">
                  <a:moveTo>
                    <a:pt x="280" y="0"/>
                  </a:moveTo>
                  <a:cubicBezTo>
                    <a:pt x="132" y="0"/>
                    <a:pt x="0" y="115"/>
                    <a:pt x="0" y="264"/>
                  </a:cubicBezTo>
                  <a:cubicBezTo>
                    <a:pt x="0" y="412"/>
                    <a:pt x="132" y="544"/>
                    <a:pt x="280" y="544"/>
                  </a:cubicBezTo>
                  <a:lnTo>
                    <a:pt x="3577" y="544"/>
                  </a:lnTo>
                  <a:cubicBezTo>
                    <a:pt x="3725" y="544"/>
                    <a:pt x="3857" y="429"/>
                    <a:pt x="3857" y="264"/>
                  </a:cubicBezTo>
                  <a:cubicBezTo>
                    <a:pt x="3857" y="115"/>
                    <a:pt x="3725" y="0"/>
                    <a:pt x="3577" y="0"/>
                  </a:cubicBezTo>
                  <a:close/>
                  <a:moveTo>
                    <a:pt x="280" y="2159"/>
                  </a:moveTo>
                  <a:cubicBezTo>
                    <a:pt x="132" y="2159"/>
                    <a:pt x="17" y="2291"/>
                    <a:pt x="17" y="2439"/>
                  </a:cubicBezTo>
                  <a:cubicBezTo>
                    <a:pt x="17" y="2588"/>
                    <a:pt x="148" y="2719"/>
                    <a:pt x="297" y="2719"/>
                  </a:cubicBezTo>
                  <a:lnTo>
                    <a:pt x="3593" y="2719"/>
                  </a:lnTo>
                  <a:cubicBezTo>
                    <a:pt x="3741" y="2703"/>
                    <a:pt x="3857" y="2588"/>
                    <a:pt x="3857" y="2439"/>
                  </a:cubicBezTo>
                  <a:cubicBezTo>
                    <a:pt x="3857" y="2291"/>
                    <a:pt x="3725" y="2159"/>
                    <a:pt x="3577" y="2159"/>
                  </a:cubicBezTo>
                  <a:close/>
                  <a:moveTo>
                    <a:pt x="255" y="4333"/>
                  </a:moveTo>
                  <a:cubicBezTo>
                    <a:pt x="117" y="4333"/>
                    <a:pt x="0" y="4458"/>
                    <a:pt x="0" y="4598"/>
                  </a:cubicBezTo>
                  <a:cubicBezTo>
                    <a:pt x="0" y="4747"/>
                    <a:pt x="132" y="4878"/>
                    <a:pt x="280" y="4878"/>
                  </a:cubicBezTo>
                  <a:lnTo>
                    <a:pt x="3577" y="4878"/>
                  </a:lnTo>
                  <a:cubicBezTo>
                    <a:pt x="3725" y="4878"/>
                    <a:pt x="3857" y="4747"/>
                    <a:pt x="3857" y="4598"/>
                  </a:cubicBezTo>
                  <a:cubicBezTo>
                    <a:pt x="3857" y="4458"/>
                    <a:pt x="3739" y="4333"/>
                    <a:pt x="3602" y="4333"/>
                  </a:cubicBezTo>
                  <a:cubicBezTo>
                    <a:pt x="3593" y="4333"/>
                    <a:pt x="3585" y="4334"/>
                    <a:pt x="3577" y="4335"/>
                  </a:cubicBezTo>
                  <a:lnTo>
                    <a:pt x="280" y="4335"/>
                  </a:lnTo>
                  <a:cubicBezTo>
                    <a:pt x="272" y="4334"/>
                    <a:pt x="263" y="4333"/>
                    <a:pt x="255" y="4333"/>
                  </a:cubicBezTo>
                  <a:close/>
                  <a:moveTo>
                    <a:pt x="280" y="6494"/>
                  </a:moveTo>
                  <a:cubicBezTo>
                    <a:pt x="132" y="6494"/>
                    <a:pt x="0" y="6609"/>
                    <a:pt x="0" y="6774"/>
                  </a:cubicBezTo>
                  <a:cubicBezTo>
                    <a:pt x="0" y="6922"/>
                    <a:pt x="132" y="7037"/>
                    <a:pt x="280" y="7037"/>
                  </a:cubicBezTo>
                  <a:lnTo>
                    <a:pt x="3577" y="7037"/>
                  </a:lnTo>
                  <a:cubicBezTo>
                    <a:pt x="3725" y="7037"/>
                    <a:pt x="3857" y="6922"/>
                    <a:pt x="3857" y="6774"/>
                  </a:cubicBezTo>
                  <a:cubicBezTo>
                    <a:pt x="3857" y="6609"/>
                    <a:pt x="3725" y="6494"/>
                    <a:pt x="3577" y="6494"/>
                  </a:cubicBezTo>
                  <a:close/>
                  <a:moveTo>
                    <a:pt x="280" y="8653"/>
                  </a:moveTo>
                  <a:cubicBezTo>
                    <a:pt x="132" y="8653"/>
                    <a:pt x="0" y="8784"/>
                    <a:pt x="0" y="8933"/>
                  </a:cubicBezTo>
                  <a:cubicBezTo>
                    <a:pt x="0" y="9081"/>
                    <a:pt x="132" y="9213"/>
                    <a:pt x="280" y="9213"/>
                  </a:cubicBezTo>
                  <a:lnTo>
                    <a:pt x="3577" y="9213"/>
                  </a:lnTo>
                  <a:cubicBezTo>
                    <a:pt x="3725" y="9213"/>
                    <a:pt x="3857" y="9081"/>
                    <a:pt x="3857" y="8933"/>
                  </a:cubicBezTo>
                  <a:cubicBezTo>
                    <a:pt x="3857" y="8784"/>
                    <a:pt x="3725" y="8653"/>
                    <a:pt x="3577" y="8653"/>
                  </a:cubicBezTo>
                  <a:close/>
                  <a:moveTo>
                    <a:pt x="280" y="10828"/>
                  </a:moveTo>
                  <a:cubicBezTo>
                    <a:pt x="132" y="10828"/>
                    <a:pt x="0" y="10943"/>
                    <a:pt x="0" y="11092"/>
                  </a:cubicBezTo>
                  <a:cubicBezTo>
                    <a:pt x="0" y="11257"/>
                    <a:pt x="132" y="11372"/>
                    <a:pt x="280" y="11372"/>
                  </a:cubicBezTo>
                  <a:lnTo>
                    <a:pt x="3577" y="11372"/>
                  </a:lnTo>
                  <a:cubicBezTo>
                    <a:pt x="3725" y="11372"/>
                    <a:pt x="3857" y="11257"/>
                    <a:pt x="3857" y="11092"/>
                  </a:cubicBezTo>
                  <a:cubicBezTo>
                    <a:pt x="3857" y="10943"/>
                    <a:pt x="3725" y="10828"/>
                    <a:pt x="3577" y="108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3583662" y="3198305"/>
              <a:ext cx="147840" cy="100266"/>
            </a:xfrm>
            <a:custGeom>
              <a:rect b="b" l="l" r="r" t="t"/>
              <a:pathLst>
                <a:path extrusionOk="0" h="2605" w="3841">
                  <a:moveTo>
                    <a:pt x="264" y="1"/>
                  </a:moveTo>
                  <a:cubicBezTo>
                    <a:pt x="116" y="1"/>
                    <a:pt x="1" y="116"/>
                    <a:pt x="1" y="281"/>
                  </a:cubicBezTo>
                  <a:cubicBezTo>
                    <a:pt x="1" y="429"/>
                    <a:pt x="116" y="545"/>
                    <a:pt x="264" y="545"/>
                  </a:cubicBezTo>
                  <a:lnTo>
                    <a:pt x="3561" y="545"/>
                  </a:lnTo>
                  <a:cubicBezTo>
                    <a:pt x="3709" y="545"/>
                    <a:pt x="3841" y="429"/>
                    <a:pt x="3841" y="281"/>
                  </a:cubicBezTo>
                  <a:cubicBezTo>
                    <a:pt x="3841" y="116"/>
                    <a:pt x="3709" y="1"/>
                    <a:pt x="3561" y="1"/>
                  </a:cubicBezTo>
                  <a:close/>
                  <a:moveTo>
                    <a:pt x="281" y="2045"/>
                  </a:moveTo>
                  <a:cubicBezTo>
                    <a:pt x="116" y="2045"/>
                    <a:pt x="1" y="2176"/>
                    <a:pt x="1" y="2325"/>
                  </a:cubicBezTo>
                  <a:cubicBezTo>
                    <a:pt x="1" y="2473"/>
                    <a:pt x="116" y="2605"/>
                    <a:pt x="264" y="2605"/>
                  </a:cubicBezTo>
                  <a:lnTo>
                    <a:pt x="3561" y="2605"/>
                  </a:lnTo>
                  <a:cubicBezTo>
                    <a:pt x="3725" y="2605"/>
                    <a:pt x="3841" y="2473"/>
                    <a:pt x="3841" y="2325"/>
                  </a:cubicBezTo>
                  <a:cubicBezTo>
                    <a:pt x="3841" y="2176"/>
                    <a:pt x="3725" y="2045"/>
                    <a:pt x="3577" y="20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2644198" y="2781536"/>
              <a:ext cx="148456" cy="517036"/>
            </a:xfrm>
            <a:custGeom>
              <a:rect b="b" l="l" r="r" t="t"/>
              <a:pathLst>
                <a:path extrusionOk="0" h="13433" w="3857">
                  <a:moveTo>
                    <a:pt x="280" y="1"/>
                  </a:moveTo>
                  <a:cubicBezTo>
                    <a:pt x="132" y="1"/>
                    <a:pt x="0" y="116"/>
                    <a:pt x="0" y="265"/>
                  </a:cubicBezTo>
                  <a:cubicBezTo>
                    <a:pt x="0" y="429"/>
                    <a:pt x="132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57" y="429"/>
                    <a:pt x="3857" y="265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143"/>
                  </a:moveTo>
                  <a:cubicBezTo>
                    <a:pt x="132" y="2143"/>
                    <a:pt x="0" y="2275"/>
                    <a:pt x="0" y="2424"/>
                  </a:cubicBezTo>
                  <a:cubicBezTo>
                    <a:pt x="0" y="2572"/>
                    <a:pt x="132" y="2687"/>
                    <a:pt x="280" y="2687"/>
                  </a:cubicBezTo>
                  <a:lnTo>
                    <a:pt x="3577" y="2687"/>
                  </a:lnTo>
                  <a:cubicBezTo>
                    <a:pt x="3725" y="2687"/>
                    <a:pt x="3840" y="2572"/>
                    <a:pt x="3857" y="2424"/>
                  </a:cubicBezTo>
                  <a:cubicBezTo>
                    <a:pt x="3857" y="2275"/>
                    <a:pt x="3725" y="2143"/>
                    <a:pt x="3577" y="2143"/>
                  </a:cubicBezTo>
                  <a:close/>
                  <a:moveTo>
                    <a:pt x="280" y="4302"/>
                  </a:moveTo>
                  <a:cubicBezTo>
                    <a:pt x="132" y="4302"/>
                    <a:pt x="0" y="4418"/>
                    <a:pt x="0" y="4566"/>
                  </a:cubicBezTo>
                  <a:cubicBezTo>
                    <a:pt x="0" y="4714"/>
                    <a:pt x="132" y="4846"/>
                    <a:pt x="280" y="4846"/>
                  </a:cubicBezTo>
                  <a:lnTo>
                    <a:pt x="3577" y="4846"/>
                  </a:lnTo>
                  <a:cubicBezTo>
                    <a:pt x="3725" y="4846"/>
                    <a:pt x="3857" y="4714"/>
                    <a:pt x="3857" y="4566"/>
                  </a:cubicBezTo>
                  <a:cubicBezTo>
                    <a:pt x="3840" y="4418"/>
                    <a:pt x="3725" y="4302"/>
                    <a:pt x="3577" y="4302"/>
                  </a:cubicBezTo>
                  <a:close/>
                  <a:moveTo>
                    <a:pt x="280" y="6445"/>
                  </a:moveTo>
                  <a:cubicBezTo>
                    <a:pt x="132" y="6445"/>
                    <a:pt x="0" y="6560"/>
                    <a:pt x="0" y="6709"/>
                  </a:cubicBezTo>
                  <a:cubicBezTo>
                    <a:pt x="0" y="6873"/>
                    <a:pt x="132" y="6989"/>
                    <a:pt x="280" y="6989"/>
                  </a:cubicBezTo>
                  <a:lnTo>
                    <a:pt x="3577" y="6989"/>
                  </a:lnTo>
                  <a:cubicBezTo>
                    <a:pt x="3725" y="6989"/>
                    <a:pt x="3857" y="6873"/>
                    <a:pt x="3857" y="6709"/>
                  </a:cubicBezTo>
                  <a:cubicBezTo>
                    <a:pt x="3840" y="6560"/>
                    <a:pt x="3725" y="6445"/>
                    <a:pt x="3577" y="6445"/>
                  </a:cubicBezTo>
                  <a:close/>
                  <a:moveTo>
                    <a:pt x="280" y="8588"/>
                  </a:moveTo>
                  <a:cubicBezTo>
                    <a:pt x="132" y="8588"/>
                    <a:pt x="0" y="8719"/>
                    <a:pt x="0" y="8868"/>
                  </a:cubicBezTo>
                  <a:cubicBezTo>
                    <a:pt x="0" y="9016"/>
                    <a:pt x="132" y="9131"/>
                    <a:pt x="280" y="9131"/>
                  </a:cubicBezTo>
                  <a:lnTo>
                    <a:pt x="3577" y="9131"/>
                  </a:lnTo>
                  <a:cubicBezTo>
                    <a:pt x="3725" y="9131"/>
                    <a:pt x="3840" y="9016"/>
                    <a:pt x="3857" y="8868"/>
                  </a:cubicBezTo>
                  <a:cubicBezTo>
                    <a:pt x="3857" y="8719"/>
                    <a:pt x="3725" y="8588"/>
                    <a:pt x="3577" y="8588"/>
                  </a:cubicBezTo>
                  <a:close/>
                  <a:moveTo>
                    <a:pt x="280" y="10730"/>
                  </a:moveTo>
                  <a:cubicBezTo>
                    <a:pt x="132" y="10730"/>
                    <a:pt x="0" y="10862"/>
                    <a:pt x="0" y="11010"/>
                  </a:cubicBezTo>
                  <a:cubicBezTo>
                    <a:pt x="0" y="11159"/>
                    <a:pt x="132" y="11290"/>
                    <a:pt x="280" y="11290"/>
                  </a:cubicBezTo>
                  <a:lnTo>
                    <a:pt x="3577" y="11290"/>
                  </a:lnTo>
                  <a:cubicBezTo>
                    <a:pt x="3725" y="11290"/>
                    <a:pt x="3857" y="11159"/>
                    <a:pt x="3857" y="11010"/>
                  </a:cubicBezTo>
                  <a:cubicBezTo>
                    <a:pt x="3840" y="10862"/>
                    <a:pt x="3725" y="10730"/>
                    <a:pt x="3577" y="10730"/>
                  </a:cubicBezTo>
                  <a:close/>
                  <a:moveTo>
                    <a:pt x="280" y="12889"/>
                  </a:moveTo>
                  <a:cubicBezTo>
                    <a:pt x="132" y="12889"/>
                    <a:pt x="0" y="13004"/>
                    <a:pt x="0" y="13153"/>
                  </a:cubicBezTo>
                  <a:cubicBezTo>
                    <a:pt x="0" y="13318"/>
                    <a:pt x="132" y="13433"/>
                    <a:pt x="280" y="13433"/>
                  </a:cubicBezTo>
                  <a:lnTo>
                    <a:pt x="3577" y="13433"/>
                  </a:lnTo>
                  <a:cubicBezTo>
                    <a:pt x="3725" y="13433"/>
                    <a:pt x="3857" y="13301"/>
                    <a:pt x="3857" y="13153"/>
                  </a:cubicBezTo>
                  <a:cubicBezTo>
                    <a:pt x="3840" y="13004"/>
                    <a:pt x="3725" y="12889"/>
                    <a:pt x="3577" y="128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119318" y="2622957"/>
              <a:ext cx="147840" cy="675615"/>
            </a:xfrm>
            <a:custGeom>
              <a:rect b="b" l="l" r="r" t="t"/>
              <a:pathLst>
                <a:path extrusionOk="0" h="17553" w="3841">
                  <a:moveTo>
                    <a:pt x="264" y="1"/>
                  </a:moveTo>
                  <a:cubicBezTo>
                    <a:pt x="116" y="1"/>
                    <a:pt x="0" y="132"/>
                    <a:pt x="0" y="281"/>
                  </a:cubicBezTo>
                  <a:cubicBezTo>
                    <a:pt x="0" y="429"/>
                    <a:pt x="116" y="561"/>
                    <a:pt x="264" y="561"/>
                  </a:cubicBezTo>
                  <a:lnTo>
                    <a:pt x="3560" y="561"/>
                  </a:lnTo>
                  <a:cubicBezTo>
                    <a:pt x="3725" y="561"/>
                    <a:pt x="3841" y="429"/>
                    <a:pt x="3841" y="281"/>
                  </a:cubicBezTo>
                  <a:cubicBezTo>
                    <a:pt x="3841" y="132"/>
                    <a:pt x="3725" y="1"/>
                    <a:pt x="3560" y="1"/>
                  </a:cubicBezTo>
                  <a:close/>
                  <a:moveTo>
                    <a:pt x="264" y="2127"/>
                  </a:moveTo>
                  <a:cubicBezTo>
                    <a:pt x="116" y="2127"/>
                    <a:pt x="0" y="2259"/>
                    <a:pt x="0" y="2407"/>
                  </a:cubicBezTo>
                  <a:cubicBezTo>
                    <a:pt x="0" y="2555"/>
                    <a:pt x="116" y="2687"/>
                    <a:pt x="264" y="2687"/>
                  </a:cubicBezTo>
                  <a:lnTo>
                    <a:pt x="3560" y="2687"/>
                  </a:lnTo>
                  <a:cubicBezTo>
                    <a:pt x="3725" y="2687"/>
                    <a:pt x="3841" y="2555"/>
                    <a:pt x="3841" y="2407"/>
                  </a:cubicBezTo>
                  <a:cubicBezTo>
                    <a:pt x="3841" y="2259"/>
                    <a:pt x="3725" y="2127"/>
                    <a:pt x="3560" y="2127"/>
                  </a:cubicBezTo>
                  <a:close/>
                  <a:moveTo>
                    <a:pt x="264" y="4253"/>
                  </a:moveTo>
                  <a:cubicBezTo>
                    <a:pt x="116" y="4253"/>
                    <a:pt x="0" y="4385"/>
                    <a:pt x="0" y="4533"/>
                  </a:cubicBezTo>
                  <a:cubicBezTo>
                    <a:pt x="0" y="4681"/>
                    <a:pt x="116" y="4797"/>
                    <a:pt x="264" y="4813"/>
                  </a:cubicBezTo>
                  <a:lnTo>
                    <a:pt x="3560" y="4813"/>
                  </a:lnTo>
                  <a:cubicBezTo>
                    <a:pt x="3725" y="4797"/>
                    <a:pt x="3841" y="4681"/>
                    <a:pt x="3841" y="4533"/>
                  </a:cubicBezTo>
                  <a:cubicBezTo>
                    <a:pt x="3841" y="4385"/>
                    <a:pt x="3725" y="4253"/>
                    <a:pt x="3560" y="4253"/>
                  </a:cubicBezTo>
                  <a:close/>
                  <a:moveTo>
                    <a:pt x="264" y="6379"/>
                  </a:moveTo>
                  <a:cubicBezTo>
                    <a:pt x="116" y="6379"/>
                    <a:pt x="0" y="6511"/>
                    <a:pt x="0" y="6659"/>
                  </a:cubicBezTo>
                  <a:cubicBezTo>
                    <a:pt x="0" y="6807"/>
                    <a:pt x="116" y="6923"/>
                    <a:pt x="264" y="6923"/>
                  </a:cubicBezTo>
                  <a:lnTo>
                    <a:pt x="3560" y="6923"/>
                  </a:lnTo>
                  <a:cubicBezTo>
                    <a:pt x="3725" y="6923"/>
                    <a:pt x="3841" y="6807"/>
                    <a:pt x="3841" y="6659"/>
                  </a:cubicBezTo>
                  <a:cubicBezTo>
                    <a:pt x="3841" y="6511"/>
                    <a:pt x="3725" y="6379"/>
                    <a:pt x="3560" y="6379"/>
                  </a:cubicBezTo>
                  <a:close/>
                  <a:moveTo>
                    <a:pt x="264" y="8505"/>
                  </a:moveTo>
                  <a:cubicBezTo>
                    <a:pt x="116" y="8505"/>
                    <a:pt x="0" y="8637"/>
                    <a:pt x="0" y="8785"/>
                  </a:cubicBezTo>
                  <a:cubicBezTo>
                    <a:pt x="0" y="8933"/>
                    <a:pt x="116" y="9049"/>
                    <a:pt x="264" y="9049"/>
                  </a:cubicBezTo>
                  <a:lnTo>
                    <a:pt x="3560" y="9049"/>
                  </a:lnTo>
                  <a:cubicBezTo>
                    <a:pt x="3725" y="9049"/>
                    <a:pt x="3841" y="8933"/>
                    <a:pt x="3841" y="8785"/>
                  </a:cubicBezTo>
                  <a:cubicBezTo>
                    <a:pt x="3841" y="8637"/>
                    <a:pt x="3725" y="8505"/>
                    <a:pt x="3560" y="8505"/>
                  </a:cubicBezTo>
                  <a:close/>
                  <a:moveTo>
                    <a:pt x="264" y="10631"/>
                  </a:moveTo>
                  <a:cubicBezTo>
                    <a:pt x="116" y="10631"/>
                    <a:pt x="0" y="10746"/>
                    <a:pt x="0" y="10911"/>
                  </a:cubicBezTo>
                  <a:cubicBezTo>
                    <a:pt x="0" y="11059"/>
                    <a:pt x="116" y="11175"/>
                    <a:pt x="264" y="11175"/>
                  </a:cubicBezTo>
                  <a:lnTo>
                    <a:pt x="3560" y="11175"/>
                  </a:lnTo>
                  <a:cubicBezTo>
                    <a:pt x="3725" y="11175"/>
                    <a:pt x="3841" y="11059"/>
                    <a:pt x="3841" y="10911"/>
                  </a:cubicBezTo>
                  <a:cubicBezTo>
                    <a:pt x="3841" y="10746"/>
                    <a:pt x="3725" y="10631"/>
                    <a:pt x="3560" y="10631"/>
                  </a:cubicBezTo>
                  <a:close/>
                  <a:moveTo>
                    <a:pt x="264" y="12757"/>
                  </a:moveTo>
                  <a:cubicBezTo>
                    <a:pt x="116" y="12757"/>
                    <a:pt x="0" y="12872"/>
                    <a:pt x="0" y="13037"/>
                  </a:cubicBezTo>
                  <a:cubicBezTo>
                    <a:pt x="0" y="13185"/>
                    <a:pt x="116" y="13301"/>
                    <a:pt x="264" y="13301"/>
                  </a:cubicBezTo>
                  <a:lnTo>
                    <a:pt x="3560" y="13301"/>
                  </a:lnTo>
                  <a:cubicBezTo>
                    <a:pt x="3725" y="13301"/>
                    <a:pt x="3841" y="13185"/>
                    <a:pt x="3841" y="13037"/>
                  </a:cubicBezTo>
                  <a:cubicBezTo>
                    <a:pt x="3841" y="12872"/>
                    <a:pt x="3725" y="12757"/>
                    <a:pt x="3560" y="12757"/>
                  </a:cubicBezTo>
                  <a:close/>
                  <a:moveTo>
                    <a:pt x="264" y="14883"/>
                  </a:moveTo>
                  <a:cubicBezTo>
                    <a:pt x="116" y="14883"/>
                    <a:pt x="0" y="14998"/>
                    <a:pt x="0" y="15147"/>
                  </a:cubicBezTo>
                  <a:cubicBezTo>
                    <a:pt x="0" y="15312"/>
                    <a:pt x="116" y="15427"/>
                    <a:pt x="264" y="15427"/>
                  </a:cubicBezTo>
                  <a:lnTo>
                    <a:pt x="3560" y="15427"/>
                  </a:lnTo>
                  <a:cubicBezTo>
                    <a:pt x="3725" y="15427"/>
                    <a:pt x="3841" y="15312"/>
                    <a:pt x="3841" y="15147"/>
                  </a:cubicBezTo>
                  <a:cubicBezTo>
                    <a:pt x="3841" y="14998"/>
                    <a:pt x="3725" y="14883"/>
                    <a:pt x="3560" y="14883"/>
                  </a:cubicBezTo>
                  <a:close/>
                  <a:moveTo>
                    <a:pt x="264" y="17009"/>
                  </a:moveTo>
                  <a:cubicBezTo>
                    <a:pt x="116" y="17009"/>
                    <a:pt x="0" y="17124"/>
                    <a:pt x="0" y="17273"/>
                  </a:cubicBezTo>
                  <a:cubicBezTo>
                    <a:pt x="0" y="17438"/>
                    <a:pt x="116" y="17553"/>
                    <a:pt x="264" y="17553"/>
                  </a:cubicBezTo>
                  <a:lnTo>
                    <a:pt x="3560" y="17553"/>
                  </a:lnTo>
                  <a:cubicBezTo>
                    <a:pt x="3725" y="17553"/>
                    <a:pt x="3841" y="17438"/>
                    <a:pt x="3841" y="17273"/>
                  </a:cubicBezTo>
                  <a:cubicBezTo>
                    <a:pt x="3841" y="17124"/>
                    <a:pt x="3725" y="17009"/>
                    <a:pt x="3560" y="170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463" name="Google Shape;463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diretor de marketing da empresa JL deseja conhecer o perfil de seus clientes para otimizar suas vendas.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Apostar em estratégias de marketing para aumentar rendimento.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25"/>
          <p:cNvPicPr preferRelativeResize="0"/>
          <p:nvPr/>
        </p:nvPicPr>
        <p:blipFill rotWithShape="1">
          <a:blip r:embed="rId3">
            <a:alphaModFix/>
          </a:blip>
          <a:srcRect b="3063" l="0" r="28678" t="0"/>
          <a:stretch/>
        </p:blipFill>
        <p:spPr>
          <a:xfrm>
            <a:off x="335725" y="986713"/>
            <a:ext cx="4426501" cy="37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5"/>
          <p:cNvPicPr preferRelativeResize="0"/>
          <p:nvPr/>
        </p:nvPicPr>
        <p:blipFill rotWithShape="1">
          <a:blip r:embed="rId4">
            <a:alphaModFix/>
          </a:blip>
          <a:srcRect b="5087" l="0" r="39824" t="0"/>
          <a:stretch/>
        </p:blipFill>
        <p:spPr>
          <a:xfrm>
            <a:off x="5087076" y="986725"/>
            <a:ext cx="3846454" cy="38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5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IDADE x PRODUTOS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IDADE x PRODUTOS</a:t>
            </a:r>
            <a:endParaRPr/>
          </a:p>
        </p:txBody>
      </p:sp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Gráfico simétrico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Pessoas entre 40 e 60 são os que mais compram</a:t>
            </a:r>
            <a:endParaRPr sz="3000"/>
          </a:p>
        </p:txBody>
      </p:sp>
      <p:grpSp>
        <p:nvGrpSpPr>
          <p:cNvPr id="477" name="Google Shape;477;p26"/>
          <p:cNvGrpSpPr/>
          <p:nvPr/>
        </p:nvGrpSpPr>
        <p:grpSpPr>
          <a:xfrm>
            <a:off x="6680669" y="3312678"/>
            <a:ext cx="1783614" cy="1537747"/>
            <a:chOff x="5496475" y="713700"/>
            <a:chExt cx="1382325" cy="1191775"/>
          </a:xfrm>
        </p:grpSpPr>
        <p:sp>
          <p:nvSpPr>
            <p:cNvPr id="478" name="Google Shape;478;p26"/>
            <p:cNvSpPr/>
            <p:nvPr/>
          </p:nvSpPr>
          <p:spPr>
            <a:xfrm>
              <a:off x="5754750" y="713700"/>
              <a:ext cx="929150" cy="929150"/>
            </a:xfrm>
            <a:custGeom>
              <a:rect b="b" l="l" r="r" t="t"/>
              <a:pathLst>
                <a:path extrusionOk="0" h="37166" w="37166">
                  <a:moveTo>
                    <a:pt x="18575" y="1"/>
                  </a:moveTo>
                  <a:cubicBezTo>
                    <a:pt x="8324" y="1"/>
                    <a:pt x="1" y="8324"/>
                    <a:pt x="1" y="18592"/>
                  </a:cubicBezTo>
                  <a:cubicBezTo>
                    <a:pt x="1" y="28859"/>
                    <a:pt x="8324" y="37166"/>
                    <a:pt x="18575" y="37166"/>
                  </a:cubicBezTo>
                  <a:cubicBezTo>
                    <a:pt x="28843" y="37166"/>
                    <a:pt x="37166" y="28859"/>
                    <a:pt x="37166" y="18592"/>
                  </a:cubicBezTo>
                  <a:cubicBezTo>
                    <a:pt x="37166" y="8324"/>
                    <a:pt x="28843" y="1"/>
                    <a:pt x="18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 rot="1576680">
              <a:off x="6293477" y="878587"/>
              <a:ext cx="454816" cy="417565"/>
            </a:xfrm>
            <a:custGeom>
              <a:rect b="b" l="l" r="r" t="t"/>
              <a:pathLst>
                <a:path extrusionOk="0" h="18279" w="19597">
                  <a:moveTo>
                    <a:pt x="9362" y="1"/>
                  </a:moveTo>
                  <a:lnTo>
                    <a:pt x="0" y="18279"/>
                  </a:lnTo>
                  <a:lnTo>
                    <a:pt x="0" y="18279"/>
                  </a:lnTo>
                  <a:lnTo>
                    <a:pt x="19597" y="12115"/>
                  </a:lnTo>
                  <a:cubicBezTo>
                    <a:pt x="17932" y="6874"/>
                    <a:pt x="14257" y="2506"/>
                    <a:pt x="9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732541" y="713702"/>
              <a:ext cx="656800" cy="554100"/>
            </a:xfrm>
            <a:custGeom>
              <a:rect b="b" l="l" r="r" t="t"/>
              <a:pathLst>
                <a:path extrusionOk="0" h="22164" w="26272">
                  <a:moveTo>
                    <a:pt x="19533" y="0"/>
                  </a:moveTo>
                  <a:cubicBezTo>
                    <a:pt x="15242" y="0"/>
                    <a:pt x="11004" y="1485"/>
                    <a:pt x="7598" y="4331"/>
                  </a:cubicBezTo>
                  <a:cubicBezTo>
                    <a:pt x="2406" y="8682"/>
                    <a:pt x="0" y="15522"/>
                    <a:pt x="1302" y="22163"/>
                  </a:cubicBezTo>
                  <a:lnTo>
                    <a:pt x="19530" y="18571"/>
                  </a:lnTo>
                  <a:lnTo>
                    <a:pt x="26271" y="1265"/>
                  </a:lnTo>
                  <a:cubicBezTo>
                    <a:pt x="24087" y="416"/>
                    <a:pt x="21803" y="0"/>
                    <a:pt x="19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765332" y="1173513"/>
              <a:ext cx="829529" cy="484097"/>
            </a:xfrm>
            <a:custGeom>
              <a:rect b="b" l="l" r="r" t="t"/>
              <a:pathLst>
                <a:path extrusionOk="0" h="20657" w="36523">
                  <a:moveTo>
                    <a:pt x="20272" y="0"/>
                  </a:moveTo>
                  <a:lnTo>
                    <a:pt x="1" y="3989"/>
                  </a:lnTo>
                  <a:cubicBezTo>
                    <a:pt x="1566" y="11916"/>
                    <a:pt x="7598" y="18212"/>
                    <a:pt x="15460" y="20091"/>
                  </a:cubicBezTo>
                  <a:cubicBezTo>
                    <a:pt x="17054" y="20472"/>
                    <a:pt x="18663" y="20657"/>
                    <a:pt x="20257" y="20657"/>
                  </a:cubicBezTo>
                  <a:cubicBezTo>
                    <a:pt x="26523" y="20657"/>
                    <a:pt x="32555" y="17795"/>
                    <a:pt x="36523" y="12724"/>
                  </a:cubicBezTo>
                  <a:lnTo>
                    <a:pt x="20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772875" y="1814650"/>
              <a:ext cx="105925" cy="90775"/>
            </a:xfrm>
            <a:custGeom>
              <a:rect b="b" l="l" r="r" t="t"/>
              <a:pathLst>
                <a:path extrusionOk="0" h="3631" w="4237">
                  <a:moveTo>
                    <a:pt x="2424" y="0"/>
                  </a:moveTo>
                  <a:cubicBezTo>
                    <a:pt x="808" y="0"/>
                    <a:pt x="1" y="1962"/>
                    <a:pt x="1138" y="3099"/>
                  </a:cubicBezTo>
                  <a:cubicBezTo>
                    <a:pt x="1505" y="3466"/>
                    <a:pt x="1958" y="3630"/>
                    <a:pt x="2403" y="3630"/>
                  </a:cubicBezTo>
                  <a:cubicBezTo>
                    <a:pt x="3337" y="3630"/>
                    <a:pt x="4237" y="2907"/>
                    <a:pt x="4237" y="1813"/>
                  </a:cubicBezTo>
                  <a:cubicBezTo>
                    <a:pt x="4237" y="808"/>
                    <a:pt x="3429" y="0"/>
                    <a:pt x="2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921625" y="1814650"/>
              <a:ext cx="105925" cy="90775"/>
            </a:xfrm>
            <a:custGeom>
              <a:rect b="b" l="l" r="r" t="t"/>
              <a:pathLst>
                <a:path extrusionOk="0" h="3631" w="4237">
                  <a:moveTo>
                    <a:pt x="2424" y="0"/>
                  </a:moveTo>
                  <a:cubicBezTo>
                    <a:pt x="808" y="0"/>
                    <a:pt x="1" y="1962"/>
                    <a:pt x="1138" y="3099"/>
                  </a:cubicBezTo>
                  <a:cubicBezTo>
                    <a:pt x="1511" y="3466"/>
                    <a:pt x="1965" y="3630"/>
                    <a:pt x="2411" y="3630"/>
                  </a:cubicBezTo>
                  <a:cubicBezTo>
                    <a:pt x="3345" y="3630"/>
                    <a:pt x="4237" y="2907"/>
                    <a:pt x="4237" y="1813"/>
                  </a:cubicBezTo>
                  <a:cubicBezTo>
                    <a:pt x="4237" y="808"/>
                    <a:pt x="3429" y="0"/>
                    <a:pt x="2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362500" y="1814650"/>
              <a:ext cx="90675" cy="90675"/>
            </a:xfrm>
            <a:custGeom>
              <a:rect b="b" l="l" r="r" t="t"/>
              <a:pathLst>
                <a:path extrusionOk="0" h="3627" w="3627">
                  <a:moveTo>
                    <a:pt x="1814" y="0"/>
                  </a:moveTo>
                  <a:cubicBezTo>
                    <a:pt x="808" y="0"/>
                    <a:pt x="1" y="808"/>
                    <a:pt x="1" y="1813"/>
                  </a:cubicBezTo>
                  <a:cubicBezTo>
                    <a:pt x="1" y="2819"/>
                    <a:pt x="808" y="3626"/>
                    <a:pt x="1814" y="3626"/>
                  </a:cubicBezTo>
                  <a:cubicBezTo>
                    <a:pt x="2819" y="3626"/>
                    <a:pt x="3627" y="2819"/>
                    <a:pt x="3627" y="1813"/>
                  </a:cubicBezTo>
                  <a:cubicBezTo>
                    <a:pt x="3627" y="808"/>
                    <a:pt x="2819" y="0"/>
                    <a:pt x="1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496475" y="1814600"/>
              <a:ext cx="106675" cy="90875"/>
            </a:xfrm>
            <a:custGeom>
              <a:rect b="b" l="l" r="r" t="t"/>
              <a:pathLst>
                <a:path extrusionOk="0" h="3635" w="4267">
                  <a:moveTo>
                    <a:pt x="2390" y="1"/>
                  </a:moveTo>
                  <a:cubicBezTo>
                    <a:pt x="827" y="1"/>
                    <a:pt x="0" y="1885"/>
                    <a:pt x="1086" y="3051"/>
                  </a:cubicBezTo>
                  <a:cubicBezTo>
                    <a:pt x="1461" y="3454"/>
                    <a:pt x="1936" y="3634"/>
                    <a:pt x="2402" y="3634"/>
                  </a:cubicBezTo>
                  <a:cubicBezTo>
                    <a:pt x="3312" y="3634"/>
                    <a:pt x="4190" y="2949"/>
                    <a:pt x="4234" y="1881"/>
                  </a:cubicBezTo>
                  <a:cubicBezTo>
                    <a:pt x="4267" y="876"/>
                    <a:pt x="3476" y="35"/>
                    <a:pt x="2470" y="2"/>
                  </a:cubicBezTo>
                  <a:cubicBezTo>
                    <a:pt x="2443" y="1"/>
                    <a:pt x="2417" y="1"/>
                    <a:pt x="2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TAMANHO DE FAMÍLIA</a:t>
            </a:r>
            <a:endParaRPr/>
          </a:p>
        </p:txBody>
      </p:sp>
      <p:sp>
        <p:nvSpPr>
          <p:cNvPr id="491" name="Google Shape;491;p27"/>
          <p:cNvSpPr txBox="1"/>
          <p:nvPr>
            <p:ph idx="1" type="body"/>
          </p:nvPr>
        </p:nvSpPr>
        <p:spPr>
          <a:xfrm>
            <a:off x="5667525" y="1339238"/>
            <a:ext cx="32100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Mais dependentes não significa mais compras.</a:t>
            </a:r>
            <a:endParaRPr sz="3000"/>
          </a:p>
        </p:txBody>
      </p:sp>
      <p:pic>
        <p:nvPicPr>
          <p:cNvPr id="492" name="Google Shape;4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25" y="885900"/>
            <a:ext cx="5245025" cy="4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PROMOÇÕES</a:t>
            </a:r>
            <a:endParaRPr/>
          </a:p>
        </p:txBody>
      </p:sp>
      <p:sp>
        <p:nvSpPr>
          <p:cNvPr id="498" name="Google Shape;498;p28"/>
          <p:cNvSpPr txBox="1"/>
          <p:nvPr>
            <p:ph idx="1" type="body"/>
          </p:nvPr>
        </p:nvSpPr>
        <p:spPr>
          <a:xfrm>
            <a:off x="5667525" y="1339238"/>
            <a:ext cx="32100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Campanhas de oferta tem menor sucesso que descontos.</a:t>
            </a:r>
            <a:endParaRPr sz="3000"/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813925"/>
            <a:ext cx="5280647" cy="39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LOCALIDADE DE VENDA</a:t>
            </a:r>
            <a:endParaRPr/>
          </a:p>
        </p:txBody>
      </p:sp>
      <p:pic>
        <p:nvPicPr>
          <p:cNvPr id="505" name="Google Shape;5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885900"/>
            <a:ext cx="7965896" cy="39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LOCALIDADE DE VENDA</a:t>
            </a:r>
            <a:endParaRPr/>
          </a:p>
        </p:txBody>
      </p:sp>
      <p:pic>
        <p:nvPicPr>
          <p:cNvPr id="511" name="Google Shape;5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885900"/>
            <a:ext cx="53054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type="ctrTitle"/>
          </p:nvPr>
        </p:nvSpPr>
        <p:spPr>
          <a:xfrm>
            <a:off x="335725" y="30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RECLAMAÇÕES</a:t>
            </a:r>
            <a:endParaRPr/>
          </a:p>
        </p:txBody>
      </p:sp>
      <p:pic>
        <p:nvPicPr>
          <p:cNvPr id="517" name="Google Shape;5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986500"/>
            <a:ext cx="76009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