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91" r:id="rId6"/>
    <p:sldId id="265" r:id="rId7"/>
    <p:sldId id="266" r:id="rId8"/>
    <p:sldId id="316" r:id="rId9"/>
  </p:sldIdLst>
  <p:sldSz cx="9144000" cy="5143500" type="screen16x9"/>
  <p:notesSz cx="6858000" cy="9144000"/>
  <p:embeddedFontLst>
    <p:embeddedFont>
      <p:font typeface="Aharoni" panose="02010803020104030203" pitchFamily="2" charset="-79"/>
      <p:bold r:id="rId11"/>
    </p:embeddedFont>
    <p:embeddedFont>
      <p:font typeface="Lalezar" pitchFamily="2" charset="-78"/>
      <p:regular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SemiBold" panose="020F0502020204030204" pitchFamily="34" charset="0"/>
      <p:regular r:id="rId17"/>
      <p:bold r:id="rId18"/>
      <p:italic r:id="rId19"/>
      <p:boldItalic r:id="rId20"/>
    </p:embeddedFont>
    <p:embeddedFont>
      <p:font typeface="Passion One" panose="020B0706030804020204" pitchFamily="34" charset="0"/>
      <p:regular r:id="rId21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75F"/>
    <a:srgbClr val="3C7F61"/>
    <a:srgbClr val="5F8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9FCE69-9160-471A-9555-82CC145EFD90}">
  <a:tblStyle styleId="{EA9FCE69-9160-471A-9555-82CC145EFD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/>
    <p:restoredTop sz="96327"/>
  </p:normalViewPr>
  <p:slideViewPr>
    <p:cSldViewPr snapToGrid="0">
      <p:cViewPr varScale="1">
        <p:scale>
          <a:sx n="171" d="100"/>
          <a:sy n="171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" name="Google Shape;4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7" name="Google Shape;4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" name="Google Shape;4730;g78c5de0c6c_1_1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1" name="Google Shape;4731;g78c5de0c6c_1_1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1" name="Google Shape;4901;g78c5de0c6c_1_77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2" name="Google Shape;4902;g78c5de0c6c_1_77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6" name="Google Shape;4946;g78c5de0c6c_1_10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7" name="Google Shape;4947;g78c5de0c6c_1_10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4" name="Google Shape;6784;g78c5de0c6c_1_27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5" name="Google Shape;6785;g78c5de0c6c_1_27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0" name="Google Shape;5060;g78c5de0c6c_1_13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1" name="Google Shape;5061;g78c5de0c6c_1_13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7" name="Google Shape;5077;g78c5de0c6c_1_77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8" name="Google Shape;5078;g78c5de0c6c_1_77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2" name="Google Shape;9002;g78c5de0c6c_1_48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3" name="Google Shape;9003;g78c5de0c6c_1_48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ags of the World XL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2742" y="-53681"/>
            <a:ext cx="9189492" cy="5250864"/>
            <a:chOff x="238125" y="358125"/>
            <a:chExt cx="5988200" cy="3421650"/>
          </a:xfrm>
        </p:grpSpPr>
        <p:sp>
          <p:nvSpPr>
            <p:cNvPr id="10" name="Google Shape;10;p2"/>
            <p:cNvSpPr/>
            <p:nvPr/>
          </p:nvSpPr>
          <p:spPr>
            <a:xfrm>
              <a:off x="593800" y="2994275"/>
              <a:ext cx="95300" cy="95425"/>
            </a:xfrm>
            <a:custGeom>
              <a:avLst/>
              <a:gdLst/>
              <a:ahLst/>
              <a:cxnLst/>
              <a:rect l="l" t="t" r="r" b="b"/>
              <a:pathLst>
                <a:path w="3812" h="3817" extrusionOk="0">
                  <a:moveTo>
                    <a:pt x="1937" y="1"/>
                  </a:moveTo>
                  <a:lnTo>
                    <a:pt x="0" y="1938"/>
                  </a:lnTo>
                  <a:lnTo>
                    <a:pt x="1937" y="3817"/>
                  </a:lnTo>
                  <a:lnTo>
                    <a:pt x="3812" y="1938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260825" y="2994275"/>
              <a:ext cx="95300" cy="95425"/>
            </a:xfrm>
            <a:custGeom>
              <a:avLst/>
              <a:gdLst/>
              <a:ahLst/>
              <a:cxnLst/>
              <a:rect l="l" t="t" r="r" b="b"/>
              <a:pathLst>
                <a:path w="3812" h="3817" extrusionOk="0">
                  <a:moveTo>
                    <a:pt x="1874" y="1"/>
                  </a:moveTo>
                  <a:lnTo>
                    <a:pt x="0" y="1938"/>
                  </a:lnTo>
                  <a:lnTo>
                    <a:pt x="1874" y="3817"/>
                  </a:lnTo>
                  <a:lnTo>
                    <a:pt x="3811" y="1938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124050" y="1093575"/>
              <a:ext cx="95300" cy="93850"/>
            </a:xfrm>
            <a:custGeom>
              <a:avLst/>
              <a:gdLst/>
              <a:ahLst/>
              <a:cxnLst/>
              <a:rect l="l" t="t" r="r" b="b"/>
              <a:pathLst>
                <a:path w="3812" h="3754" extrusionOk="0">
                  <a:moveTo>
                    <a:pt x="1874" y="1"/>
                  </a:moveTo>
                  <a:lnTo>
                    <a:pt x="0" y="1879"/>
                  </a:lnTo>
                  <a:lnTo>
                    <a:pt x="1874" y="3753"/>
                  </a:lnTo>
                  <a:lnTo>
                    <a:pt x="3811" y="1879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652700" y="712225"/>
              <a:ext cx="87800" cy="86350"/>
            </a:xfrm>
            <a:custGeom>
              <a:avLst/>
              <a:gdLst/>
              <a:ahLst/>
              <a:cxnLst/>
              <a:rect l="l" t="t" r="r" b="b"/>
              <a:pathLst>
                <a:path w="3512" h="3454" extrusionOk="0">
                  <a:moveTo>
                    <a:pt x="1759" y="911"/>
                  </a:moveTo>
                  <a:cubicBezTo>
                    <a:pt x="2180" y="911"/>
                    <a:pt x="2606" y="1274"/>
                    <a:pt x="2606" y="1758"/>
                  </a:cubicBezTo>
                  <a:cubicBezTo>
                    <a:pt x="2606" y="2180"/>
                    <a:pt x="2180" y="2543"/>
                    <a:pt x="1759" y="2543"/>
                  </a:cubicBezTo>
                  <a:cubicBezTo>
                    <a:pt x="1274" y="2543"/>
                    <a:pt x="911" y="2180"/>
                    <a:pt x="911" y="1758"/>
                  </a:cubicBezTo>
                  <a:cubicBezTo>
                    <a:pt x="911" y="1274"/>
                    <a:pt x="1274" y="911"/>
                    <a:pt x="1759" y="911"/>
                  </a:cubicBezTo>
                  <a:close/>
                  <a:moveTo>
                    <a:pt x="1759" y="0"/>
                  </a:moveTo>
                  <a:cubicBezTo>
                    <a:pt x="790" y="0"/>
                    <a:pt x="1" y="790"/>
                    <a:pt x="1" y="1758"/>
                  </a:cubicBezTo>
                  <a:cubicBezTo>
                    <a:pt x="1" y="2727"/>
                    <a:pt x="790" y="3453"/>
                    <a:pt x="1759" y="3453"/>
                  </a:cubicBezTo>
                  <a:cubicBezTo>
                    <a:pt x="2727" y="3453"/>
                    <a:pt x="3512" y="2727"/>
                    <a:pt x="3512" y="1758"/>
                  </a:cubicBezTo>
                  <a:cubicBezTo>
                    <a:pt x="3512" y="790"/>
                    <a:pt x="2727" y="0"/>
                    <a:pt x="1759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87025" y="712225"/>
              <a:ext cx="87775" cy="86350"/>
            </a:xfrm>
            <a:custGeom>
              <a:avLst/>
              <a:gdLst/>
              <a:ahLst/>
              <a:cxnLst/>
              <a:rect l="l" t="t" r="r" b="b"/>
              <a:pathLst>
                <a:path w="3511" h="3454" extrusionOk="0">
                  <a:moveTo>
                    <a:pt x="1753" y="911"/>
                  </a:moveTo>
                  <a:cubicBezTo>
                    <a:pt x="2179" y="911"/>
                    <a:pt x="2600" y="1274"/>
                    <a:pt x="2600" y="1758"/>
                  </a:cubicBezTo>
                  <a:cubicBezTo>
                    <a:pt x="2600" y="2180"/>
                    <a:pt x="2179" y="2543"/>
                    <a:pt x="1753" y="2543"/>
                  </a:cubicBezTo>
                  <a:cubicBezTo>
                    <a:pt x="1269" y="2543"/>
                    <a:pt x="906" y="2180"/>
                    <a:pt x="906" y="1758"/>
                  </a:cubicBezTo>
                  <a:cubicBezTo>
                    <a:pt x="906" y="1274"/>
                    <a:pt x="1269" y="911"/>
                    <a:pt x="1753" y="911"/>
                  </a:cubicBezTo>
                  <a:close/>
                  <a:moveTo>
                    <a:pt x="1753" y="0"/>
                  </a:moveTo>
                  <a:cubicBezTo>
                    <a:pt x="785" y="0"/>
                    <a:pt x="0" y="790"/>
                    <a:pt x="0" y="1758"/>
                  </a:cubicBezTo>
                  <a:cubicBezTo>
                    <a:pt x="0" y="2727"/>
                    <a:pt x="785" y="3453"/>
                    <a:pt x="1753" y="3453"/>
                  </a:cubicBezTo>
                  <a:cubicBezTo>
                    <a:pt x="2722" y="3453"/>
                    <a:pt x="3511" y="2727"/>
                    <a:pt x="3511" y="1758"/>
                  </a:cubicBezTo>
                  <a:cubicBezTo>
                    <a:pt x="3511" y="790"/>
                    <a:pt x="2722" y="0"/>
                    <a:pt x="1753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035625" y="3555775"/>
              <a:ext cx="86225" cy="86225"/>
            </a:xfrm>
            <a:custGeom>
              <a:avLst/>
              <a:gdLst/>
              <a:ahLst/>
              <a:cxnLst/>
              <a:rect l="l" t="t" r="r" b="b"/>
              <a:pathLst>
                <a:path w="3449" h="3449" extrusionOk="0">
                  <a:moveTo>
                    <a:pt x="1696" y="906"/>
                  </a:moveTo>
                  <a:cubicBezTo>
                    <a:pt x="2180" y="906"/>
                    <a:pt x="2543" y="1269"/>
                    <a:pt x="2543" y="1695"/>
                  </a:cubicBezTo>
                  <a:cubicBezTo>
                    <a:pt x="2543" y="2180"/>
                    <a:pt x="2180" y="2543"/>
                    <a:pt x="1696" y="2543"/>
                  </a:cubicBezTo>
                  <a:cubicBezTo>
                    <a:pt x="1269" y="2543"/>
                    <a:pt x="906" y="2180"/>
                    <a:pt x="906" y="1695"/>
                  </a:cubicBezTo>
                  <a:cubicBezTo>
                    <a:pt x="906" y="1269"/>
                    <a:pt x="1269" y="906"/>
                    <a:pt x="1696" y="906"/>
                  </a:cubicBezTo>
                  <a:close/>
                  <a:moveTo>
                    <a:pt x="1696" y="0"/>
                  </a:moveTo>
                  <a:cubicBezTo>
                    <a:pt x="785" y="0"/>
                    <a:pt x="1" y="785"/>
                    <a:pt x="1" y="1695"/>
                  </a:cubicBezTo>
                  <a:cubicBezTo>
                    <a:pt x="1" y="2664"/>
                    <a:pt x="785" y="3448"/>
                    <a:pt x="1696" y="3448"/>
                  </a:cubicBezTo>
                  <a:cubicBezTo>
                    <a:pt x="2664" y="3448"/>
                    <a:pt x="3449" y="2664"/>
                    <a:pt x="3449" y="1695"/>
                  </a:cubicBezTo>
                  <a:cubicBezTo>
                    <a:pt x="3449" y="785"/>
                    <a:pt x="2664" y="0"/>
                    <a:pt x="1696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18950" y="3371150"/>
              <a:ext cx="86350" cy="87800"/>
            </a:xfrm>
            <a:custGeom>
              <a:avLst/>
              <a:gdLst/>
              <a:ahLst/>
              <a:cxnLst/>
              <a:rect l="l" t="t" r="r" b="b"/>
              <a:pathLst>
                <a:path w="3454" h="3512" extrusionOk="0">
                  <a:moveTo>
                    <a:pt x="1758" y="906"/>
                  </a:moveTo>
                  <a:cubicBezTo>
                    <a:pt x="2180" y="906"/>
                    <a:pt x="2543" y="1269"/>
                    <a:pt x="2543" y="1753"/>
                  </a:cubicBezTo>
                  <a:cubicBezTo>
                    <a:pt x="2543" y="2238"/>
                    <a:pt x="2180" y="2601"/>
                    <a:pt x="1758" y="2601"/>
                  </a:cubicBezTo>
                  <a:cubicBezTo>
                    <a:pt x="1274" y="2601"/>
                    <a:pt x="911" y="2238"/>
                    <a:pt x="911" y="1753"/>
                  </a:cubicBezTo>
                  <a:cubicBezTo>
                    <a:pt x="911" y="1269"/>
                    <a:pt x="1274" y="906"/>
                    <a:pt x="1758" y="906"/>
                  </a:cubicBezTo>
                  <a:close/>
                  <a:moveTo>
                    <a:pt x="1758" y="0"/>
                  </a:moveTo>
                  <a:cubicBezTo>
                    <a:pt x="790" y="0"/>
                    <a:pt x="0" y="785"/>
                    <a:pt x="0" y="1753"/>
                  </a:cubicBezTo>
                  <a:cubicBezTo>
                    <a:pt x="0" y="2722"/>
                    <a:pt x="790" y="3511"/>
                    <a:pt x="1758" y="3511"/>
                  </a:cubicBezTo>
                  <a:cubicBezTo>
                    <a:pt x="2664" y="3511"/>
                    <a:pt x="3453" y="2722"/>
                    <a:pt x="3453" y="1753"/>
                  </a:cubicBezTo>
                  <a:cubicBezTo>
                    <a:pt x="3453" y="785"/>
                    <a:pt x="2664" y="0"/>
                    <a:pt x="1758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100" y="2033400"/>
              <a:ext cx="77125" cy="76025"/>
            </a:xfrm>
            <a:custGeom>
              <a:avLst/>
              <a:gdLst/>
              <a:ahLst/>
              <a:cxnLst/>
              <a:rect l="l" t="t" r="r" b="b"/>
              <a:pathLst>
                <a:path w="3085" h="3041" extrusionOk="0">
                  <a:moveTo>
                    <a:pt x="484" y="0"/>
                  </a:moveTo>
                  <a:cubicBezTo>
                    <a:pt x="421" y="0"/>
                    <a:pt x="300" y="58"/>
                    <a:pt x="179" y="179"/>
                  </a:cubicBezTo>
                  <a:cubicBezTo>
                    <a:pt x="0" y="363"/>
                    <a:pt x="0" y="606"/>
                    <a:pt x="179" y="785"/>
                  </a:cubicBezTo>
                  <a:lnTo>
                    <a:pt x="2300" y="2906"/>
                  </a:lnTo>
                  <a:cubicBezTo>
                    <a:pt x="2390" y="2995"/>
                    <a:pt x="2495" y="3040"/>
                    <a:pt x="2601" y="3040"/>
                  </a:cubicBezTo>
                  <a:cubicBezTo>
                    <a:pt x="2707" y="3040"/>
                    <a:pt x="2814" y="2995"/>
                    <a:pt x="2906" y="2906"/>
                  </a:cubicBezTo>
                  <a:cubicBezTo>
                    <a:pt x="3085" y="2722"/>
                    <a:pt x="3085" y="2422"/>
                    <a:pt x="2906" y="2238"/>
                  </a:cubicBezTo>
                  <a:lnTo>
                    <a:pt x="848" y="179"/>
                  </a:lnTo>
                  <a:cubicBezTo>
                    <a:pt x="726" y="58"/>
                    <a:pt x="605" y="0"/>
                    <a:pt x="484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95100" y="2033400"/>
              <a:ext cx="77125" cy="76025"/>
            </a:xfrm>
            <a:custGeom>
              <a:avLst/>
              <a:gdLst/>
              <a:ahLst/>
              <a:cxnLst/>
              <a:rect l="l" t="t" r="r" b="b"/>
              <a:pathLst>
                <a:path w="3085" h="3041" extrusionOk="0">
                  <a:moveTo>
                    <a:pt x="2601" y="0"/>
                  </a:moveTo>
                  <a:cubicBezTo>
                    <a:pt x="2479" y="0"/>
                    <a:pt x="2358" y="58"/>
                    <a:pt x="2300" y="179"/>
                  </a:cubicBezTo>
                  <a:lnTo>
                    <a:pt x="179" y="2238"/>
                  </a:lnTo>
                  <a:cubicBezTo>
                    <a:pt x="0" y="2422"/>
                    <a:pt x="0" y="2722"/>
                    <a:pt x="179" y="2906"/>
                  </a:cubicBezTo>
                  <a:cubicBezTo>
                    <a:pt x="271" y="2995"/>
                    <a:pt x="392" y="3040"/>
                    <a:pt x="513" y="3040"/>
                  </a:cubicBezTo>
                  <a:cubicBezTo>
                    <a:pt x="634" y="3040"/>
                    <a:pt x="756" y="2995"/>
                    <a:pt x="848" y="2906"/>
                  </a:cubicBezTo>
                  <a:lnTo>
                    <a:pt x="2906" y="785"/>
                  </a:lnTo>
                  <a:cubicBezTo>
                    <a:pt x="3085" y="606"/>
                    <a:pt x="3085" y="363"/>
                    <a:pt x="2906" y="179"/>
                  </a:cubicBezTo>
                  <a:cubicBezTo>
                    <a:pt x="2843" y="58"/>
                    <a:pt x="2722" y="0"/>
                    <a:pt x="2601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769575" y="2423825"/>
              <a:ext cx="77250" cy="74550"/>
            </a:xfrm>
            <a:custGeom>
              <a:avLst/>
              <a:gdLst/>
              <a:ahLst/>
              <a:cxnLst/>
              <a:rect l="l" t="t" r="r" b="b"/>
              <a:pathLst>
                <a:path w="3090" h="2982" extrusionOk="0">
                  <a:moveTo>
                    <a:pt x="548" y="0"/>
                  </a:moveTo>
                  <a:cubicBezTo>
                    <a:pt x="427" y="0"/>
                    <a:pt x="306" y="59"/>
                    <a:pt x="184" y="122"/>
                  </a:cubicBezTo>
                  <a:cubicBezTo>
                    <a:pt x="0" y="301"/>
                    <a:pt x="0" y="606"/>
                    <a:pt x="184" y="785"/>
                  </a:cubicBezTo>
                  <a:lnTo>
                    <a:pt x="2301" y="2843"/>
                  </a:lnTo>
                  <a:cubicBezTo>
                    <a:pt x="2393" y="2935"/>
                    <a:pt x="2499" y="2981"/>
                    <a:pt x="2605" y="2981"/>
                  </a:cubicBezTo>
                  <a:cubicBezTo>
                    <a:pt x="2711" y="2981"/>
                    <a:pt x="2816" y="2935"/>
                    <a:pt x="2906" y="2843"/>
                  </a:cubicBezTo>
                  <a:cubicBezTo>
                    <a:pt x="3090" y="2664"/>
                    <a:pt x="3090" y="2422"/>
                    <a:pt x="2906" y="2238"/>
                  </a:cubicBezTo>
                  <a:lnTo>
                    <a:pt x="848" y="122"/>
                  </a:lnTo>
                  <a:cubicBezTo>
                    <a:pt x="727" y="59"/>
                    <a:pt x="669" y="0"/>
                    <a:pt x="548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769575" y="2423825"/>
              <a:ext cx="77250" cy="74550"/>
            </a:xfrm>
            <a:custGeom>
              <a:avLst/>
              <a:gdLst/>
              <a:ahLst/>
              <a:cxnLst/>
              <a:rect l="l" t="t" r="r" b="b"/>
              <a:pathLst>
                <a:path w="3090" h="2982" extrusionOk="0">
                  <a:moveTo>
                    <a:pt x="2606" y="0"/>
                  </a:moveTo>
                  <a:cubicBezTo>
                    <a:pt x="2485" y="0"/>
                    <a:pt x="2364" y="59"/>
                    <a:pt x="2301" y="122"/>
                  </a:cubicBezTo>
                  <a:lnTo>
                    <a:pt x="184" y="2238"/>
                  </a:lnTo>
                  <a:cubicBezTo>
                    <a:pt x="0" y="2422"/>
                    <a:pt x="0" y="2664"/>
                    <a:pt x="184" y="2843"/>
                  </a:cubicBezTo>
                  <a:cubicBezTo>
                    <a:pt x="274" y="2935"/>
                    <a:pt x="395" y="2981"/>
                    <a:pt x="516" y="2981"/>
                  </a:cubicBezTo>
                  <a:cubicBezTo>
                    <a:pt x="637" y="2981"/>
                    <a:pt x="758" y="2935"/>
                    <a:pt x="848" y="2843"/>
                  </a:cubicBezTo>
                  <a:lnTo>
                    <a:pt x="2906" y="785"/>
                  </a:lnTo>
                  <a:cubicBezTo>
                    <a:pt x="3090" y="606"/>
                    <a:pt x="3090" y="301"/>
                    <a:pt x="2906" y="122"/>
                  </a:cubicBezTo>
                  <a:cubicBezTo>
                    <a:pt x="2848" y="59"/>
                    <a:pt x="2727" y="0"/>
                    <a:pt x="2606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8125" y="373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8125" y="56247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8125" y="753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38125" y="942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125" y="113147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38125" y="1322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38125" y="1511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38125" y="1701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8125" y="1891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8125" y="2080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38125" y="2270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38125" y="2460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8125" y="2650825"/>
              <a:ext cx="5988200" cy="4500"/>
            </a:xfrm>
            <a:custGeom>
              <a:avLst/>
              <a:gdLst/>
              <a:ahLst/>
              <a:cxnLst/>
              <a:rect l="l" t="t" r="r" b="b"/>
              <a:pathLst>
                <a:path w="239528" h="180" extrusionOk="0">
                  <a:moveTo>
                    <a:pt x="0" y="0"/>
                  </a:moveTo>
                  <a:lnTo>
                    <a:pt x="0" y="179"/>
                  </a:lnTo>
                  <a:lnTo>
                    <a:pt x="239528" y="179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38125" y="2839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8125" y="3029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38125" y="32198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125" y="3408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8125" y="3598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54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4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48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48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42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2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59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59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31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31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2247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2247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4184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4184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612200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612200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80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80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001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001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194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194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88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88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83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583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777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77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711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9711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1648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1648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360125" y="358125"/>
              <a:ext cx="4500" cy="3421650"/>
            </a:xfrm>
            <a:custGeom>
              <a:avLst/>
              <a:gdLst/>
              <a:ahLst/>
              <a:cxnLst/>
              <a:rect l="l" t="t" r="r" b="b"/>
              <a:pathLst>
                <a:path w="180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179" y="13686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60125" y="358125"/>
              <a:ext cx="4500" cy="3421650"/>
            </a:xfrm>
            <a:custGeom>
              <a:avLst/>
              <a:gdLst/>
              <a:ahLst/>
              <a:cxnLst/>
              <a:rect l="l" t="t" r="r" b="b"/>
              <a:pathLst>
                <a:path w="180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179" y="13686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553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553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747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747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941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41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136375" y="358125"/>
              <a:ext cx="4625" cy="3421650"/>
            </a:xfrm>
            <a:custGeom>
              <a:avLst/>
              <a:gdLst/>
              <a:ahLst/>
              <a:cxnLst/>
              <a:rect l="l" t="t" r="r" b="b"/>
              <a:pathLst>
                <a:path w="185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185" y="13686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136375" y="358125"/>
              <a:ext cx="4625" cy="3421650"/>
            </a:xfrm>
            <a:custGeom>
              <a:avLst/>
              <a:gdLst/>
              <a:ahLst/>
              <a:cxnLst/>
              <a:rect l="l" t="t" r="r" b="b"/>
              <a:pathLst>
                <a:path w="185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185" y="13686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330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330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5237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5237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71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71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9111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9111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06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106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300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300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493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493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687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687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882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882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076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076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2"/>
          <p:cNvSpPr/>
          <p:nvPr/>
        </p:nvSpPr>
        <p:spPr>
          <a:xfrm flipH="1">
            <a:off x="-22750" y="-65455"/>
            <a:ext cx="9189527" cy="5274417"/>
          </a:xfrm>
          <a:custGeom>
            <a:avLst/>
            <a:gdLst/>
            <a:ahLst/>
            <a:cxnLst/>
            <a:rect l="l" t="t" r="r" b="b"/>
            <a:pathLst>
              <a:path w="40921" h="23487" extrusionOk="0">
                <a:moveTo>
                  <a:pt x="25361" y="0"/>
                </a:moveTo>
                <a:cubicBezTo>
                  <a:pt x="12528" y="0"/>
                  <a:pt x="1" y="10654"/>
                  <a:pt x="1" y="23487"/>
                </a:cubicBezTo>
                <a:lnTo>
                  <a:pt x="40920" y="23487"/>
                </a:lnTo>
                <a:lnTo>
                  <a:pt x="40920" y="0"/>
                </a:lnTo>
                <a:close/>
              </a:path>
            </a:pathLst>
          </a:custGeom>
          <a:solidFill>
            <a:srgbClr val="9CD3ED">
              <a:alpha val="24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720000" y="2178725"/>
            <a:ext cx="41949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 b="1"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subTitle" idx="1"/>
          </p:nvPr>
        </p:nvSpPr>
        <p:spPr>
          <a:xfrm>
            <a:off x="720000" y="4158300"/>
            <a:ext cx="4995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SemiBold"/>
              <a:buNone/>
              <a:defRPr>
                <a:highlight>
                  <a:srgbClr val="FFF2CC"/>
                </a:highlight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0A0"/>
              </a:buClr>
              <a:buSzPts val="2800"/>
              <a:buFont typeface="Open Sans SemiBold"/>
              <a:buNone/>
              <a:defRPr sz="2800">
                <a:solidFill>
                  <a:srgbClr val="2E80A0"/>
                </a:solidFill>
                <a:highlight>
                  <a:srgbClr val="FFF2CC"/>
                </a:highlight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0A0"/>
              </a:buClr>
              <a:buSzPts val="2800"/>
              <a:buFont typeface="Open Sans SemiBold"/>
              <a:buNone/>
              <a:defRPr sz="2800">
                <a:solidFill>
                  <a:srgbClr val="2E80A0"/>
                </a:solidFill>
                <a:highlight>
                  <a:srgbClr val="FFF2CC"/>
                </a:highlight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0A0"/>
              </a:buClr>
              <a:buSzPts val="2800"/>
              <a:buFont typeface="Open Sans SemiBold"/>
              <a:buNone/>
              <a:defRPr sz="2800">
                <a:solidFill>
                  <a:srgbClr val="2E80A0"/>
                </a:solidFill>
                <a:highlight>
                  <a:srgbClr val="FFF2CC"/>
                </a:highlight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0A0"/>
              </a:buClr>
              <a:buSzPts val="2800"/>
              <a:buFont typeface="Open Sans SemiBold"/>
              <a:buNone/>
              <a:defRPr sz="2800">
                <a:solidFill>
                  <a:srgbClr val="2E80A0"/>
                </a:solidFill>
                <a:highlight>
                  <a:srgbClr val="FFF2CC"/>
                </a:highlight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0A0"/>
              </a:buClr>
              <a:buSzPts val="2800"/>
              <a:buFont typeface="Open Sans SemiBold"/>
              <a:buNone/>
              <a:defRPr sz="2800">
                <a:solidFill>
                  <a:srgbClr val="2E80A0"/>
                </a:solidFill>
                <a:highlight>
                  <a:srgbClr val="FFF2CC"/>
                </a:highlight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0A0"/>
              </a:buClr>
              <a:buSzPts val="2800"/>
              <a:buFont typeface="Open Sans SemiBold"/>
              <a:buNone/>
              <a:defRPr sz="2800">
                <a:solidFill>
                  <a:srgbClr val="2E80A0"/>
                </a:solidFill>
                <a:highlight>
                  <a:srgbClr val="FFF2CC"/>
                </a:highlight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0A0"/>
              </a:buClr>
              <a:buSzPts val="2800"/>
              <a:buFont typeface="Open Sans SemiBold"/>
              <a:buNone/>
              <a:defRPr sz="2800">
                <a:solidFill>
                  <a:srgbClr val="2E80A0"/>
                </a:solidFill>
                <a:highlight>
                  <a:srgbClr val="FFF2CC"/>
                </a:highlight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0A0"/>
              </a:buClr>
              <a:buSzPts val="2800"/>
              <a:buFont typeface="Open Sans SemiBold"/>
              <a:buNone/>
              <a:defRPr sz="2800">
                <a:solidFill>
                  <a:srgbClr val="2E80A0"/>
                </a:solidFill>
                <a:highlight>
                  <a:srgbClr val="FFF2CC"/>
                </a:highlight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3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2" name="Google Shape;3982;p45"/>
          <p:cNvGrpSpPr/>
          <p:nvPr/>
        </p:nvGrpSpPr>
        <p:grpSpPr>
          <a:xfrm>
            <a:off x="-22742" y="-53681"/>
            <a:ext cx="9189492" cy="5250864"/>
            <a:chOff x="238125" y="358125"/>
            <a:chExt cx="5988200" cy="3421650"/>
          </a:xfrm>
        </p:grpSpPr>
        <p:sp>
          <p:nvSpPr>
            <p:cNvPr id="3983" name="Google Shape;3983;p45"/>
            <p:cNvSpPr/>
            <p:nvPr/>
          </p:nvSpPr>
          <p:spPr>
            <a:xfrm>
              <a:off x="593800" y="2994275"/>
              <a:ext cx="95300" cy="95425"/>
            </a:xfrm>
            <a:custGeom>
              <a:avLst/>
              <a:gdLst/>
              <a:ahLst/>
              <a:cxnLst/>
              <a:rect l="l" t="t" r="r" b="b"/>
              <a:pathLst>
                <a:path w="3812" h="3817" extrusionOk="0">
                  <a:moveTo>
                    <a:pt x="1937" y="1"/>
                  </a:moveTo>
                  <a:lnTo>
                    <a:pt x="0" y="1938"/>
                  </a:lnTo>
                  <a:lnTo>
                    <a:pt x="1937" y="3817"/>
                  </a:lnTo>
                  <a:lnTo>
                    <a:pt x="3812" y="1938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45"/>
            <p:cNvSpPr/>
            <p:nvPr/>
          </p:nvSpPr>
          <p:spPr>
            <a:xfrm>
              <a:off x="5260825" y="2994275"/>
              <a:ext cx="95300" cy="95425"/>
            </a:xfrm>
            <a:custGeom>
              <a:avLst/>
              <a:gdLst/>
              <a:ahLst/>
              <a:cxnLst/>
              <a:rect l="l" t="t" r="r" b="b"/>
              <a:pathLst>
                <a:path w="3812" h="3817" extrusionOk="0">
                  <a:moveTo>
                    <a:pt x="1874" y="1"/>
                  </a:moveTo>
                  <a:lnTo>
                    <a:pt x="0" y="1938"/>
                  </a:lnTo>
                  <a:lnTo>
                    <a:pt x="1874" y="3817"/>
                  </a:lnTo>
                  <a:lnTo>
                    <a:pt x="3811" y="1938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45"/>
            <p:cNvSpPr/>
            <p:nvPr/>
          </p:nvSpPr>
          <p:spPr>
            <a:xfrm>
              <a:off x="3124050" y="1093575"/>
              <a:ext cx="95300" cy="93850"/>
            </a:xfrm>
            <a:custGeom>
              <a:avLst/>
              <a:gdLst/>
              <a:ahLst/>
              <a:cxnLst/>
              <a:rect l="l" t="t" r="r" b="b"/>
              <a:pathLst>
                <a:path w="3812" h="3754" extrusionOk="0">
                  <a:moveTo>
                    <a:pt x="1874" y="1"/>
                  </a:moveTo>
                  <a:lnTo>
                    <a:pt x="0" y="1879"/>
                  </a:lnTo>
                  <a:lnTo>
                    <a:pt x="1874" y="3753"/>
                  </a:lnTo>
                  <a:lnTo>
                    <a:pt x="3811" y="1879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45"/>
            <p:cNvSpPr/>
            <p:nvPr/>
          </p:nvSpPr>
          <p:spPr>
            <a:xfrm>
              <a:off x="5652700" y="712225"/>
              <a:ext cx="87800" cy="86350"/>
            </a:xfrm>
            <a:custGeom>
              <a:avLst/>
              <a:gdLst/>
              <a:ahLst/>
              <a:cxnLst/>
              <a:rect l="l" t="t" r="r" b="b"/>
              <a:pathLst>
                <a:path w="3512" h="3454" extrusionOk="0">
                  <a:moveTo>
                    <a:pt x="1759" y="911"/>
                  </a:moveTo>
                  <a:cubicBezTo>
                    <a:pt x="2180" y="911"/>
                    <a:pt x="2606" y="1274"/>
                    <a:pt x="2606" y="1758"/>
                  </a:cubicBezTo>
                  <a:cubicBezTo>
                    <a:pt x="2606" y="2180"/>
                    <a:pt x="2180" y="2543"/>
                    <a:pt x="1759" y="2543"/>
                  </a:cubicBezTo>
                  <a:cubicBezTo>
                    <a:pt x="1274" y="2543"/>
                    <a:pt x="911" y="2180"/>
                    <a:pt x="911" y="1758"/>
                  </a:cubicBezTo>
                  <a:cubicBezTo>
                    <a:pt x="911" y="1274"/>
                    <a:pt x="1274" y="911"/>
                    <a:pt x="1759" y="911"/>
                  </a:cubicBezTo>
                  <a:close/>
                  <a:moveTo>
                    <a:pt x="1759" y="0"/>
                  </a:moveTo>
                  <a:cubicBezTo>
                    <a:pt x="790" y="0"/>
                    <a:pt x="1" y="790"/>
                    <a:pt x="1" y="1758"/>
                  </a:cubicBezTo>
                  <a:cubicBezTo>
                    <a:pt x="1" y="2727"/>
                    <a:pt x="790" y="3453"/>
                    <a:pt x="1759" y="3453"/>
                  </a:cubicBezTo>
                  <a:cubicBezTo>
                    <a:pt x="2727" y="3453"/>
                    <a:pt x="3512" y="2727"/>
                    <a:pt x="3512" y="1758"/>
                  </a:cubicBezTo>
                  <a:cubicBezTo>
                    <a:pt x="3512" y="790"/>
                    <a:pt x="2727" y="0"/>
                    <a:pt x="1759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45"/>
            <p:cNvSpPr/>
            <p:nvPr/>
          </p:nvSpPr>
          <p:spPr>
            <a:xfrm>
              <a:off x="1187025" y="712225"/>
              <a:ext cx="87775" cy="86350"/>
            </a:xfrm>
            <a:custGeom>
              <a:avLst/>
              <a:gdLst/>
              <a:ahLst/>
              <a:cxnLst/>
              <a:rect l="l" t="t" r="r" b="b"/>
              <a:pathLst>
                <a:path w="3511" h="3454" extrusionOk="0">
                  <a:moveTo>
                    <a:pt x="1753" y="911"/>
                  </a:moveTo>
                  <a:cubicBezTo>
                    <a:pt x="2179" y="911"/>
                    <a:pt x="2600" y="1274"/>
                    <a:pt x="2600" y="1758"/>
                  </a:cubicBezTo>
                  <a:cubicBezTo>
                    <a:pt x="2600" y="2180"/>
                    <a:pt x="2179" y="2543"/>
                    <a:pt x="1753" y="2543"/>
                  </a:cubicBezTo>
                  <a:cubicBezTo>
                    <a:pt x="1269" y="2543"/>
                    <a:pt x="906" y="2180"/>
                    <a:pt x="906" y="1758"/>
                  </a:cubicBezTo>
                  <a:cubicBezTo>
                    <a:pt x="906" y="1274"/>
                    <a:pt x="1269" y="911"/>
                    <a:pt x="1753" y="911"/>
                  </a:cubicBezTo>
                  <a:close/>
                  <a:moveTo>
                    <a:pt x="1753" y="0"/>
                  </a:moveTo>
                  <a:cubicBezTo>
                    <a:pt x="785" y="0"/>
                    <a:pt x="0" y="790"/>
                    <a:pt x="0" y="1758"/>
                  </a:cubicBezTo>
                  <a:cubicBezTo>
                    <a:pt x="0" y="2727"/>
                    <a:pt x="785" y="3453"/>
                    <a:pt x="1753" y="3453"/>
                  </a:cubicBezTo>
                  <a:cubicBezTo>
                    <a:pt x="2722" y="3453"/>
                    <a:pt x="3511" y="2727"/>
                    <a:pt x="3511" y="1758"/>
                  </a:cubicBezTo>
                  <a:cubicBezTo>
                    <a:pt x="3511" y="790"/>
                    <a:pt x="2722" y="0"/>
                    <a:pt x="1753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45"/>
            <p:cNvSpPr/>
            <p:nvPr/>
          </p:nvSpPr>
          <p:spPr>
            <a:xfrm>
              <a:off x="6035625" y="3555775"/>
              <a:ext cx="86225" cy="86225"/>
            </a:xfrm>
            <a:custGeom>
              <a:avLst/>
              <a:gdLst/>
              <a:ahLst/>
              <a:cxnLst/>
              <a:rect l="l" t="t" r="r" b="b"/>
              <a:pathLst>
                <a:path w="3449" h="3449" extrusionOk="0">
                  <a:moveTo>
                    <a:pt x="1696" y="906"/>
                  </a:moveTo>
                  <a:cubicBezTo>
                    <a:pt x="2180" y="906"/>
                    <a:pt x="2543" y="1269"/>
                    <a:pt x="2543" y="1695"/>
                  </a:cubicBezTo>
                  <a:cubicBezTo>
                    <a:pt x="2543" y="2180"/>
                    <a:pt x="2180" y="2543"/>
                    <a:pt x="1696" y="2543"/>
                  </a:cubicBezTo>
                  <a:cubicBezTo>
                    <a:pt x="1269" y="2543"/>
                    <a:pt x="906" y="2180"/>
                    <a:pt x="906" y="1695"/>
                  </a:cubicBezTo>
                  <a:cubicBezTo>
                    <a:pt x="906" y="1269"/>
                    <a:pt x="1269" y="906"/>
                    <a:pt x="1696" y="906"/>
                  </a:cubicBezTo>
                  <a:close/>
                  <a:moveTo>
                    <a:pt x="1696" y="0"/>
                  </a:moveTo>
                  <a:cubicBezTo>
                    <a:pt x="785" y="0"/>
                    <a:pt x="1" y="785"/>
                    <a:pt x="1" y="1695"/>
                  </a:cubicBezTo>
                  <a:cubicBezTo>
                    <a:pt x="1" y="2664"/>
                    <a:pt x="785" y="3448"/>
                    <a:pt x="1696" y="3448"/>
                  </a:cubicBezTo>
                  <a:cubicBezTo>
                    <a:pt x="2664" y="3448"/>
                    <a:pt x="3449" y="2664"/>
                    <a:pt x="3449" y="1695"/>
                  </a:cubicBezTo>
                  <a:cubicBezTo>
                    <a:pt x="3449" y="785"/>
                    <a:pt x="2664" y="0"/>
                    <a:pt x="1696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45"/>
            <p:cNvSpPr/>
            <p:nvPr/>
          </p:nvSpPr>
          <p:spPr>
            <a:xfrm>
              <a:off x="3518950" y="3371150"/>
              <a:ext cx="86350" cy="87800"/>
            </a:xfrm>
            <a:custGeom>
              <a:avLst/>
              <a:gdLst/>
              <a:ahLst/>
              <a:cxnLst/>
              <a:rect l="l" t="t" r="r" b="b"/>
              <a:pathLst>
                <a:path w="3454" h="3512" extrusionOk="0">
                  <a:moveTo>
                    <a:pt x="1758" y="906"/>
                  </a:moveTo>
                  <a:cubicBezTo>
                    <a:pt x="2180" y="906"/>
                    <a:pt x="2543" y="1269"/>
                    <a:pt x="2543" y="1753"/>
                  </a:cubicBezTo>
                  <a:cubicBezTo>
                    <a:pt x="2543" y="2238"/>
                    <a:pt x="2180" y="2601"/>
                    <a:pt x="1758" y="2601"/>
                  </a:cubicBezTo>
                  <a:cubicBezTo>
                    <a:pt x="1274" y="2601"/>
                    <a:pt x="911" y="2238"/>
                    <a:pt x="911" y="1753"/>
                  </a:cubicBezTo>
                  <a:cubicBezTo>
                    <a:pt x="911" y="1269"/>
                    <a:pt x="1274" y="906"/>
                    <a:pt x="1758" y="906"/>
                  </a:cubicBezTo>
                  <a:close/>
                  <a:moveTo>
                    <a:pt x="1758" y="0"/>
                  </a:moveTo>
                  <a:cubicBezTo>
                    <a:pt x="790" y="0"/>
                    <a:pt x="0" y="785"/>
                    <a:pt x="0" y="1753"/>
                  </a:cubicBezTo>
                  <a:cubicBezTo>
                    <a:pt x="0" y="2722"/>
                    <a:pt x="790" y="3511"/>
                    <a:pt x="1758" y="3511"/>
                  </a:cubicBezTo>
                  <a:cubicBezTo>
                    <a:pt x="2664" y="3511"/>
                    <a:pt x="3453" y="2722"/>
                    <a:pt x="3453" y="1753"/>
                  </a:cubicBezTo>
                  <a:cubicBezTo>
                    <a:pt x="3453" y="785"/>
                    <a:pt x="2664" y="0"/>
                    <a:pt x="1758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45"/>
            <p:cNvSpPr/>
            <p:nvPr/>
          </p:nvSpPr>
          <p:spPr>
            <a:xfrm>
              <a:off x="4495100" y="2033400"/>
              <a:ext cx="77125" cy="76025"/>
            </a:xfrm>
            <a:custGeom>
              <a:avLst/>
              <a:gdLst/>
              <a:ahLst/>
              <a:cxnLst/>
              <a:rect l="l" t="t" r="r" b="b"/>
              <a:pathLst>
                <a:path w="3085" h="3041" extrusionOk="0">
                  <a:moveTo>
                    <a:pt x="484" y="0"/>
                  </a:moveTo>
                  <a:cubicBezTo>
                    <a:pt x="421" y="0"/>
                    <a:pt x="300" y="58"/>
                    <a:pt x="179" y="179"/>
                  </a:cubicBezTo>
                  <a:cubicBezTo>
                    <a:pt x="0" y="363"/>
                    <a:pt x="0" y="606"/>
                    <a:pt x="179" y="785"/>
                  </a:cubicBezTo>
                  <a:lnTo>
                    <a:pt x="2300" y="2906"/>
                  </a:lnTo>
                  <a:cubicBezTo>
                    <a:pt x="2390" y="2995"/>
                    <a:pt x="2495" y="3040"/>
                    <a:pt x="2601" y="3040"/>
                  </a:cubicBezTo>
                  <a:cubicBezTo>
                    <a:pt x="2707" y="3040"/>
                    <a:pt x="2814" y="2995"/>
                    <a:pt x="2906" y="2906"/>
                  </a:cubicBezTo>
                  <a:cubicBezTo>
                    <a:pt x="3085" y="2722"/>
                    <a:pt x="3085" y="2422"/>
                    <a:pt x="2906" y="2238"/>
                  </a:cubicBezTo>
                  <a:lnTo>
                    <a:pt x="848" y="179"/>
                  </a:lnTo>
                  <a:cubicBezTo>
                    <a:pt x="726" y="58"/>
                    <a:pt x="605" y="0"/>
                    <a:pt x="484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45"/>
            <p:cNvSpPr/>
            <p:nvPr/>
          </p:nvSpPr>
          <p:spPr>
            <a:xfrm>
              <a:off x="4495100" y="2033400"/>
              <a:ext cx="77125" cy="76025"/>
            </a:xfrm>
            <a:custGeom>
              <a:avLst/>
              <a:gdLst/>
              <a:ahLst/>
              <a:cxnLst/>
              <a:rect l="l" t="t" r="r" b="b"/>
              <a:pathLst>
                <a:path w="3085" h="3041" extrusionOk="0">
                  <a:moveTo>
                    <a:pt x="2601" y="0"/>
                  </a:moveTo>
                  <a:cubicBezTo>
                    <a:pt x="2479" y="0"/>
                    <a:pt x="2358" y="58"/>
                    <a:pt x="2300" y="179"/>
                  </a:cubicBezTo>
                  <a:lnTo>
                    <a:pt x="179" y="2238"/>
                  </a:lnTo>
                  <a:cubicBezTo>
                    <a:pt x="0" y="2422"/>
                    <a:pt x="0" y="2722"/>
                    <a:pt x="179" y="2906"/>
                  </a:cubicBezTo>
                  <a:cubicBezTo>
                    <a:pt x="271" y="2995"/>
                    <a:pt x="392" y="3040"/>
                    <a:pt x="513" y="3040"/>
                  </a:cubicBezTo>
                  <a:cubicBezTo>
                    <a:pt x="634" y="3040"/>
                    <a:pt x="756" y="2995"/>
                    <a:pt x="848" y="2906"/>
                  </a:cubicBezTo>
                  <a:lnTo>
                    <a:pt x="2906" y="785"/>
                  </a:lnTo>
                  <a:cubicBezTo>
                    <a:pt x="3085" y="606"/>
                    <a:pt x="3085" y="363"/>
                    <a:pt x="2906" y="179"/>
                  </a:cubicBezTo>
                  <a:cubicBezTo>
                    <a:pt x="2843" y="58"/>
                    <a:pt x="2722" y="0"/>
                    <a:pt x="2601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45"/>
            <p:cNvSpPr/>
            <p:nvPr/>
          </p:nvSpPr>
          <p:spPr>
            <a:xfrm>
              <a:off x="1769575" y="2423825"/>
              <a:ext cx="77250" cy="74550"/>
            </a:xfrm>
            <a:custGeom>
              <a:avLst/>
              <a:gdLst/>
              <a:ahLst/>
              <a:cxnLst/>
              <a:rect l="l" t="t" r="r" b="b"/>
              <a:pathLst>
                <a:path w="3090" h="2982" extrusionOk="0">
                  <a:moveTo>
                    <a:pt x="548" y="0"/>
                  </a:moveTo>
                  <a:cubicBezTo>
                    <a:pt x="427" y="0"/>
                    <a:pt x="306" y="59"/>
                    <a:pt x="184" y="122"/>
                  </a:cubicBezTo>
                  <a:cubicBezTo>
                    <a:pt x="0" y="301"/>
                    <a:pt x="0" y="606"/>
                    <a:pt x="184" y="785"/>
                  </a:cubicBezTo>
                  <a:lnTo>
                    <a:pt x="2301" y="2843"/>
                  </a:lnTo>
                  <a:cubicBezTo>
                    <a:pt x="2393" y="2935"/>
                    <a:pt x="2499" y="2981"/>
                    <a:pt x="2605" y="2981"/>
                  </a:cubicBezTo>
                  <a:cubicBezTo>
                    <a:pt x="2711" y="2981"/>
                    <a:pt x="2816" y="2935"/>
                    <a:pt x="2906" y="2843"/>
                  </a:cubicBezTo>
                  <a:cubicBezTo>
                    <a:pt x="3090" y="2664"/>
                    <a:pt x="3090" y="2422"/>
                    <a:pt x="2906" y="2238"/>
                  </a:cubicBezTo>
                  <a:lnTo>
                    <a:pt x="848" y="122"/>
                  </a:lnTo>
                  <a:cubicBezTo>
                    <a:pt x="727" y="59"/>
                    <a:pt x="669" y="0"/>
                    <a:pt x="548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45"/>
            <p:cNvSpPr/>
            <p:nvPr/>
          </p:nvSpPr>
          <p:spPr>
            <a:xfrm>
              <a:off x="1769575" y="2423825"/>
              <a:ext cx="77250" cy="74550"/>
            </a:xfrm>
            <a:custGeom>
              <a:avLst/>
              <a:gdLst/>
              <a:ahLst/>
              <a:cxnLst/>
              <a:rect l="l" t="t" r="r" b="b"/>
              <a:pathLst>
                <a:path w="3090" h="2982" extrusionOk="0">
                  <a:moveTo>
                    <a:pt x="2606" y="0"/>
                  </a:moveTo>
                  <a:cubicBezTo>
                    <a:pt x="2485" y="0"/>
                    <a:pt x="2364" y="59"/>
                    <a:pt x="2301" y="122"/>
                  </a:cubicBezTo>
                  <a:lnTo>
                    <a:pt x="184" y="2238"/>
                  </a:lnTo>
                  <a:cubicBezTo>
                    <a:pt x="0" y="2422"/>
                    <a:pt x="0" y="2664"/>
                    <a:pt x="184" y="2843"/>
                  </a:cubicBezTo>
                  <a:cubicBezTo>
                    <a:pt x="274" y="2935"/>
                    <a:pt x="395" y="2981"/>
                    <a:pt x="516" y="2981"/>
                  </a:cubicBezTo>
                  <a:cubicBezTo>
                    <a:pt x="637" y="2981"/>
                    <a:pt x="758" y="2935"/>
                    <a:pt x="848" y="2843"/>
                  </a:cubicBezTo>
                  <a:lnTo>
                    <a:pt x="2906" y="785"/>
                  </a:lnTo>
                  <a:cubicBezTo>
                    <a:pt x="3090" y="606"/>
                    <a:pt x="3090" y="301"/>
                    <a:pt x="2906" y="122"/>
                  </a:cubicBezTo>
                  <a:cubicBezTo>
                    <a:pt x="2848" y="59"/>
                    <a:pt x="2727" y="0"/>
                    <a:pt x="2606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45"/>
            <p:cNvSpPr/>
            <p:nvPr/>
          </p:nvSpPr>
          <p:spPr>
            <a:xfrm>
              <a:off x="238125" y="373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45"/>
            <p:cNvSpPr/>
            <p:nvPr/>
          </p:nvSpPr>
          <p:spPr>
            <a:xfrm>
              <a:off x="238125" y="56247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45"/>
            <p:cNvSpPr/>
            <p:nvPr/>
          </p:nvSpPr>
          <p:spPr>
            <a:xfrm>
              <a:off x="238125" y="753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45"/>
            <p:cNvSpPr/>
            <p:nvPr/>
          </p:nvSpPr>
          <p:spPr>
            <a:xfrm>
              <a:off x="238125" y="942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45"/>
            <p:cNvSpPr/>
            <p:nvPr/>
          </p:nvSpPr>
          <p:spPr>
            <a:xfrm>
              <a:off x="238125" y="113147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45"/>
            <p:cNvSpPr/>
            <p:nvPr/>
          </p:nvSpPr>
          <p:spPr>
            <a:xfrm>
              <a:off x="238125" y="1322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45"/>
            <p:cNvSpPr/>
            <p:nvPr/>
          </p:nvSpPr>
          <p:spPr>
            <a:xfrm>
              <a:off x="238125" y="1511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45"/>
            <p:cNvSpPr/>
            <p:nvPr/>
          </p:nvSpPr>
          <p:spPr>
            <a:xfrm>
              <a:off x="238125" y="1701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45"/>
            <p:cNvSpPr/>
            <p:nvPr/>
          </p:nvSpPr>
          <p:spPr>
            <a:xfrm>
              <a:off x="238125" y="1891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45"/>
            <p:cNvSpPr/>
            <p:nvPr/>
          </p:nvSpPr>
          <p:spPr>
            <a:xfrm>
              <a:off x="238125" y="2080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45"/>
            <p:cNvSpPr/>
            <p:nvPr/>
          </p:nvSpPr>
          <p:spPr>
            <a:xfrm>
              <a:off x="238125" y="2270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45"/>
            <p:cNvSpPr/>
            <p:nvPr/>
          </p:nvSpPr>
          <p:spPr>
            <a:xfrm>
              <a:off x="238125" y="2460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45"/>
            <p:cNvSpPr/>
            <p:nvPr/>
          </p:nvSpPr>
          <p:spPr>
            <a:xfrm>
              <a:off x="238125" y="2650825"/>
              <a:ext cx="5988200" cy="4500"/>
            </a:xfrm>
            <a:custGeom>
              <a:avLst/>
              <a:gdLst/>
              <a:ahLst/>
              <a:cxnLst/>
              <a:rect l="l" t="t" r="r" b="b"/>
              <a:pathLst>
                <a:path w="239528" h="180" extrusionOk="0">
                  <a:moveTo>
                    <a:pt x="0" y="0"/>
                  </a:moveTo>
                  <a:lnTo>
                    <a:pt x="0" y="179"/>
                  </a:lnTo>
                  <a:lnTo>
                    <a:pt x="239528" y="179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45"/>
            <p:cNvSpPr/>
            <p:nvPr/>
          </p:nvSpPr>
          <p:spPr>
            <a:xfrm>
              <a:off x="238125" y="2839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45"/>
            <p:cNvSpPr/>
            <p:nvPr/>
          </p:nvSpPr>
          <p:spPr>
            <a:xfrm>
              <a:off x="238125" y="3029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45"/>
            <p:cNvSpPr/>
            <p:nvPr/>
          </p:nvSpPr>
          <p:spPr>
            <a:xfrm>
              <a:off x="238125" y="32198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45"/>
            <p:cNvSpPr/>
            <p:nvPr/>
          </p:nvSpPr>
          <p:spPr>
            <a:xfrm>
              <a:off x="238125" y="3408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45"/>
            <p:cNvSpPr/>
            <p:nvPr/>
          </p:nvSpPr>
          <p:spPr>
            <a:xfrm>
              <a:off x="238125" y="3598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45"/>
            <p:cNvSpPr/>
            <p:nvPr/>
          </p:nvSpPr>
          <p:spPr>
            <a:xfrm>
              <a:off x="254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45"/>
            <p:cNvSpPr/>
            <p:nvPr/>
          </p:nvSpPr>
          <p:spPr>
            <a:xfrm>
              <a:off x="254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45"/>
            <p:cNvSpPr/>
            <p:nvPr/>
          </p:nvSpPr>
          <p:spPr>
            <a:xfrm>
              <a:off x="448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45"/>
            <p:cNvSpPr/>
            <p:nvPr/>
          </p:nvSpPr>
          <p:spPr>
            <a:xfrm>
              <a:off x="448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45"/>
            <p:cNvSpPr/>
            <p:nvPr/>
          </p:nvSpPr>
          <p:spPr>
            <a:xfrm>
              <a:off x="642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45"/>
            <p:cNvSpPr/>
            <p:nvPr/>
          </p:nvSpPr>
          <p:spPr>
            <a:xfrm>
              <a:off x="642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45"/>
            <p:cNvSpPr/>
            <p:nvPr/>
          </p:nvSpPr>
          <p:spPr>
            <a:xfrm>
              <a:off x="8359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45"/>
            <p:cNvSpPr/>
            <p:nvPr/>
          </p:nvSpPr>
          <p:spPr>
            <a:xfrm>
              <a:off x="8359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45"/>
            <p:cNvSpPr/>
            <p:nvPr/>
          </p:nvSpPr>
          <p:spPr>
            <a:xfrm>
              <a:off x="1031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45"/>
            <p:cNvSpPr/>
            <p:nvPr/>
          </p:nvSpPr>
          <p:spPr>
            <a:xfrm>
              <a:off x="1031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45"/>
            <p:cNvSpPr/>
            <p:nvPr/>
          </p:nvSpPr>
          <p:spPr>
            <a:xfrm>
              <a:off x="12247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45"/>
            <p:cNvSpPr/>
            <p:nvPr/>
          </p:nvSpPr>
          <p:spPr>
            <a:xfrm>
              <a:off x="12247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45"/>
            <p:cNvSpPr/>
            <p:nvPr/>
          </p:nvSpPr>
          <p:spPr>
            <a:xfrm>
              <a:off x="14184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45"/>
            <p:cNvSpPr/>
            <p:nvPr/>
          </p:nvSpPr>
          <p:spPr>
            <a:xfrm>
              <a:off x="14184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45"/>
            <p:cNvSpPr/>
            <p:nvPr/>
          </p:nvSpPr>
          <p:spPr>
            <a:xfrm>
              <a:off x="1612200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45"/>
            <p:cNvSpPr/>
            <p:nvPr/>
          </p:nvSpPr>
          <p:spPr>
            <a:xfrm>
              <a:off x="1612200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45"/>
            <p:cNvSpPr/>
            <p:nvPr/>
          </p:nvSpPr>
          <p:spPr>
            <a:xfrm>
              <a:off x="180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45"/>
            <p:cNvSpPr/>
            <p:nvPr/>
          </p:nvSpPr>
          <p:spPr>
            <a:xfrm>
              <a:off x="180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45"/>
            <p:cNvSpPr/>
            <p:nvPr/>
          </p:nvSpPr>
          <p:spPr>
            <a:xfrm>
              <a:off x="2001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45"/>
            <p:cNvSpPr/>
            <p:nvPr/>
          </p:nvSpPr>
          <p:spPr>
            <a:xfrm>
              <a:off x="2001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45"/>
            <p:cNvSpPr/>
            <p:nvPr/>
          </p:nvSpPr>
          <p:spPr>
            <a:xfrm>
              <a:off x="2194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45"/>
            <p:cNvSpPr/>
            <p:nvPr/>
          </p:nvSpPr>
          <p:spPr>
            <a:xfrm>
              <a:off x="2194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45"/>
            <p:cNvSpPr/>
            <p:nvPr/>
          </p:nvSpPr>
          <p:spPr>
            <a:xfrm>
              <a:off x="2388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45"/>
            <p:cNvSpPr/>
            <p:nvPr/>
          </p:nvSpPr>
          <p:spPr>
            <a:xfrm>
              <a:off x="2388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45"/>
            <p:cNvSpPr/>
            <p:nvPr/>
          </p:nvSpPr>
          <p:spPr>
            <a:xfrm>
              <a:off x="2583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45"/>
            <p:cNvSpPr/>
            <p:nvPr/>
          </p:nvSpPr>
          <p:spPr>
            <a:xfrm>
              <a:off x="2583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45"/>
            <p:cNvSpPr/>
            <p:nvPr/>
          </p:nvSpPr>
          <p:spPr>
            <a:xfrm>
              <a:off x="2777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45"/>
            <p:cNvSpPr/>
            <p:nvPr/>
          </p:nvSpPr>
          <p:spPr>
            <a:xfrm>
              <a:off x="2777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45"/>
            <p:cNvSpPr/>
            <p:nvPr/>
          </p:nvSpPr>
          <p:spPr>
            <a:xfrm>
              <a:off x="29711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45"/>
            <p:cNvSpPr/>
            <p:nvPr/>
          </p:nvSpPr>
          <p:spPr>
            <a:xfrm>
              <a:off x="29711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45"/>
            <p:cNvSpPr/>
            <p:nvPr/>
          </p:nvSpPr>
          <p:spPr>
            <a:xfrm>
              <a:off x="31648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45"/>
            <p:cNvSpPr/>
            <p:nvPr/>
          </p:nvSpPr>
          <p:spPr>
            <a:xfrm>
              <a:off x="31648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45"/>
            <p:cNvSpPr/>
            <p:nvPr/>
          </p:nvSpPr>
          <p:spPr>
            <a:xfrm>
              <a:off x="3360125" y="358125"/>
              <a:ext cx="4500" cy="3421650"/>
            </a:xfrm>
            <a:custGeom>
              <a:avLst/>
              <a:gdLst/>
              <a:ahLst/>
              <a:cxnLst/>
              <a:rect l="l" t="t" r="r" b="b"/>
              <a:pathLst>
                <a:path w="180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179" y="13686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45"/>
            <p:cNvSpPr/>
            <p:nvPr/>
          </p:nvSpPr>
          <p:spPr>
            <a:xfrm>
              <a:off x="3360125" y="358125"/>
              <a:ext cx="4500" cy="3421650"/>
            </a:xfrm>
            <a:custGeom>
              <a:avLst/>
              <a:gdLst/>
              <a:ahLst/>
              <a:cxnLst/>
              <a:rect l="l" t="t" r="r" b="b"/>
              <a:pathLst>
                <a:path w="180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179" y="13686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45"/>
            <p:cNvSpPr/>
            <p:nvPr/>
          </p:nvSpPr>
          <p:spPr>
            <a:xfrm>
              <a:off x="3553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45"/>
            <p:cNvSpPr/>
            <p:nvPr/>
          </p:nvSpPr>
          <p:spPr>
            <a:xfrm>
              <a:off x="3553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45"/>
            <p:cNvSpPr/>
            <p:nvPr/>
          </p:nvSpPr>
          <p:spPr>
            <a:xfrm>
              <a:off x="3747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45"/>
            <p:cNvSpPr/>
            <p:nvPr/>
          </p:nvSpPr>
          <p:spPr>
            <a:xfrm>
              <a:off x="3747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45"/>
            <p:cNvSpPr/>
            <p:nvPr/>
          </p:nvSpPr>
          <p:spPr>
            <a:xfrm>
              <a:off x="3941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45"/>
            <p:cNvSpPr/>
            <p:nvPr/>
          </p:nvSpPr>
          <p:spPr>
            <a:xfrm>
              <a:off x="3941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45"/>
            <p:cNvSpPr/>
            <p:nvPr/>
          </p:nvSpPr>
          <p:spPr>
            <a:xfrm>
              <a:off x="4136375" y="358125"/>
              <a:ext cx="4625" cy="3421650"/>
            </a:xfrm>
            <a:custGeom>
              <a:avLst/>
              <a:gdLst/>
              <a:ahLst/>
              <a:cxnLst/>
              <a:rect l="l" t="t" r="r" b="b"/>
              <a:pathLst>
                <a:path w="185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185" y="13686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45"/>
            <p:cNvSpPr/>
            <p:nvPr/>
          </p:nvSpPr>
          <p:spPr>
            <a:xfrm>
              <a:off x="4136375" y="358125"/>
              <a:ext cx="4625" cy="3421650"/>
            </a:xfrm>
            <a:custGeom>
              <a:avLst/>
              <a:gdLst/>
              <a:ahLst/>
              <a:cxnLst/>
              <a:rect l="l" t="t" r="r" b="b"/>
              <a:pathLst>
                <a:path w="185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185" y="13686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45"/>
            <p:cNvSpPr/>
            <p:nvPr/>
          </p:nvSpPr>
          <p:spPr>
            <a:xfrm>
              <a:off x="4330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45"/>
            <p:cNvSpPr/>
            <p:nvPr/>
          </p:nvSpPr>
          <p:spPr>
            <a:xfrm>
              <a:off x="4330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45"/>
            <p:cNvSpPr/>
            <p:nvPr/>
          </p:nvSpPr>
          <p:spPr>
            <a:xfrm>
              <a:off x="45237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45"/>
            <p:cNvSpPr/>
            <p:nvPr/>
          </p:nvSpPr>
          <p:spPr>
            <a:xfrm>
              <a:off x="45237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45"/>
            <p:cNvSpPr/>
            <p:nvPr/>
          </p:nvSpPr>
          <p:spPr>
            <a:xfrm>
              <a:off x="471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45"/>
            <p:cNvSpPr/>
            <p:nvPr/>
          </p:nvSpPr>
          <p:spPr>
            <a:xfrm>
              <a:off x="471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45"/>
            <p:cNvSpPr/>
            <p:nvPr/>
          </p:nvSpPr>
          <p:spPr>
            <a:xfrm>
              <a:off x="49111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45"/>
            <p:cNvSpPr/>
            <p:nvPr/>
          </p:nvSpPr>
          <p:spPr>
            <a:xfrm>
              <a:off x="49111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45"/>
            <p:cNvSpPr/>
            <p:nvPr/>
          </p:nvSpPr>
          <p:spPr>
            <a:xfrm>
              <a:off x="5106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45"/>
            <p:cNvSpPr/>
            <p:nvPr/>
          </p:nvSpPr>
          <p:spPr>
            <a:xfrm>
              <a:off x="5106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45"/>
            <p:cNvSpPr/>
            <p:nvPr/>
          </p:nvSpPr>
          <p:spPr>
            <a:xfrm>
              <a:off x="5300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45"/>
            <p:cNvSpPr/>
            <p:nvPr/>
          </p:nvSpPr>
          <p:spPr>
            <a:xfrm>
              <a:off x="5300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45"/>
            <p:cNvSpPr/>
            <p:nvPr/>
          </p:nvSpPr>
          <p:spPr>
            <a:xfrm>
              <a:off x="5493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45"/>
            <p:cNvSpPr/>
            <p:nvPr/>
          </p:nvSpPr>
          <p:spPr>
            <a:xfrm>
              <a:off x="5493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45"/>
            <p:cNvSpPr/>
            <p:nvPr/>
          </p:nvSpPr>
          <p:spPr>
            <a:xfrm>
              <a:off x="5687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45"/>
            <p:cNvSpPr/>
            <p:nvPr/>
          </p:nvSpPr>
          <p:spPr>
            <a:xfrm>
              <a:off x="5687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45"/>
            <p:cNvSpPr/>
            <p:nvPr/>
          </p:nvSpPr>
          <p:spPr>
            <a:xfrm>
              <a:off x="5882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45"/>
            <p:cNvSpPr/>
            <p:nvPr/>
          </p:nvSpPr>
          <p:spPr>
            <a:xfrm>
              <a:off x="5882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45"/>
            <p:cNvSpPr/>
            <p:nvPr/>
          </p:nvSpPr>
          <p:spPr>
            <a:xfrm>
              <a:off x="6076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45"/>
            <p:cNvSpPr/>
            <p:nvPr/>
          </p:nvSpPr>
          <p:spPr>
            <a:xfrm>
              <a:off x="6076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5" name="Google Shape;4075;p46"/>
          <p:cNvGrpSpPr/>
          <p:nvPr/>
        </p:nvGrpSpPr>
        <p:grpSpPr>
          <a:xfrm>
            <a:off x="-22742" y="-53681"/>
            <a:ext cx="9189492" cy="5250864"/>
            <a:chOff x="238125" y="358125"/>
            <a:chExt cx="5988200" cy="3421650"/>
          </a:xfrm>
        </p:grpSpPr>
        <p:sp>
          <p:nvSpPr>
            <p:cNvPr id="4076" name="Google Shape;4076;p46"/>
            <p:cNvSpPr/>
            <p:nvPr/>
          </p:nvSpPr>
          <p:spPr>
            <a:xfrm>
              <a:off x="593800" y="2994275"/>
              <a:ext cx="95300" cy="95425"/>
            </a:xfrm>
            <a:custGeom>
              <a:avLst/>
              <a:gdLst/>
              <a:ahLst/>
              <a:cxnLst/>
              <a:rect l="l" t="t" r="r" b="b"/>
              <a:pathLst>
                <a:path w="3812" h="3817" extrusionOk="0">
                  <a:moveTo>
                    <a:pt x="1937" y="1"/>
                  </a:moveTo>
                  <a:lnTo>
                    <a:pt x="0" y="1938"/>
                  </a:lnTo>
                  <a:lnTo>
                    <a:pt x="1937" y="3817"/>
                  </a:lnTo>
                  <a:lnTo>
                    <a:pt x="3812" y="1938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46"/>
            <p:cNvSpPr/>
            <p:nvPr/>
          </p:nvSpPr>
          <p:spPr>
            <a:xfrm>
              <a:off x="5260825" y="2994275"/>
              <a:ext cx="95300" cy="95425"/>
            </a:xfrm>
            <a:custGeom>
              <a:avLst/>
              <a:gdLst/>
              <a:ahLst/>
              <a:cxnLst/>
              <a:rect l="l" t="t" r="r" b="b"/>
              <a:pathLst>
                <a:path w="3812" h="3817" extrusionOk="0">
                  <a:moveTo>
                    <a:pt x="1874" y="1"/>
                  </a:moveTo>
                  <a:lnTo>
                    <a:pt x="0" y="1938"/>
                  </a:lnTo>
                  <a:lnTo>
                    <a:pt x="1874" y="3817"/>
                  </a:lnTo>
                  <a:lnTo>
                    <a:pt x="3811" y="1938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46"/>
            <p:cNvSpPr/>
            <p:nvPr/>
          </p:nvSpPr>
          <p:spPr>
            <a:xfrm>
              <a:off x="3124050" y="1093575"/>
              <a:ext cx="95300" cy="93850"/>
            </a:xfrm>
            <a:custGeom>
              <a:avLst/>
              <a:gdLst/>
              <a:ahLst/>
              <a:cxnLst/>
              <a:rect l="l" t="t" r="r" b="b"/>
              <a:pathLst>
                <a:path w="3812" h="3754" extrusionOk="0">
                  <a:moveTo>
                    <a:pt x="1874" y="1"/>
                  </a:moveTo>
                  <a:lnTo>
                    <a:pt x="0" y="1879"/>
                  </a:lnTo>
                  <a:lnTo>
                    <a:pt x="1874" y="3753"/>
                  </a:lnTo>
                  <a:lnTo>
                    <a:pt x="3811" y="1879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46"/>
            <p:cNvSpPr/>
            <p:nvPr/>
          </p:nvSpPr>
          <p:spPr>
            <a:xfrm>
              <a:off x="5652700" y="712225"/>
              <a:ext cx="87800" cy="86350"/>
            </a:xfrm>
            <a:custGeom>
              <a:avLst/>
              <a:gdLst/>
              <a:ahLst/>
              <a:cxnLst/>
              <a:rect l="l" t="t" r="r" b="b"/>
              <a:pathLst>
                <a:path w="3512" h="3454" extrusionOk="0">
                  <a:moveTo>
                    <a:pt x="1759" y="911"/>
                  </a:moveTo>
                  <a:cubicBezTo>
                    <a:pt x="2180" y="911"/>
                    <a:pt x="2606" y="1274"/>
                    <a:pt x="2606" y="1758"/>
                  </a:cubicBezTo>
                  <a:cubicBezTo>
                    <a:pt x="2606" y="2180"/>
                    <a:pt x="2180" y="2543"/>
                    <a:pt x="1759" y="2543"/>
                  </a:cubicBezTo>
                  <a:cubicBezTo>
                    <a:pt x="1274" y="2543"/>
                    <a:pt x="911" y="2180"/>
                    <a:pt x="911" y="1758"/>
                  </a:cubicBezTo>
                  <a:cubicBezTo>
                    <a:pt x="911" y="1274"/>
                    <a:pt x="1274" y="911"/>
                    <a:pt x="1759" y="911"/>
                  </a:cubicBezTo>
                  <a:close/>
                  <a:moveTo>
                    <a:pt x="1759" y="0"/>
                  </a:moveTo>
                  <a:cubicBezTo>
                    <a:pt x="790" y="0"/>
                    <a:pt x="1" y="790"/>
                    <a:pt x="1" y="1758"/>
                  </a:cubicBezTo>
                  <a:cubicBezTo>
                    <a:pt x="1" y="2727"/>
                    <a:pt x="790" y="3453"/>
                    <a:pt x="1759" y="3453"/>
                  </a:cubicBezTo>
                  <a:cubicBezTo>
                    <a:pt x="2727" y="3453"/>
                    <a:pt x="3512" y="2727"/>
                    <a:pt x="3512" y="1758"/>
                  </a:cubicBezTo>
                  <a:cubicBezTo>
                    <a:pt x="3512" y="790"/>
                    <a:pt x="2727" y="0"/>
                    <a:pt x="1759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46"/>
            <p:cNvSpPr/>
            <p:nvPr/>
          </p:nvSpPr>
          <p:spPr>
            <a:xfrm>
              <a:off x="1187025" y="712225"/>
              <a:ext cx="87775" cy="86350"/>
            </a:xfrm>
            <a:custGeom>
              <a:avLst/>
              <a:gdLst/>
              <a:ahLst/>
              <a:cxnLst/>
              <a:rect l="l" t="t" r="r" b="b"/>
              <a:pathLst>
                <a:path w="3511" h="3454" extrusionOk="0">
                  <a:moveTo>
                    <a:pt x="1753" y="911"/>
                  </a:moveTo>
                  <a:cubicBezTo>
                    <a:pt x="2179" y="911"/>
                    <a:pt x="2600" y="1274"/>
                    <a:pt x="2600" y="1758"/>
                  </a:cubicBezTo>
                  <a:cubicBezTo>
                    <a:pt x="2600" y="2180"/>
                    <a:pt x="2179" y="2543"/>
                    <a:pt x="1753" y="2543"/>
                  </a:cubicBezTo>
                  <a:cubicBezTo>
                    <a:pt x="1269" y="2543"/>
                    <a:pt x="906" y="2180"/>
                    <a:pt x="906" y="1758"/>
                  </a:cubicBezTo>
                  <a:cubicBezTo>
                    <a:pt x="906" y="1274"/>
                    <a:pt x="1269" y="911"/>
                    <a:pt x="1753" y="911"/>
                  </a:cubicBezTo>
                  <a:close/>
                  <a:moveTo>
                    <a:pt x="1753" y="0"/>
                  </a:moveTo>
                  <a:cubicBezTo>
                    <a:pt x="785" y="0"/>
                    <a:pt x="0" y="790"/>
                    <a:pt x="0" y="1758"/>
                  </a:cubicBezTo>
                  <a:cubicBezTo>
                    <a:pt x="0" y="2727"/>
                    <a:pt x="785" y="3453"/>
                    <a:pt x="1753" y="3453"/>
                  </a:cubicBezTo>
                  <a:cubicBezTo>
                    <a:pt x="2722" y="3453"/>
                    <a:pt x="3511" y="2727"/>
                    <a:pt x="3511" y="1758"/>
                  </a:cubicBezTo>
                  <a:cubicBezTo>
                    <a:pt x="3511" y="790"/>
                    <a:pt x="2722" y="0"/>
                    <a:pt x="1753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46"/>
            <p:cNvSpPr/>
            <p:nvPr/>
          </p:nvSpPr>
          <p:spPr>
            <a:xfrm>
              <a:off x="6035625" y="3555775"/>
              <a:ext cx="86225" cy="86225"/>
            </a:xfrm>
            <a:custGeom>
              <a:avLst/>
              <a:gdLst/>
              <a:ahLst/>
              <a:cxnLst/>
              <a:rect l="l" t="t" r="r" b="b"/>
              <a:pathLst>
                <a:path w="3449" h="3449" extrusionOk="0">
                  <a:moveTo>
                    <a:pt x="1696" y="906"/>
                  </a:moveTo>
                  <a:cubicBezTo>
                    <a:pt x="2180" y="906"/>
                    <a:pt x="2543" y="1269"/>
                    <a:pt x="2543" y="1695"/>
                  </a:cubicBezTo>
                  <a:cubicBezTo>
                    <a:pt x="2543" y="2180"/>
                    <a:pt x="2180" y="2543"/>
                    <a:pt x="1696" y="2543"/>
                  </a:cubicBezTo>
                  <a:cubicBezTo>
                    <a:pt x="1269" y="2543"/>
                    <a:pt x="906" y="2180"/>
                    <a:pt x="906" y="1695"/>
                  </a:cubicBezTo>
                  <a:cubicBezTo>
                    <a:pt x="906" y="1269"/>
                    <a:pt x="1269" y="906"/>
                    <a:pt x="1696" y="906"/>
                  </a:cubicBezTo>
                  <a:close/>
                  <a:moveTo>
                    <a:pt x="1696" y="0"/>
                  </a:moveTo>
                  <a:cubicBezTo>
                    <a:pt x="785" y="0"/>
                    <a:pt x="1" y="785"/>
                    <a:pt x="1" y="1695"/>
                  </a:cubicBezTo>
                  <a:cubicBezTo>
                    <a:pt x="1" y="2664"/>
                    <a:pt x="785" y="3448"/>
                    <a:pt x="1696" y="3448"/>
                  </a:cubicBezTo>
                  <a:cubicBezTo>
                    <a:pt x="2664" y="3448"/>
                    <a:pt x="3449" y="2664"/>
                    <a:pt x="3449" y="1695"/>
                  </a:cubicBezTo>
                  <a:cubicBezTo>
                    <a:pt x="3449" y="785"/>
                    <a:pt x="2664" y="0"/>
                    <a:pt x="1696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46"/>
            <p:cNvSpPr/>
            <p:nvPr/>
          </p:nvSpPr>
          <p:spPr>
            <a:xfrm>
              <a:off x="3518950" y="3371150"/>
              <a:ext cx="86350" cy="87800"/>
            </a:xfrm>
            <a:custGeom>
              <a:avLst/>
              <a:gdLst/>
              <a:ahLst/>
              <a:cxnLst/>
              <a:rect l="l" t="t" r="r" b="b"/>
              <a:pathLst>
                <a:path w="3454" h="3512" extrusionOk="0">
                  <a:moveTo>
                    <a:pt x="1758" y="906"/>
                  </a:moveTo>
                  <a:cubicBezTo>
                    <a:pt x="2180" y="906"/>
                    <a:pt x="2543" y="1269"/>
                    <a:pt x="2543" y="1753"/>
                  </a:cubicBezTo>
                  <a:cubicBezTo>
                    <a:pt x="2543" y="2238"/>
                    <a:pt x="2180" y="2601"/>
                    <a:pt x="1758" y="2601"/>
                  </a:cubicBezTo>
                  <a:cubicBezTo>
                    <a:pt x="1274" y="2601"/>
                    <a:pt x="911" y="2238"/>
                    <a:pt x="911" y="1753"/>
                  </a:cubicBezTo>
                  <a:cubicBezTo>
                    <a:pt x="911" y="1269"/>
                    <a:pt x="1274" y="906"/>
                    <a:pt x="1758" y="906"/>
                  </a:cubicBezTo>
                  <a:close/>
                  <a:moveTo>
                    <a:pt x="1758" y="0"/>
                  </a:moveTo>
                  <a:cubicBezTo>
                    <a:pt x="790" y="0"/>
                    <a:pt x="0" y="785"/>
                    <a:pt x="0" y="1753"/>
                  </a:cubicBezTo>
                  <a:cubicBezTo>
                    <a:pt x="0" y="2722"/>
                    <a:pt x="790" y="3511"/>
                    <a:pt x="1758" y="3511"/>
                  </a:cubicBezTo>
                  <a:cubicBezTo>
                    <a:pt x="2664" y="3511"/>
                    <a:pt x="3453" y="2722"/>
                    <a:pt x="3453" y="1753"/>
                  </a:cubicBezTo>
                  <a:cubicBezTo>
                    <a:pt x="3453" y="785"/>
                    <a:pt x="2664" y="0"/>
                    <a:pt x="1758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46"/>
            <p:cNvSpPr/>
            <p:nvPr/>
          </p:nvSpPr>
          <p:spPr>
            <a:xfrm>
              <a:off x="4495100" y="2033400"/>
              <a:ext cx="77125" cy="76025"/>
            </a:xfrm>
            <a:custGeom>
              <a:avLst/>
              <a:gdLst/>
              <a:ahLst/>
              <a:cxnLst/>
              <a:rect l="l" t="t" r="r" b="b"/>
              <a:pathLst>
                <a:path w="3085" h="3041" extrusionOk="0">
                  <a:moveTo>
                    <a:pt x="484" y="0"/>
                  </a:moveTo>
                  <a:cubicBezTo>
                    <a:pt x="421" y="0"/>
                    <a:pt x="300" y="58"/>
                    <a:pt x="179" y="179"/>
                  </a:cubicBezTo>
                  <a:cubicBezTo>
                    <a:pt x="0" y="363"/>
                    <a:pt x="0" y="606"/>
                    <a:pt x="179" y="785"/>
                  </a:cubicBezTo>
                  <a:lnTo>
                    <a:pt x="2300" y="2906"/>
                  </a:lnTo>
                  <a:cubicBezTo>
                    <a:pt x="2390" y="2995"/>
                    <a:pt x="2495" y="3040"/>
                    <a:pt x="2601" y="3040"/>
                  </a:cubicBezTo>
                  <a:cubicBezTo>
                    <a:pt x="2707" y="3040"/>
                    <a:pt x="2814" y="2995"/>
                    <a:pt x="2906" y="2906"/>
                  </a:cubicBezTo>
                  <a:cubicBezTo>
                    <a:pt x="3085" y="2722"/>
                    <a:pt x="3085" y="2422"/>
                    <a:pt x="2906" y="2238"/>
                  </a:cubicBezTo>
                  <a:lnTo>
                    <a:pt x="848" y="179"/>
                  </a:lnTo>
                  <a:cubicBezTo>
                    <a:pt x="726" y="58"/>
                    <a:pt x="605" y="0"/>
                    <a:pt x="484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46"/>
            <p:cNvSpPr/>
            <p:nvPr/>
          </p:nvSpPr>
          <p:spPr>
            <a:xfrm>
              <a:off x="4495100" y="2033400"/>
              <a:ext cx="77125" cy="76025"/>
            </a:xfrm>
            <a:custGeom>
              <a:avLst/>
              <a:gdLst/>
              <a:ahLst/>
              <a:cxnLst/>
              <a:rect l="l" t="t" r="r" b="b"/>
              <a:pathLst>
                <a:path w="3085" h="3041" extrusionOk="0">
                  <a:moveTo>
                    <a:pt x="2601" y="0"/>
                  </a:moveTo>
                  <a:cubicBezTo>
                    <a:pt x="2479" y="0"/>
                    <a:pt x="2358" y="58"/>
                    <a:pt x="2300" y="179"/>
                  </a:cubicBezTo>
                  <a:lnTo>
                    <a:pt x="179" y="2238"/>
                  </a:lnTo>
                  <a:cubicBezTo>
                    <a:pt x="0" y="2422"/>
                    <a:pt x="0" y="2722"/>
                    <a:pt x="179" y="2906"/>
                  </a:cubicBezTo>
                  <a:cubicBezTo>
                    <a:pt x="271" y="2995"/>
                    <a:pt x="392" y="3040"/>
                    <a:pt x="513" y="3040"/>
                  </a:cubicBezTo>
                  <a:cubicBezTo>
                    <a:pt x="634" y="3040"/>
                    <a:pt x="756" y="2995"/>
                    <a:pt x="848" y="2906"/>
                  </a:cubicBezTo>
                  <a:lnTo>
                    <a:pt x="2906" y="785"/>
                  </a:lnTo>
                  <a:cubicBezTo>
                    <a:pt x="3085" y="606"/>
                    <a:pt x="3085" y="363"/>
                    <a:pt x="2906" y="179"/>
                  </a:cubicBezTo>
                  <a:cubicBezTo>
                    <a:pt x="2843" y="58"/>
                    <a:pt x="2722" y="0"/>
                    <a:pt x="2601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46"/>
            <p:cNvSpPr/>
            <p:nvPr/>
          </p:nvSpPr>
          <p:spPr>
            <a:xfrm>
              <a:off x="1769575" y="2423825"/>
              <a:ext cx="77250" cy="74550"/>
            </a:xfrm>
            <a:custGeom>
              <a:avLst/>
              <a:gdLst/>
              <a:ahLst/>
              <a:cxnLst/>
              <a:rect l="l" t="t" r="r" b="b"/>
              <a:pathLst>
                <a:path w="3090" h="2982" extrusionOk="0">
                  <a:moveTo>
                    <a:pt x="548" y="0"/>
                  </a:moveTo>
                  <a:cubicBezTo>
                    <a:pt x="427" y="0"/>
                    <a:pt x="306" y="59"/>
                    <a:pt x="184" y="122"/>
                  </a:cubicBezTo>
                  <a:cubicBezTo>
                    <a:pt x="0" y="301"/>
                    <a:pt x="0" y="606"/>
                    <a:pt x="184" y="785"/>
                  </a:cubicBezTo>
                  <a:lnTo>
                    <a:pt x="2301" y="2843"/>
                  </a:lnTo>
                  <a:cubicBezTo>
                    <a:pt x="2393" y="2935"/>
                    <a:pt x="2499" y="2981"/>
                    <a:pt x="2605" y="2981"/>
                  </a:cubicBezTo>
                  <a:cubicBezTo>
                    <a:pt x="2711" y="2981"/>
                    <a:pt x="2816" y="2935"/>
                    <a:pt x="2906" y="2843"/>
                  </a:cubicBezTo>
                  <a:cubicBezTo>
                    <a:pt x="3090" y="2664"/>
                    <a:pt x="3090" y="2422"/>
                    <a:pt x="2906" y="2238"/>
                  </a:cubicBezTo>
                  <a:lnTo>
                    <a:pt x="848" y="122"/>
                  </a:lnTo>
                  <a:cubicBezTo>
                    <a:pt x="727" y="59"/>
                    <a:pt x="669" y="0"/>
                    <a:pt x="548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46"/>
            <p:cNvSpPr/>
            <p:nvPr/>
          </p:nvSpPr>
          <p:spPr>
            <a:xfrm>
              <a:off x="1769575" y="2423825"/>
              <a:ext cx="77250" cy="74550"/>
            </a:xfrm>
            <a:custGeom>
              <a:avLst/>
              <a:gdLst/>
              <a:ahLst/>
              <a:cxnLst/>
              <a:rect l="l" t="t" r="r" b="b"/>
              <a:pathLst>
                <a:path w="3090" h="2982" extrusionOk="0">
                  <a:moveTo>
                    <a:pt x="2606" y="0"/>
                  </a:moveTo>
                  <a:cubicBezTo>
                    <a:pt x="2485" y="0"/>
                    <a:pt x="2364" y="59"/>
                    <a:pt x="2301" y="122"/>
                  </a:cubicBezTo>
                  <a:lnTo>
                    <a:pt x="184" y="2238"/>
                  </a:lnTo>
                  <a:cubicBezTo>
                    <a:pt x="0" y="2422"/>
                    <a:pt x="0" y="2664"/>
                    <a:pt x="184" y="2843"/>
                  </a:cubicBezTo>
                  <a:cubicBezTo>
                    <a:pt x="274" y="2935"/>
                    <a:pt x="395" y="2981"/>
                    <a:pt x="516" y="2981"/>
                  </a:cubicBezTo>
                  <a:cubicBezTo>
                    <a:pt x="637" y="2981"/>
                    <a:pt x="758" y="2935"/>
                    <a:pt x="848" y="2843"/>
                  </a:cubicBezTo>
                  <a:lnTo>
                    <a:pt x="2906" y="785"/>
                  </a:lnTo>
                  <a:cubicBezTo>
                    <a:pt x="3090" y="606"/>
                    <a:pt x="3090" y="301"/>
                    <a:pt x="2906" y="122"/>
                  </a:cubicBezTo>
                  <a:cubicBezTo>
                    <a:pt x="2848" y="59"/>
                    <a:pt x="2727" y="0"/>
                    <a:pt x="2606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46"/>
            <p:cNvSpPr/>
            <p:nvPr/>
          </p:nvSpPr>
          <p:spPr>
            <a:xfrm>
              <a:off x="238125" y="373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46"/>
            <p:cNvSpPr/>
            <p:nvPr/>
          </p:nvSpPr>
          <p:spPr>
            <a:xfrm>
              <a:off x="238125" y="56247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46"/>
            <p:cNvSpPr/>
            <p:nvPr/>
          </p:nvSpPr>
          <p:spPr>
            <a:xfrm>
              <a:off x="238125" y="753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46"/>
            <p:cNvSpPr/>
            <p:nvPr/>
          </p:nvSpPr>
          <p:spPr>
            <a:xfrm>
              <a:off x="238125" y="942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46"/>
            <p:cNvSpPr/>
            <p:nvPr/>
          </p:nvSpPr>
          <p:spPr>
            <a:xfrm>
              <a:off x="238125" y="113147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46"/>
            <p:cNvSpPr/>
            <p:nvPr/>
          </p:nvSpPr>
          <p:spPr>
            <a:xfrm>
              <a:off x="238125" y="1322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46"/>
            <p:cNvSpPr/>
            <p:nvPr/>
          </p:nvSpPr>
          <p:spPr>
            <a:xfrm>
              <a:off x="238125" y="1511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46"/>
            <p:cNvSpPr/>
            <p:nvPr/>
          </p:nvSpPr>
          <p:spPr>
            <a:xfrm>
              <a:off x="238125" y="1701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46"/>
            <p:cNvSpPr/>
            <p:nvPr/>
          </p:nvSpPr>
          <p:spPr>
            <a:xfrm>
              <a:off x="238125" y="1891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46"/>
            <p:cNvSpPr/>
            <p:nvPr/>
          </p:nvSpPr>
          <p:spPr>
            <a:xfrm>
              <a:off x="238125" y="2080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46"/>
            <p:cNvSpPr/>
            <p:nvPr/>
          </p:nvSpPr>
          <p:spPr>
            <a:xfrm>
              <a:off x="238125" y="2270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46"/>
            <p:cNvSpPr/>
            <p:nvPr/>
          </p:nvSpPr>
          <p:spPr>
            <a:xfrm>
              <a:off x="238125" y="2460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46"/>
            <p:cNvSpPr/>
            <p:nvPr/>
          </p:nvSpPr>
          <p:spPr>
            <a:xfrm>
              <a:off x="238125" y="2650825"/>
              <a:ext cx="5988200" cy="4500"/>
            </a:xfrm>
            <a:custGeom>
              <a:avLst/>
              <a:gdLst/>
              <a:ahLst/>
              <a:cxnLst/>
              <a:rect l="l" t="t" r="r" b="b"/>
              <a:pathLst>
                <a:path w="239528" h="180" extrusionOk="0">
                  <a:moveTo>
                    <a:pt x="0" y="0"/>
                  </a:moveTo>
                  <a:lnTo>
                    <a:pt x="0" y="179"/>
                  </a:lnTo>
                  <a:lnTo>
                    <a:pt x="239528" y="179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46"/>
            <p:cNvSpPr/>
            <p:nvPr/>
          </p:nvSpPr>
          <p:spPr>
            <a:xfrm>
              <a:off x="238125" y="2839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46"/>
            <p:cNvSpPr/>
            <p:nvPr/>
          </p:nvSpPr>
          <p:spPr>
            <a:xfrm>
              <a:off x="238125" y="3029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46"/>
            <p:cNvSpPr/>
            <p:nvPr/>
          </p:nvSpPr>
          <p:spPr>
            <a:xfrm>
              <a:off x="238125" y="32198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46"/>
            <p:cNvSpPr/>
            <p:nvPr/>
          </p:nvSpPr>
          <p:spPr>
            <a:xfrm>
              <a:off x="238125" y="3408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46"/>
            <p:cNvSpPr/>
            <p:nvPr/>
          </p:nvSpPr>
          <p:spPr>
            <a:xfrm>
              <a:off x="238125" y="3598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46"/>
            <p:cNvSpPr/>
            <p:nvPr/>
          </p:nvSpPr>
          <p:spPr>
            <a:xfrm>
              <a:off x="254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46"/>
            <p:cNvSpPr/>
            <p:nvPr/>
          </p:nvSpPr>
          <p:spPr>
            <a:xfrm>
              <a:off x="254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46"/>
            <p:cNvSpPr/>
            <p:nvPr/>
          </p:nvSpPr>
          <p:spPr>
            <a:xfrm>
              <a:off x="448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46"/>
            <p:cNvSpPr/>
            <p:nvPr/>
          </p:nvSpPr>
          <p:spPr>
            <a:xfrm>
              <a:off x="448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46"/>
            <p:cNvSpPr/>
            <p:nvPr/>
          </p:nvSpPr>
          <p:spPr>
            <a:xfrm>
              <a:off x="642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46"/>
            <p:cNvSpPr/>
            <p:nvPr/>
          </p:nvSpPr>
          <p:spPr>
            <a:xfrm>
              <a:off x="642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46"/>
            <p:cNvSpPr/>
            <p:nvPr/>
          </p:nvSpPr>
          <p:spPr>
            <a:xfrm>
              <a:off x="8359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46"/>
            <p:cNvSpPr/>
            <p:nvPr/>
          </p:nvSpPr>
          <p:spPr>
            <a:xfrm>
              <a:off x="8359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46"/>
            <p:cNvSpPr/>
            <p:nvPr/>
          </p:nvSpPr>
          <p:spPr>
            <a:xfrm>
              <a:off x="1031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46"/>
            <p:cNvSpPr/>
            <p:nvPr/>
          </p:nvSpPr>
          <p:spPr>
            <a:xfrm>
              <a:off x="1031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46"/>
            <p:cNvSpPr/>
            <p:nvPr/>
          </p:nvSpPr>
          <p:spPr>
            <a:xfrm>
              <a:off x="12247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46"/>
            <p:cNvSpPr/>
            <p:nvPr/>
          </p:nvSpPr>
          <p:spPr>
            <a:xfrm>
              <a:off x="12247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46"/>
            <p:cNvSpPr/>
            <p:nvPr/>
          </p:nvSpPr>
          <p:spPr>
            <a:xfrm>
              <a:off x="14184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46"/>
            <p:cNvSpPr/>
            <p:nvPr/>
          </p:nvSpPr>
          <p:spPr>
            <a:xfrm>
              <a:off x="14184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46"/>
            <p:cNvSpPr/>
            <p:nvPr/>
          </p:nvSpPr>
          <p:spPr>
            <a:xfrm>
              <a:off x="1612200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46"/>
            <p:cNvSpPr/>
            <p:nvPr/>
          </p:nvSpPr>
          <p:spPr>
            <a:xfrm>
              <a:off x="1612200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46"/>
            <p:cNvSpPr/>
            <p:nvPr/>
          </p:nvSpPr>
          <p:spPr>
            <a:xfrm>
              <a:off x="180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46"/>
            <p:cNvSpPr/>
            <p:nvPr/>
          </p:nvSpPr>
          <p:spPr>
            <a:xfrm>
              <a:off x="180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46"/>
            <p:cNvSpPr/>
            <p:nvPr/>
          </p:nvSpPr>
          <p:spPr>
            <a:xfrm>
              <a:off x="2001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46"/>
            <p:cNvSpPr/>
            <p:nvPr/>
          </p:nvSpPr>
          <p:spPr>
            <a:xfrm>
              <a:off x="2001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46"/>
            <p:cNvSpPr/>
            <p:nvPr/>
          </p:nvSpPr>
          <p:spPr>
            <a:xfrm>
              <a:off x="2194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46"/>
            <p:cNvSpPr/>
            <p:nvPr/>
          </p:nvSpPr>
          <p:spPr>
            <a:xfrm>
              <a:off x="2194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46"/>
            <p:cNvSpPr/>
            <p:nvPr/>
          </p:nvSpPr>
          <p:spPr>
            <a:xfrm>
              <a:off x="2388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46"/>
            <p:cNvSpPr/>
            <p:nvPr/>
          </p:nvSpPr>
          <p:spPr>
            <a:xfrm>
              <a:off x="2388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46"/>
            <p:cNvSpPr/>
            <p:nvPr/>
          </p:nvSpPr>
          <p:spPr>
            <a:xfrm>
              <a:off x="2583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46"/>
            <p:cNvSpPr/>
            <p:nvPr/>
          </p:nvSpPr>
          <p:spPr>
            <a:xfrm>
              <a:off x="2583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46"/>
            <p:cNvSpPr/>
            <p:nvPr/>
          </p:nvSpPr>
          <p:spPr>
            <a:xfrm>
              <a:off x="2777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46"/>
            <p:cNvSpPr/>
            <p:nvPr/>
          </p:nvSpPr>
          <p:spPr>
            <a:xfrm>
              <a:off x="2777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46"/>
            <p:cNvSpPr/>
            <p:nvPr/>
          </p:nvSpPr>
          <p:spPr>
            <a:xfrm>
              <a:off x="29711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46"/>
            <p:cNvSpPr/>
            <p:nvPr/>
          </p:nvSpPr>
          <p:spPr>
            <a:xfrm>
              <a:off x="29711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46"/>
            <p:cNvSpPr/>
            <p:nvPr/>
          </p:nvSpPr>
          <p:spPr>
            <a:xfrm>
              <a:off x="31648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46"/>
            <p:cNvSpPr/>
            <p:nvPr/>
          </p:nvSpPr>
          <p:spPr>
            <a:xfrm>
              <a:off x="31648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46"/>
            <p:cNvSpPr/>
            <p:nvPr/>
          </p:nvSpPr>
          <p:spPr>
            <a:xfrm>
              <a:off x="3360125" y="358125"/>
              <a:ext cx="4500" cy="3421650"/>
            </a:xfrm>
            <a:custGeom>
              <a:avLst/>
              <a:gdLst/>
              <a:ahLst/>
              <a:cxnLst/>
              <a:rect l="l" t="t" r="r" b="b"/>
              <a:pathLst>
                <a:path w="180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179" y="13686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46"/>
            <p:cNvSpPr/>
            <p:nvPr/>
          </p:nvSpPr>
          <p:spPr>
            <a:xfrm>
              <a:off x="3360125" y="358125"/>
              <a:ext cx="4500" cy="3421650"/>
            </a:xfrm>
            <a:custGeom>
              <a:avLst/>
              <a:gdLst/>
              <a:ahLst/>
              <a:cxnLst/>
              <a:rect l="l" t="t" r="r" b="b"/>
              <a:pathLst>
                <a:path w="180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179" y="13686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46"/>
            <p:cNvSpPr/>
            <p:nvPr/>
          </p:nvSpPr>
          <p:spPr>
            <a:xfrm>
              <a:off x="3553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46"/>
            <p:cNvSpPr/>
            <p:nvPr/>
          </p:nvSpPr>
          <p:spPr>
            <a:xfrm>
              <a:off x="3553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46"/>
            <p:cNvSpPr/>
            <p:nvPr/>
          </p:nvSpPr>
          <p:spPr>
            <a:xfrm>
              <a:off x="3747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46"/>
            <p:cNvSpPr/>
            <p:nvPr/>
          </p:nvSpPr>
          <p:spPr>
            <a:xfrm>
              <a:off x="3747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46"/>
            <p:cNvSpPr/>
            <p:nvPr/>
          </p:nvSpPr>
          <p:spPr>
            <a:xfrm>
              <a:off x="3941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46"/>
            <p:cNvSpPr/>
            <p:nvPr/>
          </p:nvSpPr>
          <p:spPr>
            <a:xfrm>
              <a:off x="3941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46"/>
            <p:cNvSpPr/>
            <p:nvPr/>
          </p:nvSpPr>
          <p:spPr>
            <a:xfrm>
              <a:off x="4136375" y="358125"/>
              <a:ext cx="4625" cy="3421650"/>
            </a:xfrm>
            <a:custGeom>
              <a:avLst/>
              <a:gdLst/>
              <a:ahLst/>
              <a:cxnLst/>
              <a:rect l="l" t="t" r="r" b="b"/>
              <a:pathLst>
                <a:path w="185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185" y="13686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46"/>
            <p:cNvSpPr/>
            <p:nvPr/>
          </p:nvSpPr>
          <p:spPr>
            <a:xfrm>
              <a:off x="4136375" y="358125"/>
              <a:ext cx="4625" cy="3421650"/>
            </a:xfrm>
            <a:custGeom>
              <a:avLst/>
              <a:gdLst/>
              <a:ahLst/>
              <a:cxnLst/>
              <a:rect l="l" t="t" r="r" b="b"/>
              <a:pathLst>
                <a:path w="185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185" y="13686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46"/>
            <p:cNvSpPr/>
            <p:nvPr/>
          </p:nvSpPr>
          <p:spPr>
            <a:xfrm>
              <a:off x="4330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46"/>
            <p:cNvSpPr/>
            <p:nvPr/>
          </p:nvSpPr>
          <p:spPr>
            <a:xfrm>
              <a:off x="4330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46"/>
            <p:cNvSpPr/>
            <p:nvPr/>
          </p:nvSpPr>
          <p:spPr>
            <a:xfrm>
              <a:off x="45237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46"/>
            <p:cNvSpPr/>
            <p:nvPr/>
          </p:nvSpPr>
          <p:spPr>
            <a:xfrm>
              <a:off x="45237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46"/>
            <p:cNvSpPr/>
            <p:nvPr/>
          </p:nvSpPr>
          <p:spPr>
            <a:xfrm>
              <a:off x="471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46"/>
            <p:cNvSpPr/>
            <p:nvPr/>
          </p:nvSpPr>
          <p:spPr>
            <a:xfrm>
              <a:off x="471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46"/>
            <p:cNvSpPr/>
            <p:nvPr/>
          </p:nvSpPr>
          <p:spPr>
            <a:xfrm>
              <a:off x="49111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46"/>
            <p:cNvSpPr/>
            <p:nvPr/>
          </p:nvSpPr>
          <p:spPr>
            <a:xfrm>
              <a:off x="49111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46"/>
            <p:cNvSpPr/>
            <p:nvPr/>
          </p:nvSpPr>
          <p:spPr>
            <a:xfrm>
              <a:off x="5106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46"/>
            <p:cNvSpPr/>
            <p:nvPr/>
          </p:nvSpPr>
          <p:spPr>
            <a:xfrm>
              <a:off x="5106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46"/>
            <p:cNvSpPr/>
            <p:nvPr/>
          </p:nvSpPr>
          <p:spPr>
            <a:xfrm>
              <a:off x="5300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46"/>
            <p:cNvSpPr/>
            <p:nvPr/>
          </p:nvSpPr>
          <p:spPr>
            <a:xfrm>
              <a:off x="5300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46"/>
            <p:cNvSpPr/>
            <p:nvPr/>
          </p:nvSpPr>
          <p:spPr>
            <a:xfrm>
              <a:off x="5493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46"/>
            <p:cNvSpPr/>
            <p:nvPr/>
          </p:nvSpPr>
          <p:spPr>
            <a:xfrm>
              <a:off x="5493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46"/>
            <p:cNvSpPr/>
            <p:nvPr/>
          </p:nvSpPr>
          <p:spPr>
            <a:xfrm>
              <a:off x="5687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46"/>
            <p:cNvSpPr/>
            <p:nvPr/>
          </p:nvSpPr>
          <p:spPr>
            <a:xfrm>
              <a:off x="5687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46"/>
            <p:cNvSpPr/>
            <p:nvPr/>
          </p:nvSpPr>
          <p:spPr>
            <a:xfrm>
              <a:off x="5882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46"/>
            <p:cNvSpPr/>
            <p:nvPr/>
          </p:nvSpPr>
          <p:spPr>
            <a:xfrm>
              <a:off x="5882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46"/>
            <p:cNvSpPr/>
            <p:nvPr/>
          </p:nvSpPr>
          <p:spPr>
            <a:xfrm>
              <a:off x="6076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6"/>
            <p:cNvSpPr/>
            <p:nvPr/>
          </p:nvSpPr>
          <p:spPr>
            <a:xfrm>
              <a:off x="6076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7" name="Google Shape;4167;p46"/>
          <p:cNvSpPr/>
          <p:nvPr/>
        </p:nvSpPr>
        <p:spPr>
          <a:xfrm>
            <a:off x="590556" y="-1409694"/>
            <a:ext cx="7962901" cy="7962901"/>
          </a:xfrm>
          <a:custGeom>
            <a:avLst/>
            <a:gdLst/>
            <a:ahLst/>
            <a:cxnLst/>
            <a:rect l="l" t="t" r="r" b="b"/>
            <a:pathLst>
              <a:path w="15497" h="15497" extrusionOk="0">
                <a:moveTo>
                  <a:pt x="7749" y="0"/>
                </a:moveTo>
                <a:cubicBezTo>
                  <a:pt x="3449" y="0"/>
                  <a:pt x="1" y="3453"/>
                  <a:pt x="1" y="7748"/>
                </a:cubicBezTo>
                <a:cubicBezTo>
                  <a:pt x="1" y="12048"/>
                  <a:pt x="3449" y="15496"/>
                  <a:pt x="7749" y="15496"/>
                </a:cubicBezTo>
                <a:cubicBezTo>
                  <a:pt x="12044" y="15496"/>
                  <a:pt x="15497" y="12048"/>
                  <a:pt x="15497" y="7748"/>
                </a:cubicBezTo>
                <a:cubicBezTo>
                  <a:pt x="15497" y="3453"/>
                  <a:pt x="12044" y="0"/>
                  <a:pt x="7749" y="0"/>
                </a:cubicBezTo>
                <a:close/>
              </a:path>
            </a:pathLst>
          </a:custGeom>
          <a:solidFill>
            <a:srgbClr val="9CD3ED">
              <a:alpha val="24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 ">
  <p:cSld name="CUSTOM_2_2">
    <p:spTree>
      <p:nvGrpSpPr>
        <p:cNvPr id="1" name="Shape 4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9" name="Google Shape;4169;p47"/>
          <p:cNvGrpSpPr/>
          <p:nvPr/>
        </p:nvGrpSpPr>
        <p:grpSpPr>
          <a:xfrm>
            <a:off x="-22742" y="-53681"/>
            <a:ext cx="9189492" cy="5250864"/>
            <a:chOff x="238125" y="358125"/>
            <a:chExt cx="5988200" cy="3421650"/>
          </a:xfrm>
        </p:grpSpPr>
        <p:sp>
          <p:nvSpPr>
            <p:cNvPr id="4170" name="Google Shape;4170;p47"/>
            <p:cNvSpPr/>
            <p:nvPr/>
          </p:nvSpPr>
          <p:spPr>
            <a:xfrm>
              <a:off x="593800" y="2994275"/>
              <a:ext cx="95300" cy="95425"/>
            </a:xfrm>
            <a:custGeom>
              <a:avLst/>
              <a:gdLst/>
              <a:ahLst/>
              <a:cxnLst/>
              <a:rect l="l" t="t" r="r" b="b"/>
              <a:pathLst>
                <a:path w="3812" h="3817" extrusionOk="0">
                  <a:moveTo>
                    <a:pt x="1937" y="1"/>
                  </a:moveTo>
                  <a:lnTo>
                    <a:pt x="0" y="1938"/>
                  </a:lnTo>
                  <a:lnTo>
                    <a:pt x="1937" y="3817"/>
                  </a:lnTo>
                  <a:lnTo>
                    <a:pt x="3812" y="1938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7"/>
            <p:cNvSpPr/>
            <p:nvPr/>
          </p:nvSpPr>
          <p:spPr>
            <a:xfrm>
              <a:off x="5260825" y="2994275"/>
              <a:ext cx="95300" cy="95425"/>
            </a:xfrm>
            <a:custGeom>
              <a:avLst/>
              <a:gdLst/>
              <a:ahLst/>
              <a:cxnLst/>
              <a:rect l="l" t="t" r="r" b="b"/>
              <a:pathLst>
                <a:path w="3812" h="3817" extrusionOk="0">
                  <a:moveTo>
                    <a:pt x="1874" y="1"/>
                  </a:moveTo>
                  <a:lnTo>
                    <a:pt x="0" y="1938"/>
                  </a:lnTo>
                  <a:lnTo>
                    <a:pt x="1874" y="3817"/>
                  </a:lnTo>
                  <a:lnTo>
                    <a:pt x="3811" y="1938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47"/>
            <p:cNvSpPr/>
            <p:nvPr/>
          </p:nvSpPr>
          <p:spPr>
            <a:xfrm>
              <a:off x="3124050" y="1093575"/>
              <a:ext cx="95300" cy="93850"/>
            </a:xfrm>
            <a:custGeom>
              <a:avLst/>
              <a:gdLst/>
              <a:ahLst/>
              <a:cxnLst/>
              <a:rect l="l" t="t" r="r" b="b"/>
              <a:pathLst>
                <a:path w="3812" h="3754" extrusionOk="0">
                  <a:moveTo>
                    <a:pt x="1874" y="1"/>
                  </a:moveTo>
                  <a:lnTo>
                    <a:pt x="0" y="1879"/>
                  </a:lnTo>
                  <a:lnTo>
                    <a:pt x="1874" y="3753"/>
                  </a:lnTo>
                  <a:lnTo>
                    <a:pt x="3811" y="1879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47"/>
            <p:cNvSpPr/>
            <p:nvPr/>
          </p:nvSpPr>
          <p:spPr>
            <a:xfrm>
              <a:off x="5652700" y="712225"/>
              <a:ext cx="87800" cy="86350"/>
            </a:xfrm>
            <a:custGeom>
              <a:avLst/>
              <a:gdLst/>
              <a:ahLst/>
              <a:cxnLst/>
              <a:rect l="l" t="t" r="r" b="b"/>
              <a:pathLst>
                <a:path w="3512" h="3454" extrusionOk="0">
                  <a:moveTo>
                    <a:pt x="1759" y="911"/>
                  </a:moveTo>
                  <a:cubicBezTo>
                    <a:pt x="2180" y="911"/>
                    <a:pt x="2606" y="1274"/>
                    <a:pt x="2606" y="1758"/>
                  </a:cubicBezTo>
                  <a:cubicBezTo>
                    <a:pt x="2606" y="2180"/>
                    <a:pt x="2180" y="2543"/>
                    <a:pt x="1759" y="2543"/>
                  </a:cubicBezTo>
                  <a:cubicBezTo>
                    <a:pt x="1274" y="2543"/>
                    <a:pt x="911" y="2180"/>
                    <a:pt x="911" y="1758"/>
                  </a:cubicBezTo>
                  <a:cubicBezTo>
                    <a:pt x="911" y="1274"/>
                    <a:pt x="1274" y="911"/>
                    <a:pt x="1759" y="911"/>
                  </a:cubicBezTo>
                  <a:close/>
                  <a:moveTo>
                    <a:pt x="1759" y="0"/>
                  </a:moveTo>
                  <a:cubicBezTo>
                    <a:pt x="790" y="0"/>
                    <a:pt x="1" y="790"/>
                    <a:pt x="1" y="1758"/>
                  </a:cubicBezTo>
                  <a:cubicBezTo>
                    <a:pt x="1" y="2727"/>
                    <a:pt x="790" y="3453"/>
                    <a:pt x="1759" y="3453"/>
                  </a:cubicBezTo>
                  <a:cubicBezTo>
                    <a:pt x="2727" y="3453"/>
                    <a:pt x="3512" y="2727"/>
                    <a:pt x="3512" y="1758"/>
                  </a:cubicBezTo>
                  <a:cubicBezTo>
                    <a:pt x="3512" y="790"/>
                    <a:pt x="2727" y="0"/>
                    <a:pt x="1759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47"/>
            <p:cNvSpPr/>
            <p:nvPr/>
          </p:nvSpPr>
          <p:spPr>
            <a:xfrm>
              <a:off x="1187025" y="712225"/>
              <a:ext cx="87775" cy="86350"/>
            </a:xfrm>
            <a:custGeom>
              <a:avLst/>
              <a:gdLst/>
              <a:ahLst/>
              <a:cxnLst/>
              <a:rect l="l" t="t" r="r" b="b"/>
              <a:pathLst>
                <a:path w="3511" h="3454" extrusionOk="0">
                  <a:moveTo>
                    <a:pt x="1753" y="911"/>
                  </a:moveTo>
                  <a:cubicBezTo>
                    <a:pt x="2179" y="911"/>
                    <a:pt x="2600" y="1274"/>
                    <a:pt x="2600" y="1758"/>
                  </a:cubicBezTo>
                  <a:cubicBezTo>
                    <a:pt x="2600" y="2180"/>
                    <a:pt x="2179" y="2543"/>
                    <a:pt x="1753" y="2543"/>
                  </a:cubicBezTo>
                  <a:cubicBezTo>
                    <a:pt x="1269" y="2543"/>
                    <a:pt x="906" y="2180"/>
                    <a:pt x="906" y="1758"/>
                  </a:cubicBezTo>
                  <a:cubicBezTo>
                    <a:pt x="906" y="1274"/>
                    <a:pt x="1269" y="911"/>
                    <a:pt x="1753" y="911"/>
                  </a:cubicBezTo>
                  <a:close/>
                  <a:moveTo>
                    <a:pt x="1753" y="0"/>
                  </a:moveTo>
                  <a:cubicBezTo>
                    <a:pt x="785" y="0"/>
                    <a:pt x="0" y="790"/>
                    <a:pt x="0" y="1758"/>
                  </a:cubicBezTo>
                  <a:cubicBezTo>
                    <a:pt x="0" y="2727"/>
                    <a:pt x="785" y="3453"/>
                    <a:pt x="1753" y="3453"/>
                  </a:cubicBezTo>
                  <a:cubicBezTo>
                    <a:pt x="2722" y="3453"/>
                    <a:pt x="3511" y="2727"/>
                    <a:pt x="3511" y="1758"/>
                  </a:cubicBezTo>
                  <a:cubicBezTo>
                    <a:pt x="3511" y="790"/>
                    <a:pt x="2722" y="0"/>
                    <a:pt x="1753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47"/>
            <p:cNvSpPr/>
            <p:nvPr/>
          </p:nvSpPr>
          <p:spPr>
            <a:xfrm>
              <a:off x="6035625" y="3555775"/>
              <a:ext cx="86225" cy="86225"/>
            </a:xfrm>
            <a:custGeom>
              <a:avLst/>
              <a:gdLst/>
              <a:ahLst/>
              <a:cxnLst/>
              <a:rect l="l" t="t" r="r" b="b"/>
              <a:pathLst>
                <a:path w="3449" h="3449" extrusionOk="0">
                  <a:moveTo>
                    <a:pt x="1696" y="906"/>
                  </a:moveTo>
                  <a:cubicBezTo>
                    <a:pt x="2180" y="906"/>
                    <a:pt x="2543" y="1269"/>
                    <a:pt x="2543" y="1695"/>
                  </a:cubicBezTo>
                  <a:cubicBezTo>
                    <a:pt x="2543" y="2180"/>
                    <a:pt x="2180" y="2543"/>
                    <a:pt x="1696" y="2543"/>
                  </a:cubicBezTo>
                  <a:cubicBezTo>
                    <a:pt x="1269" y="2543"/>
                    <a:pt x="906" y="2180"/>
                    <a:pt x="906" y="1695"/>
                  </a:cubicBezTo>
                  <a:cubicBezTo>
                    <a:pt x="906" y="1269"/>
                    <a:pt x="1269" y="906"/>
                    <a:pt x="1696" y="906"/>
                  </a:cubicBezTo>
                  <a:close/>
                  <a:moveTo>
                    <a:pt x="1696" y="0"/>
                  </a:moveTo>
                  <a:cubicBezTo>
                    <a:pt x="785" y="0"/>
                    <a:pt x="1" y="785"/>
                    <a:pt x="1" y="1695"/>
                  </a:cubicBezTo>
                  <a:cubicBezTo>
                    <a:pt x="1" y="2664"/>
                    <a:pt x="785" y="3448"/>
                    <a:pt x="1696" y="3448"/>
                  </a:cubicBezTo>
                  <a:cubicBezTo>
                    <a:pt x="2664" y="3448"/>
                    <a:pt x="3449" y="2664"/>
                    <a:pt x="3449" y="1695"/>
                  </a:cubicBezTo>
                  <a:cubicBezTo>
                    <a:pt x="3449" y="785"/>
                    <a:pt x="2664" y="0"/>
                    <a:pt x="1696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47"/>
            <p:cNvSpPr/>
            <p:nvPr/>
          </p:nvSpPr>
          <p:spPr>
            <a:xfrm>
              <a:off x="3518950" y="3371150"/>
              <a:ext cx="86350" cy="87800"/>
            </a:xfrm>
            <a:custGeom>
              <a:avLst/>
              <a:gdLst/>
              <a:ahLst/>
              <a:cxnLst/>
              <a:rect l="l" t="t" r="r" b="b"/>
              <a:pathLst>
                <a:path w="3454" h="3512" extrusionOk="0">
                  <a:moveTo>
                    <a:pt x="1758" y="906"/>
                  </a:moveTo>
                  <a:cubicBezTo>
                    <a:pt x="2180" y="906"/>
                    <a:pt x="2543" y="1269"/>
                    <a:pt x="2543" y="1753"/>
                  </a:cubicBezTo>
                  <a:cubicBezTo>
                    <a:pt x="2543" y="2238"/>
                    <a:pt x="2180" y="2601"/>
                    <a:pt x="1758" y="2601"/>
                  </a:cubicBezTo>
                  <a:cubicBezTo>
                    <a:pt x="1274" y="2601"/>
                    <a:pt x="911" y="2238"/>
                    <a:pt x="911" y="1753"/>
                  </a:cubicBezTo>
                  <a:cubicBezTo>
                    <a:pt x="911" y="1269"/>
                    <a:pt x="1274" y="906"/>
                    <a:pt x="1758" y="906"/>
                  </a:cubicBezTo>
                  <a:close/>
                  <a:moveTo>
                    <a:pt x="1758" y="0"/>
                  </a:moveTo>
                  <a:cubicBezTo>
                    <a:pt x="790" y="0"/>
                    <a:pt x="0" y="785"/>
                    <a:pt x="0" y="1753"/>
                  </a:cubicBezTo>
                  <a:cubicBezTo>
                    <a:pt x="0" y="2722"/>
                    <a:pt x="790" y="3511"/>
                    <a:pt x="1758" y="3511"/>
                  </a:cubicBezTo>
                  <a:cubicBezTo>
                    <a:pt x="2664" y="3511"/>
                    <a:pt x="3453" y="2722"/>
                    <a:pt x="3453" y="1753"/>
                  </a:cubicBezTo>
                  <a:cubicBezTo>
                    <a:pt x="3453" y="785"/>
                    <a:pt x="2664" y="0"/>
                    <a:pt x="1758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47"/>
            <p:cNvSpPr/>
            <p:nvPr/>
          </p:nvSpPr>
          <p:spPr>
            <a:xfrm>
              <a:off x="4495100" y="2033400"/>
              <a:ext cx="77125" cy="76025"/>
            </a:xfrm>
            <a:custGeom>
              <a:avLst/>
              <a:gdLst/>
              <a:ahLst/>
              <a:cxnLst/>
              <a:rect l="l" t="t" r="r" b="b"/>
              <a:pathLst>
                <a:path w="3085" h="3041" extrusionOk="0">
                  <a:moveTo>
                    <a:pt x="484" y="0"/>
                  </a:moveTo>
                  <a:cubicBezTo>
                    <a:pt x="421" y="0"/>
                    <a:pt x="300" y="58"/>
                    <a:pt x="179" y="179"/>
                  </a:cubicBezTo>
                  <a:cubicBezTo>
                    <a:pt x="0" y="363"/>
                    <a:pt x="0" y="606"/>
                    <a:pt x="179" y="785"/>
                  </a:cubicBezTo>
                  <a:lnTo>
                    <a:pt x="2300" y="2906"/>
                  </a:lnTo>
                  <a:cubicBezTo>
                    <a:pt x="2390" y="2995"/>
                    <a:pt x="2495" y="3040"/>
                    <a:pt x="2601" y="3040"/>
                  </a:cubicBezTo>
                  <a:cubicBezTo>
                    <a:pt x="2707" y="3040"/>
                    <a:pt x="2814" y="2995"/>
                    <a:pt x="2906" y="2906"/>
                  </a:cubicBezTo>
                  <a:cubicBezTo>
                    <a:pt x="3085" y="2722"/>
                    <a:pt x="3085" y="2422"/>
                    <a:pt x="2906" y="2238"/>
                  </a:cubicBezTo>
                  <a:lnTo>
                    <a:pt x="848" y="179"/>
                  </a:lnTo>
                  <a:cubicBezTo>
                    <a:pt x="726" y="58"/>
                    <a:pt x="605" y="0"/>
                    <a:pt x="484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47"/>
            <p:cNvSpPr/>
            <p:nvPr/>
          </p:nvSpPr>
          <p:spPr>
            <a:xfrm>
              <a:off x="4495100" y="2033400"/>
              <a:ext cx="77125" cy="76025"/>
            </a:xfrm>
            <a:custGeom>
              <a:avLst/>
              <a:gdLst/>
              <a:ahLst/>
              <a:cxnLst/>
              <a:rect l="l" t="t" r="r" b="b"/>
              <a:pathLst>
                <a:path w="3085" h="3041" extrusionOk="0">
                  <a:moveTo>
                    <a:pt x="2601" y="0"/>
                  </a:moveTo>
                  <a:cubicBezTo>
                    <a:pt x="2479" y="0"/>
                    <a:pt x="2358" y="58"/>
                    <a:pt x="2300" y="179"/>
                  </a:cubicBezTo>
                  <a:lnTo>
                    <a:pt x="179" y="2238"/>
                  </a:lnTo>
                  <a:cubicBezTo>
                    <a:pt x="0" y="2422"/>
                    <a:pt x="0" y="2722"/>
                    <a:pt x="179" y="2906"/>
                  </a:cubicBezTo>
                  <a:cubicBezTo>
                    <a:pt x="271" y="2995"/>
                    <a:pt x="392" y="3040"/>
                    <a:pt x="513" y="3040"/>
                  </a:cubicBezTo>
                  <a:cubicBezTo>
                    <a:pt x="634" y="3040"/>
                    <a:pt x="756" y="2995"/>
                    <a:pt x="848" y="2906"/>
                  </a:cubicBezTo>
                  <a:lnTo>
                    <a:pt x="2906" y="785"/>
                  </a:lnTo>
                  <a:cubicBezTo>
                    <a:pt x="3085" y="606"/>
                    <a:pt x="3085" y="363"/>
                    <a:pt x="2906" y="179"/>
                  </a:cubicBezTo>
                  <a:cubicBezTo>
                    <a:pt x="2843" y="58"/>
                    <a:pt x="2722" y="0"/>
                    <a:pt x="2601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47"/>
            <p:cNvSpPr/>
            <p:nvPr/>
          </p:nvSpPr>
          <p:spPr>
            <a:xfrm>
              <a:off x="1769575" y="2423825"/>
              <a:ext cx="77250" cy="74550"/>
            </a:xfrm>
            <a:custGeom>
              <a:avLst/>
              <a:gdLst/>
              <a:ahLst/>
              <a:cxnLst/>
              <a:rect l="l" t="t" r="r" b="b"/>
              <a:pathLst>
                <a:path w="3090" h="2982" extrusionOk="0">
                  <a:moveTo>
                    <a:pt x="548" y="0"/>
                  </a:moveTo>
                  <a:cubicBezTo>
                    <a:pt x="427" y="0"/>
                    <a:pt x="306" y="59"/>
                    <a:pt x="184" y="122"/>
                  </a:cubicBezTo>
                  <a:cubicBezTo>
                    <a:pt x="0" y="301"/>
                    <a:pt x="0" y="606"/>
                    <a:pt x="184" y="785"/>
                  </a:cubicBezTo>
                  <a:lnTo>
                    <a:pt x="2301" y="2843"/>
                  </a:lnTo>
                  <a:cubicBezTo>
                    <a:pt x="2393" y="2935"/>
                    <a:pt x="2499" y="2981"/>
                    <a:pt x="2605" y="2981"/>
                  </a:cubicBezTo>
                  <a:cubicBezTo>
                    <a:pt x="2711" y="2981"/>
                    <a:pt x="2816" y="2935"/>
                    <a:pt x="2906" y="2843"/>
                  </a:cubicBezTo>
                  <a:cubicBezTo>
                    <a:pt x="3090" y="2664"/>
                    <a:pt x="3090" y="2422"/>
                    <a:pt x="2906" y="2238"/>
                  </a:cubicBezTo>
                  <a:lnTo>
                    <a:pt x="848" y="122"/>
                  </a:lnTo>
                  <a:cubicBezTo>
                    <a:pt x="727" y="59"/>
                    <a:pt x="669" y="0"/>
                    <a:pt x="548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47"/>
            <p:cNvSpPr/>
            <p:nvPr/>
          </p:nvSpPr>
          <p:spPr>
            <a:xfrm>
              <a:off x="1769575" y="2423825"/>
              <a:ext cx="77250" cy="74550"/>
            </a:xfrm>
            <a:custGeom>
              <a:avLst/>
              <a:gdLst/>
              <a:ahLst/>
              <a:cxnLst/>
              <a:rect l="l" t="t" r="r" b="b"/>
              <a:pathLst>
                <a:path w="3090" h="2982" extrusionOk="0">
                  <a:moveTo>
                    <a:pt x="2606" y="0"/>
                  </a:moveTo>
                  <a:cubicBezTo>
                    <a:pt x="2485" y="0"/>
                    <a:pt x="2364" y="59"/>
                    <a:pt x="2301" y="122"/>
                  </a:cubicBezTo>
                  <a:lnTo>
                    <a:pt x="184" y="2238"/>
                  </a:lnTo>
                  <a:cubicBezTo>
                    <a:pt x="0" y="2422"/>
                    <a:pt x="0" y="2664"/>
                    <a:pt x="184" y="2843"/>
                  </a:cubicBezTo>
                  <a:cubicBezTo>
                    <a:pt x="274" y="2935"/>
                    <a:pt x="395" y="2981"/>
                    <a:pt x="516" y="2981"/>
                  </a:cubicBezTo>
                  <a:cubicBezTo>
                    <a:pt x="637" y="2981"/>
                    <a:pt x="758" y="2935"/>
                    <a:pt x="848" y="2843"/>
                  </a:cubicBezTo>
                  <a:lnTo>
                    <a:pt x="2906" y="785"/>
                  </a:lnTo>
                  <a:cubicBezTo>
                    <a:pt x="3090" y="606"/>
                    <a:pt x="3090" y="301"/>
                    <a:pt x="2906" y="122"/>
                  </a:cubicBezTo>
                  <a:cubicBezTo>
                    <a:pt x="2848" y="59"/>
                    <a:pt x="2727" y="0"/>
                    <a:pt x="2606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47"/>
            <p:cNvSpPr/>
            <p:nvPr/>
          </p:nvSpPr>
          <p:spPr>
            <a:xfrm>
              <a:off x="238125" y="373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47"/>
            <p:cNvSpPr/>
            <p:nvPr/>
          </p:nvSpPr>
          <p:spPr>
            <a:xfrm>
              <a:off x="238125" y="56247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47"/>
            <p:cNvSpPr/>
            <p:nvPr/>
          </p:nvSpPr>
          <p:spPr>
            <a:xfrm>
              <a:off x="238125" y="753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47"/>
            <p:cNvSpPr/>
            <p:nvPr/>
          </p:nvSpPr>
          <p:spPr>
            <a:xfrm>
              <a:off x="238125" y="942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47"/>
            <p:cNvSpPr/>
            <p:nvPr/>
          </p:nvSpPr>
          <p:spPr>
            <a:xfrm>
              <a:off x="238125" y="113147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47"/>
            <p:cNvSpPr/>
            <p:nvPr/>
          </p:nvSpPr>
          <p:spPr>
            <a:xfrm>
              <a:off x="238125" y="1322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47"/>
            <p:cNvSpPr/>
            <p:nvPr/>
          </p:nvSpPr>
          <p:spPr>
            <a:xfrm>
              <a:off x="238125" y="1511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47"/>
            <p:cNvSpPr/>
            <p:nvPr/>
          </p:nvSpPr>
          <p:spPr>
            <a:xfrm>
              <a:off x="238125" y="1701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47"/>
            <p:cNvSpPr/>
            <p:nvPr/>
          </p:nvSpPr>
          <p:spPr>
            <a:xfrm>
              <a:off x="238125" y="1891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47"/>
            <p:cNvSpPr/>
            <p:nvPr/>
          </p:nvSpPr>
          <p:spPr>
            <a:xfrm>
              <a:off x="238125" y="2080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47"/>
            <p:cNvSpPr/>
            <p:nvPr/>
          </p:nvSpPr>
          <p:spPr>
            <a:xfrm>
              <a:off x="238125" y="2270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47"/>
            <p:cNvSpPr/>
            <p:nvPr/>
          </p:nvSpPr>
          <p:spPr>
            <a:xfrm>
              <a:off x="238125" y="2460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47"/>
            <p:cNvSpPr/>
            <p:nvPr/>
          </p:nvSpPr>
          <p:spPr>
            <a:xfrm>
              <a:off x="238125" y="2650825"/>
              <a:ext cx="5988200" cy="4500"/>
            </a:xfrm>
            <a:custGeom>
              <a:avLst/>
              <a:gdLst/>
              <a:ahLst/>
              <a:cxnLst/>
              <a:rect l="l" t="t" r="r" b="b"/>
              <a:pathLst>
                <a:path w="239528" h="180" extrusionOk="0">
                  <a:moveTo>
                    <a:pt x="0" y="0"/>
                  </a:moveTo>
                  <a:lnTo>
                    <a:pt x="0" y="179"/>
                  </a:lnTo>
                  <a:lnTo>
                    <a:pt x="239528" y="179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47"/>
            <p:cNvSpPr/>
            <p:nvPr/>
          </p:nvSpPr>
          <p:spPr>
            <a:xfrm>
              <a:off x="238125" y="2839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47"/>
            <p:cNvSpPr/>
            <p:nvPr/>
          </p:nvSpPr>
          <p:spPr>
            <a:xfrm>
              <a:off x="238125" y="3029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47"/>
            <p:cNvSpPr/>
            <p:nvPr/>
          </p:nvSpPr>
          <p:spPr>
            <a:xfrm>
              <a:off x="238125" y="32198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47"/>
            <p:cNvSpPr/>
            <p:nvPr/>
          </p:nvSpPr>
          <p:spPr>
            <a:xfrm>
              <a:off x="238125" y="3408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47"/>
            <p:cNvSpPr/>
            <p:nvPr/>
          </p:nvSpPr>
          <p:spPr>
            <a:xfrm>
              <a:off x="238125" y="3598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47"/>
            <p:cNvSpPr/>
            <p:nvPr/>
          </p:nvSpPr>
          <p:spPr>
            <a:xfrm>
              <a:off x="254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47"/>
            <p:cNvSpPr/>
            <p:nvPr/>
          </p:nvSpPr>
          <p:spPr>
            <a:xfrm>
              <a:off x="254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47"/>
            <p:cNvSpPr/>
            <p:nvPr/>
          </p:nvSpPr>
          <p:spPr>
            <a:xfrm>
              <a:off x="448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47"/>
            <p:cNvSpPr/>
            <p:nvPr/>
          </p:nvSpPr>
          <p:spPr>
            <a:xfrm>
              <a:off x="448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47"/>
            <p:cNvSpPr/>
            <p:nvPr/>
          </p:nvSpPr>
          <p:spPr>
            <a:xfrm>
              <a:off x="642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47"/>
            <p:cNvSpPr/>
            <p:nvPr/>
          </p:nvSpPr>
          <p:spPr>
            <a:xfrm>
              <a:off x="642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47"/>
            <p:cNvSpPr/>
            <p:nvPr/>
          </p:nvSpPr>
          <p:spPr>
            <a:xfrm>
              <a:off x="8359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47"/>
            <p:cNvSpPr/>
            <p:nvPr/>
          </p:nvSpPr>
          <p:spPr>
            <a:xfrm>
              <a:off x="8359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47"/>
            <p:cNvSpPr/>
            <p:nvPr/>
          </p:nvSpPr>
          <p:spPr>
            <a:xfrm>
              <a:off x="1031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47"/>
            <p:cNvSpPr/>
            <p:nvPr/>
          </p:nvSpPr>
          <p:spPr>
            <a:xfrm>
              <a:off x="1031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47"/>
            <p:cNvSpPr/>
            <p:nvPr/>
          </p:nvSpPr>
          <p:spPr>
            <a:xfrm>
              <a:off x="12247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47"/>
            <p:cNvSpPr/>
            <p:nvPr/>
          </p:nvSpPr>
          <p:spPr>
            <a:xfrm>
              <a:off x="12247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47"/>
            <p:cNvSpPr/>
            <p:nvPr/>
          </p:nvSpPr>
          <p:spPr>
            <a:xfrm>
              <a:off x="14184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47"/>
            <p:cNvSpPr/>
            <p:nvPr/>
          </p:nvSpPr>
          <p:spPr>
            <a:xfrm>
              <a:off x="14184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47"/>
            <p:cNvSpPr/>
            <p:nvPr/>
          </p:nvSpPr>
          <p:spPr>
            <a:xfrm>
              <a:off x="1612200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47"/>
            <p:cNvSpPr/>
            <p:nvPr/>
          </p:nvSpPr>
          <p:spPr>
            <a:xfrm>
              <a:off x="1612200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47"/>
            <p:cNvSpPr/>
            <p:nvPr/>
          </p:nvSpPr>
          <p:spPr>
            <a:xfrm>
              <a:off x="180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47"/>
            <p:cNvSpPr/>
            <p:nvPr/>
          </p:nvSpPr>
          <p:spPr>
            <a:xfrm>
              <a:off x="180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47"/>
            <p:cNvSpPr/>
            <p:nvPr/>
          </p:nvSpPr>
          <p:spPr>
            <a:xfrm>
              <a:off x="2001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47"/>
            <p:cNvSpPr/>
            <p:nvPr/>
          </p:nvSpPr>
          <p:spPr>
            <a:xfrm>
              <a:off x="2001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47"/>
            <p:cNvSpPr/>
            <p:nvPr/>
          </p:nvSpPr>
          <p:spPr>
            <a:xfrm>
              <a:off x="2194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47"/>
            <p:cNvSpPr/>
            <p:nvPr/>
          </p:nvSpPr>
          <p:spPr>
            <a:xfrm>
              <a:off x="2194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47"/>
            <p:cNvSpPr/>
            <p:nvPr/>
          </p:nvSpPr>
          <p:spPr>
            <a:xfrm>
              <a:off x="2388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47"/>
            <p:cNvSpPr/>
            <p:nvPr/>
          </p:nvSpPr>
          <p:spPr>
            <a:xfrm>
              <a:off x="2388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47"/>
            <p:cNvSpPr/>
            <p:nvPr/>
          </p:nvSpPr>
          <p:spPr>
            <a:xfrm>
              <a:off x="2583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47"/>
            <p:cNvSpPr/>
            <p:nvPr/>
          </p:nvSpPr>
          <p:spPr>
            <a:xfrm>
              <a:off x="2583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47"/>
            <p:cNvSpPr/>
            <p:nvPr/>
          </p:nvSpPr>
          <p:spPr>
            <a:xfrm>
              <a:off x="2777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47"/>
            <p:cNvSpPr/>
            <p:nvPr/>
          </p:nvSpPr>
          <p:spPr>
            <a:xfrm>
              <a:off x="2777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47"/>
            <p:cNvSpPr/>
            <p:nvPr/>
          </p:nvSpPr>
          <p:spPr>
            <a:xfrm>
              <a:off x="29711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47"/>
            <p:cNvSpPr/>
            <p:nvPr/>
          </p:nvSpPr>
          <p:spPr>
            <a:xfrm>
              <a:off x="29711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47"/>
            <p:cNvSpPr/>
            <p:nvPr/>
          </p:nvSpPr>
          <p:spPr>
            <a:xfrm>
              <a:off x="31648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47"/>
            <p:cNvSpPr/>
            <p:nvPr/>
          </p:nvSpPr>
          <p:spPr>
            <a:xfrm>
              <a:off x="31648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47"/>
            <p:cNvSpPr/>
            <p:nvPr/>
          </p:nvSpPr>
          <p:spPr>
            <a:xfrm>
              <a:off x="3360125" y="358125"/>
              <a:ext cx="4500" cy="3421650"/>
            </a:xfrm>
            <a:custGeom>
              <a:avLst/>
              <a:gdLst/>
              <a:ahLst/>
              <a:cxnLst/>
              <a:rect l="l" t="t" r="r" b="b"/>
              <a:pathLst>
                <a:path w="180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179" y="13686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47"/>
            <p:cNvSpPr/>
            <p:nvPr/>
          </p:nvSpPr>
          <p:spPr>
            <a:xfrm>
              <a:off x="3360125" y="358125"/>
              <a:ext cx="4500" cy="3421650"/>
            </a:xfrm>
            <a:custGeom>
              <a:avLst/>
              <a:gdLst/>
              <a:ahLst/>
              <a:cxnLst/>
              <a:rect l="l" t="t" r="r" b="b"/>
              <a:pathLst>
                <a:path w="180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179" y="13686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47"/>
            <p:cNvSpPr/>
            <p:nvPr/>
          </p:nvSpPr>
          <p:spPr>
            <a:xfrm>
              <a:off x="3553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47"/>
            <p:cNvSpPr/>
            <p:nvPr/>
          </p:nvSpPr>
          <p:spPr>
            <a:xfrm>
              <a:off x="3553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47"/>
            <p:cNvSpPr/>
            <p:nvPr/>
          </p:nvSpPr>
          <p:spPr>
            <a:xfrm>
              <a:off x="3747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47"/>
            <p:cNvSpPr/>
            <p:nvPr/>
          </p:nvSpPr>
          <p:spPr>
            <a:xfrm>
              <a:off x="3747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47"/>
            <p:cNvSpPr/>
            <p:nvPr/>
          </p:nvSpPr>
          <p:spPr>
            <a:xfrm>
              <a:off x="3941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47"/>
            <p:cNvSpPr/>
            <p:nvPr/>
          </p:nvSpPr>
          <p:spPr>
            <a:xfrm>
              <a:off x="3941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47"/>
            <p:cNvSpPr/>
            <p:nvPr/>
          </p:nvSpPr>
          <p:spPr>
            <a:xfrm>
              <a:off x="4136375" y="358125"/>
              <a:ext cx="4625" cy="3421650"/>
            </a:xfrm>
            <a:custGeom>
              <a:avLst/>
              <a:gdLst/>
              <a:ahLst/>
              <a:cxnLst/>
              <a:rect l="l" t="t" r="r" b="b"/>
              <a:pathLst>
                <a:path w="185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185" y="13686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47"/>
            <p:cNvSpPr/>
            <p:nvPr/>
          </p:nvSpPr>
          <p:spPr>
            <a:xfrm>
              <a:off x="4136375" y="358125"/>
              <a:ext cx="4625" cy="3421650"/>
            </a:xfrm>
            <a:custGeom>
              <a:avLst/>
              <a:gdLst/>
              <a:ahLst/>
              <a:cxnLst/>
              <a:rect l="l" t="t" r="r" b="b"/>
              <a:pathLst>
                <a:path w="185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185" y="13686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47"/>
            <p:cNvSpPr/>
            <p:nvPr/>
          </p:nvSpPr>
          <p:spPr>
            <a:xfrm>
              <a:off x="4330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47"/>
            <p:cNvSpPr/>
            <p:nvPr/>
          </p:nvSpPr>
          <p:spPr>
            <a:xfrm>
              <a:off x="4330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47"/>
            <p:cNvSpPr/>
            <p:nvPr/>
          </p:nvSpPr>
          <p:spPr>
            <a:xfrm>
              <a:off x="45237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47"/>
            <p:cNvSpPr/>
            <p:nvPr/>
          </p:nvSpPr>
          <p:spPr>
            <a:xfrm>
              <a:off x="45237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47"/>
            <p:cNvSpPr/>
            <p:nvPr/>
          </p:nvSpPr>
          <p:spPr>
            <a:xfrm>
              <a:off x="471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47"/>
            <p:cNvSpPr/>
            <p:nvPr/>
          </p:nvSpPr>
          <p:spPr>
            <a:xfrm>
              <a:off x="471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47"/>
            <p:cNvSpPr/>
            <p:nvPr/>
          </p:nvSpPr>
          <p:spPr>
            <a:xfrm>
              <a:off x="49111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47"/>
            <p:cNvSpPr/>
            <p:nvPr/>
          </p:nvSpPr>
          <p:spPr>
            <a:xfrm>
              <a:off x="49111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47"/>
            <p:cNvSpPr/>
            <p:nvPr/>
          </p:nvSpPr>
          <p:spPr>
            <a:xfrm>
              <a:off x="5106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47"/>
            <p:cNvSpPr/>
            <p:nvPr/>
          </p:nvSpPr>
          <p:spPr>
            <a:xfrm>
              <a:off x="5106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47"/>
            <p:cNvSpPr/>
            <p:nvPr/>
          </p:nvSpPr>
          <p:spPr>
            <a:xfrm>
              <a:off x="5300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47"/>
            <p:cNvSpPr/>
            <p:nvPr/>
          </p:nvSpPr>
          <p:spPr>
            <a:xfrm>
              <a:off x="5300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47"/>
            <p:cNvSpPr/>
            <p:nvPr/>
          </p:nvSpPr>
          <p:spPr>
            <a:xfrm>
              <a:off x="5493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47"/>
            <p:cNvSpPr/>
            <p:nvPr/>
          </p:nvSpPr>
          <p:spPr>
            <a:xfrm>
              <a:off x="5493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47"/>
            <p:cNvSpPr/>
            <p:nvPr/>
          </p:nvSpPr>
          <p:spPr>
            <a:xfrm>
              <a:off x="5687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47"/>
            <p:cNvSpPr/>
            <p:nvPr/>
          </p:nvSpPr>
          <p:spPr>
            <a:xfrm>
              <a:off x="5687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47"/>
            <p:cNvSpPr/>
            <p:nvPr/>
          </p:nvSpPr>
          <p:spPr>
            <a:xfrm>
              <a:off x="5882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47"/>
            <p:cNvSpPr/>
            <p:nvPr/>
          </p:nvSpPr>
          <p:spPr>
            <a:xfrm>
              <a:off x="5882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47"/>
            <p:cNvSpPr/>
            <p:nvPr/>
          </p:nvSpPr>
          <p:spPr>
            <a:xfrm>
              <a:off x="6076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47"/>
            <p:cNvSpPr/>
            <p:nvPr/>
          </p:nvSpPr>
          <p:spPr>
            <a:xfrm>
              <a:off x="6076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1" name="Google Shape;4261;p47"/>
          <p:cNvSpPr/>
          <p:nvPr/>
        </p:nvSpPr>
        <p:spPr>
          <a:xfrm>
            <a:off x="-1352187" y="-1532187"/>
            <a:ext cx="4144363" cy="4144363"/>
          </a:xfrm>
          <a:custGeom>
            <a:avLst/>
            <a:gdLst/>
            <a:ahLst/>
            <a:cxnLst/>
            <a:rect l="l" t="t" r="r" b="b"/>
            <a:pathLst>
              <a:path w="15497" h="15497" extrusionOk="0">
                <a:moveTo>
                  <a:pt x="7749" y="0"/>
                </a:moveTo>
                <a:cubicBezTo>
                  <a:pt x="3449" y="0"/>
                  <a:pt x="1" y="3453"/>
                  <a:pt x="1" y="7748"/>
                </a:cubicBezTo>
                <a:cubicBezTo>
                  <a:pt x="1" y="12048"/>
                  <a:pt x="3449" y="15496"/>
                  <a:pt x="7749" y="15496"/>
                </a:cubicBezTo>
                <a:cubicBezTo>
                  <a:pt x="12044" y="15496"/>
                  <a:pt x="15497" y="12048"/>
                  <a:pt x="15497" y="7748"/>
                </a:cubicBezTo>
                <a:cubicBezTo>
                  <a:pt x="15497" y="3453"/>
                  <a:pt x="12044" y="0"/>
                  <a:pt x="7749" y="0"/>
                </a:cubicBezTo>
                <a:close/>
              </a:path>
            </a:pathLst>
          </a:custGeom>
          <a:solidFill>
            <a:srgbClr val="9CD3ED">
              <a:alpha val="24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 ">
  <p:cSld name="CUSTOM_3_1">
    <p:spTree>
      <p:nvGrpSpPr>
        <p:cNvPr id="1" name="Shape 4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3" name="Google Shape;4263;p48"/>
          <p:cNvGrpSpPr/>
          <p:nvPr/>
        </p:nvGrpSpPr>
        <p:grpSpPr>
          <a:xfrm>
            <a:off x="-22742" y="-53681"/>
            <a:ext cx="9189492" cy="5250864"/>
            <a:chOff x="238125" y="358125"/>
            <a:chExt cx="5988200" cy="3421650"/>
          </a:xfrm>
        </p:grpSpPr>
        <p:sp>
          <p:nvSpPr>
            <p:cNvPr id="4264" name="Google Shape;4264;p48"/>
            <p:cNvSpPr/>
            <p:nvPr/>
          </p:nvSpPr>
          <p:spPr>
            <a:xfrm>
              <a:off x="593800" y="2994275"/>
              <a:ext cx="95300" cy="95425"/>
            </a:xfrm>
            <a:custGeom>
              <a:avLst/>
              <a:gdLst/>
              <a:ahLst/>
              <a:cxnLst/>
              <a:rect l="l" t="t" r="r" b="b"/>
              <a:pathLst>
                <a:path w="3812" h="3817" extrusionOk="0">
                  <a:moveTo>
                    <a:pt x="1937" y="1"/>
                  </a:moveTo>
                  <a:lnTo>
                    <a:pt x="0" y="1938"/>
                  </a:lnTo>
                  <a:lnTo>
                    <a:pt x="1937" y="3817"/>
                  </a:lnTo>
                  <a:lnTo>
                    <a:pt x="3812" y="1938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48"/>
            <p:cNvSpPr/>
            <p:nvPr/>
          </p:nvSpPr>
          <p:spPr>
            <a:xfrm>
              <a:off x="5260825" y="2994275"/>
              <a:ext cx="95300" cy="95425"/>
            </a:xfrm>
            <a:custGeom>
              <a:avLst/>
              <a:gdLst/>
              <a:ahLst/>
              <a:cxnLst/>
              <a:rect l="l" t="t" r="r" b="b"/>
              <a:pathLst>
                <a:path w="3812" h="3817" extrusionOk="0">
                  <a:moveTo>
                    <a:pt x="1874" y="1"/>
                  </a:moveTo>
                  <a:lnTo>
                    <a:pt x="0" y="1938"/>
                  </a:lnTo>
                  <a:lnTo>
                    <a:pt x="1874" y="3817"/>
                  </a:lnTo>
                  <a:lnTo>
                    <a:pt x="3811" y="1938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48"/>
            <p:cNvSpPr/>
            <p:nvPr/>
          </p:nvSpPr>
          <p:spPr>
            <a:xfrm>
              <a:off x="3124050" y="1093575"/>
              <a:ext cx="95300" cy="93850"/>
            </a:xfrm>
            <a:custGeom>
              <a:avLst/>
              <a:gdLst/>
              <a:ahLst/>
              <a:cxnLst/>
              <a:rect l="l" t="t" r="r" b="b"/>
              <a:pathLst>
                <a:path w="3812" h="3754" extrusionOk="0">
                  <a:moveTo>
                    <a:pt x="1874" y="1"/>
                  </a:moveTo>
                  <a:lnTo>
                    <a:pt x="0" y="1879"/>
                  </a:lnTo>
                  <a:lnTo>
                    <a:pt x="1874" y="3753"/>
                  </a:lnTo>
                  <a:lnTo>
                    <a:pt x="3811" y="1879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48"/>
            <p:cNvSpPr/>
            <p:nvPr/>
          </p:nvSpPr>
          <p:spPr>
            <a:xfrm>
              <a:off x="5652700" y="712225"/>
              <a:ext cx="87800" cy="86350"/>
            </a:xfrm>
            <a:custGeom>
              <a:avLst/>
              <a:gdLst/>
              <a:ahLst/>
              <a:cxnLst/>
              <a:rect l="l" t="t" r="r" b="b"/>
              <a:pathLst>
                <a:path w="3512" h="3454" extrusionOk="0">
                  <a:moveTo>
                    <a:pt x="1759" y="911"/>
                  </a:moveTo>
                  <a:cubicBezTo>
                    <a:pt x="2180" y="911"/>
                    <a:pt x="2606" y="1274"/>
                    <a:pt x="2606" y="1758"/>
                  </a:cubicBezTo>
                  <a:cubicBezTo>
                    <a:pt x="2606" y="2180"/>
                    <a:pt x="2180" y="2543"/>
                    <a:pt x="1759" y="2543"/>
                  </a:cubicBezTo>
                  <a:cubicBezTo>
                    <a:pt x="1274" y="2543"/>
                    <a:pt x="911" y="2180"/>
                    <a:pt x="911" y="1758"/>
                  </a:cubicBezTo>
                  <a:cubicBezTo>
                    <a:pt x="911" y="1274"/>
                    <a:pt x="1274" y="911"/>
                    <a:pt x="1759" y="911"/>
                  </a:cubicBezTo>
                  <a:close/>
                  <a:moveTo>
                    <a:pt x="1759" y="0"/>
                  </a:moveTo>
                  <a:cubicBezTo>
                    <a:pt x="790" y="0"/>
                    <a:pt x="1" y="790"/>
                    <a:pt x="1" y="1758"/>
                  </a:cubicBezTo>
                  <a:cubicBezTo>
                    <a:pt x="1" y="2727"/>
                    <a:pt x="790" y="3453"/>
                    <a:pt x="1759" y="3453"/>
                  </a:cubicBezTo>
                  <a:cubicBezTo>
                    <a:pt x="2727" y="3453"/>
                    <a:pt x="3512" y="2727"/>
                    <a:pt x="3512" y="1758"/>
                  </a:cubicBezTo>
                  <a:cubicBezTo>
                    <a:pt x="3512" y="790"/>
                    <a:pt x="2727" y="0"/>
                    <a:pt x="1759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48"/>
            <p:cNvSpPr/>
            <p:nvPr/>
          </p:nvSpPr>
          <p:spPr>
            <a:xfrm>
              <a:off x="1187025" y="712225"/>
              <a:ext cx="87775" cy="86350"/>
            </a:xfrm>
            <a:custGeom>
              <a:avLst/>
              <a:gdLst/>
              <a:ahLst/>
              <a:cxnLst/>
              <a:rect l="l" t="t" r="r" b="b"/>
              <a:pathLst>
                <a:path w="3511" h="3454" extrusionOk="0">
                  <a:moveTo>
                    <a:pt x="1753" y="911"/>
                  </a:moveTo>
                  <a:cubicBezTo>
                    <a:pt x="2179" y="911"/>
                    <a:pt x="2600" y="1274"/>
                    <a:pt x="2600" y="1758"/>
                  </a:cubicBezTo>
                  <a:cubicBezTo>
                    <a:pt x="2600" y="2180"/>
                    <a:pt x="2179" y="2543"/>
                    <a:pt x="1753" y="2543"/>
                  </a:cubicBezTo>
                  <a:cubicBezTo>
                    <a:pt x="1269" y="2543"/>
                    <a:pt x="906" y="2180"/>
                    <a:pt x="906" y="1758"/>
                  </a:cubicBezTo>
                  <a:cubicBezTo>
                    <a:pt x="906" y="1274"/>
                    <a:pt x="1269" y="911"/>
                    <a:pt x="1753" y="911"/>
                  </a:cubicBezTo>
                  <a:close/>
                  <a:moveTo>
                    <a:pt x="1753" y="0"/>
                  </a:moveTo>
                  <a:cubicBezTo>
                    <a:pt x="785" y="0"/>
                    <a:pt x="0" y="790"/>
                    <a:pt x="0" y="1758"/>
                  </a:cubicBezTo>
                  <a:cubicBezTo>
                    <a:pt x="0" y="2727"/>
                    <a:pt x="785" y="3453"/>
                    <a:pt x="1753" y="3453"/>
                  </a:cubicBezTo>
                  <a:cubicBezTo>
                    <a:pt x="2722" y="3453"/>
                    <a:pt x="3511" y="2727"/>
                    <a:pt x="3511" y="1758"/>
                  </a:cubicBezTo>
                  <a:cubicBezTo>
                    <a:pt x="3511" y="790"/>
                    <a:pt x="2722" y="0"/>
                    <a:pt x="1753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48"/>
            <p:cNvSpPr/>
            <p:nvPr/>
          </p:nvSpPr>
          <p:spPr>
            <a:xfrm>
              <a:off x="6035625" y="3555775"/>
              <a:ext cx="86225" cy="86225"/>
            </a:xfrm>
            <a:custGeom>
              <a:avLst/>
              <a:gdLst/>
              <a:ahLst/>
              <a:cxnLst/>
              <a:rect l="l" t="t" r="r" b="b"/>
              <a:pathLst>
                <a:path w="3449" h="3449" extrusionOk="0">
                  <a:moveTo>
                    <a:pt x="1696" y="906"/>
                  </a:moveTo>
                  <a:cubicBezTo>
                    <a:pt x="2180" y="906"/>
                    <a:pt x="2543" y="1269"/>
                    <a:pt x="2543" y="1695"/>
                  </a:cubicBezTo>
                  <a:cubicBezTo>
                    <a:pt x="2543" y="2180"/>
                    <a:pt x="2180" y="2543"/>
                    <a:pt x="1696" y="2543"/>
                  </a:cubicBezTo>
                  <a:cubicBezTo>
                    <a:pt x="1269" y="2543"/>
                    <a:pt x="906" y="2180"/>
                    <a:pt x="906" y="1695"/>
                  </a:cubicBezTo>
                  <a:cubicBezTo>
                    <a:pt x="906" y="1269"/>
                    <a:pt x="1269" y="906"/>
                    <a:pt x="1696" y="906"/>
                  </a:cubicBezTo>
                  <a:close/>
                  <a:moveTo>
                    <a:pt x="1696" y="0"/>
                  </a:moveTo>
                  <a:cubicBezTo>
                    <a:pt x="785" y="0"/>
                    <a:pt x="1" y="785"/>
                    <a:pt x="1" y="1695"/>
                  </a:cubicBezTo>
                  <a:cubicBezTo>
                    <a:pt x="1" y="2664"/>
                    <a:pt x="785" y="3448"/>
                    <a:pt x="1696" y="3448"/>
                  </a:cubicBezTo>
                  <a:cubicBezTo>
                    <a:pt x="2664" y="3448"/>
                    <a:pt x="3449" y="2664"/>
                    <a:pt x="3449" y="1695"/>
                  </a:cubicBezTo>
                  <a:cubicBezTo>
                    <a:pt x="3449" y="785"/>
                    <a:pt x="2664" y="0"/>
                    <a:pt x="1696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48"/>
            <p:cNvSpPr/>
            <p:nvPr/>
          </p:nvSpPr>
          <p:spPr>
            <a:xfrm>
              <a:off x="3518950" y="3371150"/>
              <a:ext cx="86350" cy="87800"/>
            </a:xfrm>
            <a:custGeom>
              <a:avLst/>
              <a:gdLst/>
              <a:ahLst/>
              <a:cxnLst/>
              <a:rect l="l" t="t" r="r" b="b"/>
              <a:pathLst>
                <a:path w="3454" h="3512" extrusionOk="0">
                  <a:moveTo>
                    <a:pt x="1758" y="906"/>
                  </a:moveTo>
                  <a:cubicBezTo>
                    <a:pt x="2180" y="906"/>
                    <a:pt x="2543" y="1269"/>
                    <a:pt x="2543" y="1753"/>
                  </a:cubicBezTo>
                  <a:cubicBezTo>
                    <a:pt x="2543" y="2238"/>
                    <a:pt x="2180" y="2601"/>
                    <a:pt x="1758" y="2601"/>
                  </a:cubicBezTo>
                  <a:cubicBezTo>
                    <a:pt x="1274" y="2601"/>
                    <a:pt x="911" y="2238"/>
                    <a:pt x="911" y="1753"/>
                  </a:cubicBezTo>
                  <a:cubicBezTo>
                    <a:pt x="911" y="1269"/>
                    <a:pt x="1274" y="906"/>
                    <a:pt x="1758" y="906"/>
                  </a:cubicBezTo>
                  <a:close/>
                  <a:moveTo>
                    <a:pt x="1758" y="0"/>
                  </a:moveTo>
                  <a:cubicBezTo>
                    <a:pt x="790" y="0"/>
                    <a:pt x="0" y="785"/>
                    <a:pt x="0" y="1753"/>
                  </a:cubicBezTo>
                  <a:cubicBezTo>
                    <a:pt x="0" y="2722"/>
                    <a:pt x="790" y="3511"/>
                    <a:pt x="1758" y="3511"/>
                  </a:cubicBezTo>
                  <a:cubicBezTo>
                    <a:pt x="2664" y="3511"/>
                    <a:pt x="3453" y="2722"/>
                    <a:pt x="3453" y="1753"/>
                  </a:cubicBezTo>
                  <a:cubicBezTo>
                    <a:pt x="3453" y="785"/>
                    <a:pt x="2664" y="0"/>
                    <a:pt x="1758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48"/>
            <p:cNvSpPr/>
            <p:nvPr/>
          </p:nvSpPr>
          <p:spPr>
            <a:xfrm>
              <a:off x="4495100" y="2033400"/>
              <a:ext cx="77125" cy="76025"/>
            </a:xfrm>
            <a:custGeom>
              <a:avLst/>
              <a:gdLst/>
              <a:ahLst/>
              <a:cxnLst/>
              <a:rect l="l" t="t" r="r" b="b"/>
              <a:pathLst>
                <a:path w="3085" h="3041" extrusionOk="0">
                  <a:moveTo>
                    <a:pt x="484" y="0"/>
                  </a:moveTo>
                  <a:cubicBezTo>
                    <a:pt x="421" y="0"/>
                    <a:pt x="300" y="58"/>
                    <a:pt x="179" y="179"/>
                  </a:cubicBezTo>
                  <a:cubicBezTo>
                    <a:pt x="0" y="363"/>
                    <a:pt x="0" y="606"/>
                    <a:pt x="179" y="785"/>
                  </a:cubicBezTo>
                  <a:lnTo>
                    <a:pt x="2300" y="2906"/>
                  </a:lnTo>
                  <a:cubicBezTo>
                    <a:pt x="2390" y="2995"/>
                    <a:pt x="2495" y="3040"/>
                    <a:pt x="2601" y="3040"/>
                  </a:cubicBezTo>
                  <a:cubicBezTo>
                    <a:pt x="2707" y="3040"/>
                    <a:pt x="2814" y="2995"/>
                    <a:pt x="2906" y="2906"/>
                  </a:cubicBezTo>
                  <a:cubicBezTo>
                    <a:pt x="3085" y="2722"/>
                    <a:pt x="3085" y="2422"/>
                    <a:pt x="2906" y="2238"/>
                  </a:cubicBezTo>
                  <a:lnTo>
                    <a:pt x="848" y="179"/>
                  </a:lnTo>
                  <a:cubicBezTo>
                    <a:pt x="726" y="58"/>
                    <a:pt x="605" y="0"/>
                    <a:pt x="484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48"/>
            <p:cNvSpPr/>
            <p:nvPr/>
          </p:nvSpPr>
          <p:spPr>
            <a:xfrm>
              <a:off x="4495100" y="2033400"/>
              <a:ext cx="77125" cy="76025"/>
            </a:xfrm>
            <a:custGeom>
              <a:avLst/>
              <a:gdLst/>
              <a:ahLst/>
              <a:cxnLst/>
              <a:rect l="l" t="t" r="r" b="b"/>
              <a:pathLst>
                <a:path w="3085" h="3041" extrusionOk="0">
                  <a:moveTo>
                    <a:pt x="2601" y="0"/>
                  </a:moveTo>
                  <a:cubicBezTo>
                    <a:pt x="2479" y="0"/>
                    <a:pt x="2358" y="58"/>
                    <a:pt x="2300" y="179"/>
                  </a:cubicBezTo>
                  <a:lnTo>
                    <a:pt x="179" y="2238"/>
                  </a:lnTo>
                  <a:cubicBezTo>
                    <a:pt x="0" y="2422"/>
                    <a:pt x="0" y="2722"/>
                    <a:pt x="179" y="2906"/>
                  </a:cubicBezTo>
                  <a:cubicBezTo>
                    <a:pt x="271" y="2995"/>
                    <a:pt x="392" y="3040"/>
                    <a:pt x="513" y="3040"/>
                  </a:cubicBezTo>
                  <a:cubicBezTo>
                    <a:pt x="634" y="3040"/>
                    <a:pt x="756" y="2995"/>
                    <a:pt x="848" y="2906"/>
                  </a:cubicBezTo>
                  <a:lnTo>
                    <a:pt x="2906" y="785"/>
                  </a:lnTo>
                  <a:cubicBezTo>
                    <a:pt x="3085" y="606"/>
                    <a:pt x="3085" y="363"/>
                    <a:pt x="2906" y="179"/>
                  </a:cubicBezTo>
                  <a:cubicBezTo>
                    <a:pt x="2843" y="58"/>
                    <a:pt x="2722" y="0"/>
                    <a:pt x="2601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48"/>
            <p:cNvSpPr/>
            <p:nvPr/>
          </p:nvSpPr>
          <p:spPr>
            <a:xfrm>
              <a:off x="1769575" y="2423825"/>
              <a:ext cx="77250" cy="74550"/>
            </a:xfrm>
            <a:custGeom>
              <a:avLst/>
              <a:gdLst/>
              <a:ahLst/>
              <a:cxnLst/>
              <a:rect l="l" t="t" r="r" b="b"/>
              <a:pathLst>
                <a:path w="3090" h="2982" extrusionOk="0">
                  <a:moveTo>
                    <a:pt x="548" y="0"/>
                  </a:moveTo>
                  <a:cubicBezTo>
                    <a:pt x="427" y="0"/>
                    <a:pt x="306" y="59"/>
                    <a:pt x="184" y="122"/>
                  </a:cubicBezTo>
                  <a:cubicBezTo>
                    <a:pt x="0" y="301"/>
                    <a:pt x="0" y="606"/>
                    <a:pt x="184" y="785"/>
                  </a:cubicBezTo>
                  <a:lnTo>
                    <a:pt x="2301" y="2843"/>
                  </a:lnTo>
                  <a:cubicBezTo>
                    <a:pt x="2393" y="2935"/>
                    <a:pt x="2499" y="2981"/>
                    <a:pt x="2605" y="2981"/>
                  </a:cubicBezTo>
                  <a:cubicBezTo>
                    <a:pt x="2711" y="2981"/>
                    <a:pt x="2816" y="2935"/>
                    <a:pt x="2906" y="2843"/>
                  </a:cubicBezTo>
                  <a:cubicBezTo>
                    <a:pt x="3090" y="2664"/>
                    <a:pt x="3090" y="2422"/>
                    <a:pt x="2906" y="2238"/>
                  </a:cubicBezTo>
                  <a:lnTo>
                    <a:pt x="848" y="122"/>
                  </a:lnTo>
                  <a:cubicBezTo>
                    <a:pt x="727" y="59"/>
                    <a:pt x="669" y="0"/>
                    <a:pt x="548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48"/>
            <p:cNvSpPr/>
            <p:nvPr/>
          </p:nvSpPr>
          <p:spPr>
            <a:xfrm>
              <a:off x="1769575" y="2423825"/>
              <a:ext cx="77250" cy="74550"/>
            </a:xfrm>
            <a:custGeom>
              <a:avLst/>
              <a:gdLst/>
              <a:ahLst/>
              <a:cxnLst/>
              <a:rect l="l" t="t" r="r" b="b"/>
              <a:pathLst>
                <a:path w="3090" h="2982" extrusionOk="0">
                  <a:moveTo>
                    <a:pt x="2606" y="0"/>
                  </a:moveTo>
                  <a:cubicBezTo>
                    <a:pt x="2485" y="0"/>
                    <a:pt x="2364" y="59"/>
                    <a:pt x="2301" y="122"/>
                  </a:cubicBezTo>
                  <a:lnTo>
                    <a:pt x="184" y="2238"/>
                  </a:lnTo>
                  <a:cubicBezTo>
                    <a:pt x="0" y="2422"/>
                    <a:pt x="0" y="2664"/>
                    <a:pt x="184" y="2843"/>
                  </a:cubicBezTo>
                  <a:cubicBezTo>
                    <a:pt x="274" y="2935"/>
                    <a:pt x="395" y="2981"/>
                    <a:pt x="516" y="2981"/>
                  </a:cubicBezTo>
                  <a:cubicBezTo>
                    <a:pt x="637" y="2981"/>
                    <a:pt x="758" y="2935"/>
                    <a:pt x="848" y="2843"/>
                  </a:cubicBezTo>
                  <a:lnTo>
                    <a:pt x="2906" y="785"/>
                  </a:lnTo>
                  <a:cubicBezTo>
                    <a:pt x="3090" y="606"/>
                    <a:pt x="3090" y="301"/>
                    <a:pt x="2906" y="122"/>
                  </a:cubicBezTo>
                  <a:cubicBezTo>
                    <a:pt x="2848" y="59"/>
                    <a:pt x="2727" y="0"/>
                    <a:pt x="2606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48"/>
            <p:cNvSpPr/>
            <p:nvPr/>
          </p:nvSpPr>
          <p:spPr>
            <a:xfrm>
              <a:off x="238125" y="373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48"/>
            <p:cNvSpPr/>
            <p:nvPr/>
          </p:nvSpPr>
          <p:spPr>
            <a:xfrm>
              <a:off x="238125" y="56247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48"/>
            <p:cNvSpPr/>
            <p:nvPr/>
          </p:nvSpPr>
          <p:spPr>
            <a:xfrm>
              <a:off x="238125" y="753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48"/>
            <p:cNvSpPr/>
            <p:nvPr/>
          </p:nvSpPr>
          <p:spPr>
            <a:xfrm>
              <a:off x="238125" y="942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48"/>
            <p:cNvSpPr/>
            <p:nvPr/>
          </p:nvSpPr>
          <p:spPr>
            <a:xfrm>
              <a:off x="238125" y="113147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48"/>
            <p:cNvSpPr/>
            <p:nvPr/>
          </p:nvSpPr>
          <p:spPr>
            <a:xfrm>
              <a:off x="238125" y="1322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48"/>
            <p:cNvSpPr/>
            <p:nvPr/>
          </p:nvSpPr>
          <p:spPr>
            <a:xfrm>
              <a:off x="238125" y="1511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48"/>
            <p:cNvSpPr/>
            <p:nvPr/>
          </p:nvSpPr>
          <p:spPr>
            <a:xfrm>
              <a:off x="238125" y="1701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48"/>
            <p:cNvSpPr/>
            <p:nvPr/>
          </p:nvSpPr>
          <p:spPr>
            <a:xfrm>
              <a:off x="238125" y="1891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48"/>
            <p:cNvSpPr/>
            <p:nvPr/>
          </p:nvSpPr>
          <p:spPr>
            <a:xfrm>
              <a:off x="238125" y="2080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48"/>
            <p:cNvSpPr/>
            <p:nvPr/>
          </p:nvSpPr>
          <p:spPr>
            <a:xfrm>
              <a:off x="238125" y="2270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48"/>
            <p:cNvSpPr/>
            <p:nvPr/>
          </p:nvSpPr>
          <p:spPr>
            <a:xfrm>
              <a:off x="238125" y="2460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48"/>
            <p:cNvSpPr/>
            <p:nvPr/>
          </p:nvSpPr>
          <p:spPr>
            <a:xfrm>
              <a:off x="238125" y="2650825"/>
              <a:ext cx="5988200" cy="4500"/>
            </a:xfrm>
            <a:custGeom>
              <a:avLst/>
              <a:gdLst/>
              <a:ahLst/>
              <a:cxnLst/>
              <a:rect l="l" t="t" r="r" b="b"/>
              <a:pathLst>
                <a:path w="239528" h="180" extrusionOk="0">
                  <a:moveTo>
                    <a:pt x="0" y="0"/>
                  </a:moveTo>
                  <a:lnTo>
                    <a:pt x="0" y="179"/>
                  </a:lnTo>
                  <a:lnTo>
                    <a:pt x="239528" y="179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48"/>
            <p:cNvSpPr/>
            <p:nvPr/>
          </p:nvSpPr>
          <p:spPr>
            <a:xfrm>
              <a:off x="238125" y="2839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48"/>
            <p:cNvSpPr/>
            <p:nvPr/>
          </p:nvSpPr>
          <p:spPr>
            <a:xfrm>
              <a:off x="238125" y="3029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48"/>
            <p:cNvSpPr/>
            <p:nvPr/>
          </p:nvSpPr>
          <p:spPr>
            <a:xfrm>
              <a:off x="238125" y="32198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48"/>
            <p:cNvSpPr/>
            <p:nvPr/>
          </p:nvSpPr>
          <p:spPr>
            <a:xfrm>
              <a:off x="238125" y="3408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48"/>
            <p:cNvSpPr/>
            <p:nvPr/>
          </p:nvSpPr>
          <p:spPr>
            <a:xfrm>
              <a:off x="238125" y="3598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48"/>
            <p:cNvSpPr/>
            <p:nvPr/>
          </p:nvSpPr>
          <p:spPr>
            <a:xfrm>
              <a:off x="254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48"/>
            <p:cNvSpPr/>
            <p:nvPr/>
          </p:nvSpPr>
          <p:spPr>
            <a:xfrm>
              <a:off x="254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48"/>
            <p:cNvSpPr/>
            <p:nvPr/>
          </p:nvSpPr>
          <p:spPr>
            <a:xfrm>
              <a:off x="448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48"/>
            <p:cNvSpPr/>
            <p:nvPr/>
          </p:nvSpPr>
          <p:spPr>
            <a:xfrm>
              <a:off x="448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48"/>
            <p:cNvSpPr/>
            <p:nvPr/>
          </p:nvSpPr>
          <p:spPr>
            <a:xfrm>
              <a:off x="642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48"/>
            <p:cNvSpPr/>
            <p:nvPr/>
          </p:nvSpPr>
          <p:spPr>
            <a:xfrm>
              <a:off x="642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48"/>
            <p:cNvSpPr/>
            <p:nvPr/>
          </p:nvSpPr>
          <p:spPr>
            <a:xfrm>
              <a:off x="8359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48"/>
            <p:cNvSpPr/>
            <p:nvPr/>
          </p:nvSpPr>
          <p:spPr>
            <a:xfrm>
              <a:off x="8359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48"/>
            <p:cNvSpPr/>
            <p:nvPr/>
          </p:nvSpPr>
          <p:spPr>
            <a:xfrm>
              <a:off x="1031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48"/>
            <p:cNvSpPr/>
            <p:nvPr/>
          </p:nvSpPr>
          <p:spPr>
            <a:xfrm>
              <a:off x="1031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48"/>
            <p:cNvSpPr/>
            <p:nvPr/>
          </p:nvSpPr>
          <p:spPr>
            <a:xfrm>
              <a:off x="12247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48"/>
            <p:cNvSpPr/>
            <p:nvPr/>
          </p:nvSpPr>
          <p:spPr>
            <a:xfrm>
              <a:off x="12247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48"/>
            <p:cNvSpPr/>
            <p:nvPr/>
          </p:nvSpPr>
          <p:spPr>
            <a:xfrm>
              <a:off x="14184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48"/>
            <p:cNvSpPr/>
            <p:nvPr/>
          </p:nvSpPr>
          <p:spPr>
            <a:xfrm>
              <a:off x="14184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48"/>
            <p:cNvSpPr/>
            <p:nvPr/>
          </p:nvSpPr>
          <p:spPr>
            <a:xfrm>
              <a:off x="1612200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48"/>
            <p:cNvSpPr/>
            <p:nvPr/>
          </p:nvSpPr>
          <p:spPr>
            <a:xfrm>
              <a:off x="1612200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48"/>
            <p:cNvSpPr/>
            <p:nvPr/>
          </p:nvSpPr>
          <p:spPr>
            <a:xfrm>
              <a:off x="180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48"/>
            <p:cNvSpPr/>
            <p:nvPr/>
          </p:nvSpPr>
          <p:spPr>
            <a:xfrm>
              <a:off x="180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48"/>
            <p:cNvSpPr/>
            <p:nvPr/>
          </p:nvSpPr>
          <p:spPr>
            <a:xfrm>
              <a:off x="2001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48"/>
            <p:cNvSpPr/>
            <p:nvPr/>
          </p:nvSpPr>
          <p:spPr>
            <a:xfrm>
              <a:off x="2001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48"/>
            <p:cNvSpPr/>
            <p:nvPr/>
          </p:nvSpPr>
          <p:spPr>
            <a:xfrm>
              <a:off x="2194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48"/>
            <p:cNvSpPr/>
            <p:nvPr/>
          </p:nvSpPr>
          <p:spPr>
            <a:xfrm>
              <a:off x="2194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48"/>
            <p:cNvSpPr/>
            <p:nvPr/>
          </p:nvSpPr>
          <p:spPr>
            <a:xfrm>
              <a:off x="2388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48"/>
            <p:cNvSpPr/>
            <p:nvPr/>
          </p:nvSpPr>
          <p:spPr>
            <a:xfrm>
              <a:off x="2388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48"/>
            <p:cNvSpPr/>
            <p:nvPr/>
          </p:nvSpPr>
          <p:spPr>
            <a:xfrm>
              <a:off x="2583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48"/>
            <p:cNvSpPr/>
            <p:nvPr/>
          </p:nvSpPr>
          <p:spPr>
            <a:xfrm>
              <a:off x="2583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48"/>
            <p:cNvSpPr/>
            <p:nvPr/>
          </p:nvSpPr>
          <p:spPr>
            <a:xfrm>
              <a:off x="2777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48"/>
            <p:cNvSpPr/>
            <p:nvPr/>
          </p:nvSpPr>
          <p:spPr>
            <a:xfrm>
              <a:off x="2777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48"/>
            <p:cNvSpPr/>
            <p:nvPr/>
          </p:nvSpPr>
          <p:spPr>
            <a:xfrm>
              <a:off x="29711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48"/>
            <p:cNvSpPr/>
            <p:nvPr/>
          </p:nvSpPr>
          <p:spPr>
            <a:xfrm>
              <a:off x="29711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48"/>
            <p:cNvSpPr/>
            <p:nvPr/>
          </p:nvSpPr>
          <p:spPr>
            <a:xfrm>
              <a:off x="31648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48"/>
            <p:cNvSpPr/>
            <p:nvPr/>
          </p:nvSpPr>
          <p:spPr>
            <a:xfrm>
              <a:off x="31648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48"/>
            <p:cNvSpPr/>
            <p:nvPr/>
          </p:nvSpPr>
          <p:spPr>
            <a:xfrm>
              <a:off x="3360125" y="358125"/>
              <a:ext cx="4500" cy="3421650"/>
            </a:xfrm>
            <a:custGeom>
              <a:avLst/>
              <a:gdLst/>
              <a:ahLst/>
              <a:cxnLst/>
              <a:rect l="l" t="t" r="r" b="b"/>
              <a:pathLst>
                <a:path w="180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179" y="13686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48"/>
            <p:cNvSpPr/>
            <p:nvPr/>
          </p:nvSpPr>
          <p:spPr>
            <a:xfrm>
              <a:off x="3360125" y="358125"/>
              <a:ext cx="4500" cy="3421650"/>
            </a:xfrm>
            <a:custGeom>
              <a:avLst/>
              <a:gdLst/>
              <a:ahLst/>
              <a:cxnLst/>
              <a:rect l="l" t="t" r="r" b="b"/>
              <a:pathLst>
                <a:path w="180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179" y="13686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48"/>
            <p:cNvSpPr/>
            <p:nvPr/>
          </p:nvSpPr>
          <p:spPr>
            <a:xfrm>
              <a:off x="3553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48"/>
            <p:cNvSpPr/>
            <p:nvPr/>
          </p:nvSpPr>
          <p:spPr>
            <a:xfrm>
              <a:off x="3553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48"/>
            <p:cNvSpPr/>
            <p:nvPr/>
          </p:nvSpPr>
          <p:spPr>
            <a:xfrm>
              <a:off x="3747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48"/>
            <p:cNvSpPr/>
            <p:nvPr/>
          </p:nvSpPr>
          <p:spPr>
            <a:xfrm>
              <a:off x="3747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48"/>
            <p:cNvSpPr/>
            <p:nvPr/>
          </p:nvSpPr>
          <p:spPr>
            <a:xfrm>
              <a:off x="3941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48"/>
            <p:cNvSpPr/>
            <p:nvPr/>
          </p:nvSpPr>
          <p:spPr>
            <a:xfrm>
              <a:off x="3941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48"/>
            <p:cNvSpPr/>
            <p:nvPr/>
          </p:nvSpPr>
          <p:spPr>
            <a:xfrm>
              <a:off x="4136375" y="358125"/>
              <a:ext cx="4625" cy="3421650"/>
            </a:xfrm>
            <a:custGeom>
              <a:avLst/>
              <a:gdLst/>
              <a:ahLst/>
              <a:cxnLst/>
              <a:rect l="l" t="t" r="r" b="b"/>
              <a:pathLst>
                <a:path w="185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185" y="13686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48"/>
            <p:cNvSpPr/>
            <p:nvPr/>
          </p:nvSpPr>
          <p:spPr>
            <a:xfrm>
              <a:off x="4136375" y="358125"/>
              <a:ext cx="4625" cy="3421650"/>
            </a:xfrm>
            <a:custGeom>
              <a:avLst/>
              <a:gdLst/>
              <a:ahLst/>
              <a:cxnLst/>
              <a:rect l="l" t="t" r="r" b="b"/>
              <a:pathLst>
                <a:path w="185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185" y="13686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48"/>
            <p:cNvSpPr/>
            <p:nvPr/>
          </p:nvSpPr>
          <p:spPr>
            <a:xfrm>
              <a:off x="4330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48"/>
            <p:cNvSpPr/>
            <p:nvPr/>
          </p:nvSpPr>
          <p:spPr>
            <a:xfrm>
              <a:off x="4330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48"/>
            <p:cNvSpPr/>
            <p:nvPr/>
          </p:nvSpPr>
          <p:spPr>
            <a:xfrm>
              <a:off x="45237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48"/>
            <p:cNvSpPr/>
            <p:nvPr/>
          </p:nvSpPr>
          <p:spPr>
            <a:xfrm>
              <a:off x="45237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48"/>
            <p:cNvSpPr/>
            <p:nvPr/>
          </p:nvSpPr>
          <p:spPr>
            <a:xfrm>
              <a:off x="471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48"/>
            <p:cNvSpPr/>
            <p:nvPr/>
          </p:nvSpPr>
          <p:spPr>
            <a:xfrm>
              <a:off x="471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48"/>
            <p:cNvSpPr/>
            <p:nvPr/>
          </p:nvSpPr>
          <p:spPr>
            <a:xfrm>
              <a:off x="49111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48"/>
            <p:cNvSpPr/>
            <p:nvPr/>
          </p:nvSpPr>
          <p:spPr>
            <a:xfrm>
              <a:off x="49111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48"/>
            <p:cNvSpPr/>
            <p:nvPr/>
          </p:nvSpPr>
          <p:spPr>
            <a:xfrm>
              <a:off x="5106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48"/>
            <p:cNvSpPr/>
            <p:nvPr/>
          </p:nvSpPr>
          <p:spPr>
            <a:xfrm>
              <a:off x="5106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48"/>
            <p:cNvSpPr/>
            <p:nvPr/>
          </p:nvSpPr>
          <p:spPr>
            <a:xfrm>
              <a:off x="5300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48"/>
            <p:cNvSpPr/>
            <p:nvPr/>
          </p:nvSpPr>
          <p:spPr>
            <a:xfrm>
              <a:off x="5300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48"/>
            <p:cNvSpPr/>
            <p:nvPr/>
          </p:nvSpPr>
          <p:spPr>
            <a:xfrm>
              <a:off x="5493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48"/>
            <p:cNvSpPr/>
            <p:nvPr/>
          </p:nvSpPr>
          <p:spPr>
            <a:xfrm>
              <a:off x="5493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48"/>
            <p:cNvSpPr/>
            <p:nvPr/>
          </p:nvSpPr>
          <p:spPr>
            <a:xfrm>
              <a:off x="5687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48"/>
            <p:cNvSpPr/>
            <p:nvPr/>
          </p:nvSpPr>
          <p:spPr>
            <a:xfrm>
              <a:off x="5687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48"/>
            <p:cNvSpPr/>
            <p:nvPr/>
          </p:nvSpPr>
          <p:spPr>
            <a:xfrm>
              <a:off x="5882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48"/>
            <p:cNvSpPr/>
            <p:nvPr/>
          </p:nvSpPr>
          <p:spPr>
            <a:xfrm>
              <a:off x="5882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48"/>
            <p:cNvSpPr/>
            <p:nvPr/>
          </p:nvSpPr>
          <p:spPr>
            <a:xfrm>
              <a:off x="6076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48"/>
            <p:cNvSpPr/>
            <p:nvPr/>
          </p:nvSpPr>
          <p:spPr>
            <a:xfrm>
              <a:off x="6076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5" name="Google Shape;4355;p48"/>
          <p:cNvSpPr/>
          <p:nvPr/>
        </p:nvSpPr>
        <p:spPr>
          <a:xfrm>
            <a:off x="-4305300" y="762000"/>
            <a:ext cx="8602036" cy="8602036"/>
          </a:xfrm>
          <a:custGeom>
            <a:avLst/>
            <a:gdLst/>
            <a:ahLst/>
            <a:cxnLst/>
            <a:rect l="l" t="t" r="r" b="b"/>
            <a:pathLst>
              <a:path w="15497" h="15497" extrusionOk="0">
                <a:moveTo>
                  <a:pt x="7749" y="0"/>
                </a:moveTo>
                <a:cubicBezTo>
                  <a:pt x="3449" y="0"/>
                  <a:pt x="1" y="3453"/>
                  <a:pt x="1" y="7748"/>
                </a:cubicBezTo>
                <a:cubicBezTo>
                  <a:pt x="1" y="12048"/>
                  <a:pt x="3449" y="15496"/>
                  <a:pt x="7749" y="15496"/>
                </a:cubicBezTo>
                <a:cubicBezTo>
                  <a:pt x="12044" y="15496"/>
                  <a:pt x="15497" y="12048"/>
                  <a:pt x="15497" y="7748"/>
                </a:cubicBezTo>
                <a:cubicBezTo>
                  <a:pt x="15497" y="3453"/>
                  <a:pt x="12044" y="0"/>
                  <a:pt x="7749" y="0"/>
                </a:cubicBezTo>
                <a:close/>
              </a:path>
            </a:pathLst>
          </a:custGeom>
          <a:solidFill>
            <a:srgbClr val="9CD3ED">
              <a:alpha val="24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 ">
  <p:cSld name="CUSTOM_4_1">
    <p:spTree>
      <p:nvGrpSpPr>
        <p:cNvPr id="1" name="Shape 4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7" name="Google Shape;4357;p49"/>
          <p:cNvGrpSpPr/>
          <p:nvPr/>
        </p:nvGrpSpPr>
        <p:grpSpPr>
          <a:xfrm>
            <a:off x="-22742" y="-53681"/>
            <a:ext cx="9189492" cy="5250864"/>
            <a:chOff x="238125" y="358125"/>
            <a:chExt cx="5988200" cy="3421650"/>
          </a:xfrm>
        </p:grpSpPr>
        <p:sp>
          <p:nvSpPr>
            <p:cNvPr id="4358" name="Google Shape;4358;p49"/>
            <p:cNvSpPr/>
            <p:nvPr/>
          </p:nvSpPr>
          <p:spPr>
            <a:xfrm>
              <a:off x="593800" y="2994275"/>
              <a:ext cx="95300" cy="95425"/>
            </a:xfrm>
            <a:custGeom>
              <a:avLst/>
              <a:gdLst/>
              <a:ahLst/>
              <a:cxnLst/>
              <a:rect l="l" t="t" r="r" b="b"/>
              <a:pathLst>
                <a:path w="3812" h="3817" extrusionOk="0">
                  <a:moveTo>
                    <a:pt x="1937" y="1"/>
                  </a:moveTo>
                  <a:lnTo>
                    <a:pt x="0" y="1938"/>
                  </a:lnTo>
                  <a:lnTo>
                    <a:pt x="1937" y="3817"/>
                  </a:lnTo>
                  <a:lnTo>
                    <a:pt x="3812" y="1938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49"/>
            <p:cNvSpPr/>
            <p:nvPr/>
          </p:nvSpPr>
          <p:spPr>
            <a:xfrm>
              <a:off x="5260825" y="2994275"/>
              <a:ext cx="95300" cy="95425"/>
            </a:xfrm>
            <a:custGeom>
              <a:avLst/>
              <a:gdLst/>
              <a:ahLst/>
              <a:cxnLst/>
              <a:rect l="l" t="t" r="r" b="b"/>
              <a:pathLst>
                <a:path w="3812" h="3817" extrusionOk="0">
                  <a:moveTo>
                    <a:pt x="1874" y="1"/>
                  </a:moveTo>
                  <a:lnTo>
                    <a:pt x="0" y="1938"/>
                  </a:lnTo>
                  <a:lnTo>
                    <a:pt x="1874" y="3817"/>
                  </a:lnTo>
                  <a:lnTo>
                    <a:pt x="3811" y="1938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49"/>
            <p:cNvSpPr/>
            <p:nvPr/>
          </p:nvSpPr>
          <p:spPr>
            <a:xfrm>
              <a:off x="3124050" y="1093575"/>
              <a:ext cx="95300" cy="93850"/>
            </a:xfrm>
            <a:custGeom>
              <a:avLst/>
              <a:gdLst/>
              <a:ahLst/>
              <a:cxnLst/>
              <a:rect l="l" t="t" r="r" b="b"/>
              <a:pathLst>
                <a:path w="3812" h="3754" extrusionOk="0">
                  <a:moveTo>
                    <a:pt x="1874" y="1"/>
                  </a:moveTo>
                  <a:lnTo>
                    <a:pt x="0" y="1879"/>
                  </a:lnTo>
                  <a:lnTo>
                    <a:pt x="1874" y="3753"/>
                  </a:lnTo>
                  <a:lnTo>
                    <a:pt x="3811" y="1879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49"/>
            <p:cNvSpPr/>
            <p:nvPr/>
          </p:nvSpPr>
          <p:spPr>
            <a:xfrm>
              <a:off x="5652700" y="712225"/>
              <a:ext cx="87800" cy="86350"/>
            </a:xfrm>
            <a:custGeom>
              <a:avLst/>
              <a:gdLst/>
              <a:ahLst/>
              <a:cxnLst/>
              <a:rect l="l" t="t" r="r" b="b"/>
              <a:pathLst>
                <a:path w="3512" h="3454" extrusionOk="0">
                  <a:moveTo>
                    <a:pt x="1759" y="911"/>
                  </a:moveTo>
                  <a:cubicBezTo>
                    <a:pt x="2180" y="911"/>
                    <a:pt x="2606" y="1274"/>
                    <a:pt x="2606" y="1758"/>
                  </a:cubicBezTo>
                  <a:cubicBezTo>
                    <a:pt x="2606" y="2180"/>
                    <a:pt x="2180" y="2543"/>
                    <a:pt x="1759" y="2543"/>
                  </a:cubicBezTo>
                  <a:cubicBezTo>
                    <a:pt x="1274" y="2543"/>
                    <a:pt x="911" y="2180"/>
                    <a:pt x="911" y="1758"/>
                  </a:cubicBezTo>
                  <a:cubicBezTo>
                    <a:pt x="911" y="1274"/>
                    <a:pt x="1274" y="911"/>
                    <a:pt x="1759" y="911"/>
                  </a:cubicBezTo>
                  <a:close/>
                  <a:moveTo>
                    <a:pt x="1759" y="0"/>
                  </a:moveTo>
                  <a:cubicBezTo>
                    <a:pt x="790" y="0"/>
                    <a:pt x="1" y="790"/>
                    <a:pt x="1" y="1758"/>
                  </a:cubicBezTo>
                  <a:cubicBezTo>
                    <a:pt x="1" y="2727"/>
                    <a:pt x="790" y="3453"/>
                    <a:pt x="1759" y="3453"/>
                  </a:cubicBezTo>
                  <a:cubicBezTo>
                    <a:pt x="2727" y="3453"/>
                    <a:pt x="3512" y="2727"/>
                    <a:pt x="3512" y="1758"/>
                  </a:cubicBezTo>
                  <a:cubicBezTo>
                    <a:pt x="3512" y="790"/>
                    <a:pt x="2727" y="0"/>
                    <a:pt x="1759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49"/>
            <p:cNvSpPr/>
            <p:nvPr/>
          </p:nvSpPr>
          <p:spPr>
            <a:xfrm>
              <a:off x="1187025" y="712225"/>
              <a:ext cx="87775" cy="86350"/>
            </a:xfrm>
            <a:custGeom>
              <a:avLst/>
              <a:gdLst/>
              <a:ahLst/>
              <a:cxnLst/>
              <a:rect l="l" t="t" r="r" b="b"/>
              <a:pathLst>
                <a:path w="3511" h="3454" extrusionOk="0">
                  <a:moveTo>
                    <a:pt x="1753" y="911"/>
                  </a:moveTo>
                  <a:cubicBezTo>
                    <a:pt x="2179" y="911"/>
                    <a:pt x="2600" y="1274"/>
                    <a:pt x="2600" y="1758"/>
                  </a:cubicBezTo>
                  <a:cubicBezTo>
                    <a:pt x="2600" y="2180"/>
                    <a:pt x="2179" y="2543"/>
                    <a:pt x="1753" y="2543"/>
                  </a:cubicBezTo>
                  <a:cubicBezTo>
                    <a:pt x="1269" y="2543"/>
                    <a:pt x="906" y="2180"/>
                    <a:pt x="906" y="1758"/>
                  </a:cubicBezTo>
                  <a:cubicBezTo>
                    <a:pt x="906" y="1274"/>
                    <a:pt x="1269" y="911"/>
                    <a:pt x="1753" y="911"/>
                  </a:cubicBezTo>
                  <a:close/>
                  <a:moveTo>
                    <a:pt x="1753" y="0"/>
                  </a:moveTo>
                  <a:cubicBezTo>
                    <a:pt x="785" y="0"/>
                    <a:pt x="0" y="790"/>
                    <a:pt x="0" y="1758"/>
                  </a:cubicBezTo>
                  <a:cubicBezTo>
                    <a:pt x="0" y="2727"/>
                    <a:pt x="785" y="3453"/>
                    <a:pt x="1753" y="3453"/>
                  </a:cubicBezTo>
                  <a:cubicBezTo>
                    <a:pt x="2722" y="3453"/>
                    <a:pt x="3511" y="2727"/>
                    <a:pt x="3511" y="1758"/>
                  </a:cubicBezTo>
                  <a:cubicBezTo>
                    <a:pt x="3511" y="790"/>
                    <a:pt x="2722" y="0"/>
                    <a:pt x="1753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49"/>
            <p:cNvSpPr/>
            <p:nvPr/>
          </p:nvSpPr>
          <p:spPr>
            <a:xfrm>
              <a:off x="6035625" y="3555775"/>
              <a:ext cx="86225" cy="86225"/>
            </a:xfrm>
            <a:custGeom>
              <a:avLst/>
              <a:gdLst/>
              <a:ahLst/>
              <a:cxnLst/>
              <a:rect l="l" t="t" r="r" b="b"/>
              <a:pathLst>
                <a:path w="3449" h="3449" extrusionOk="0">
                  <a:moveTo>
                    <a:pt x="1696" y="906"/>
                  </a:moveTo>
                  <a:cubicBezTo>
                    <a:pt x="2180" y="906"/>
                    <a:pt x="2543" y="1269"/>
                    <a:pt x="2543" y="1695"/>
                  </a:cubicBezTo>
                  <a:cubicBezTo>
                    <a:pt x="2543" y="2180"/>
                    <a:pt x="2180" y="2543"/>
                    <a:pt x="1696" y="2543"/>
                  </a:cubicBezTo>
                  <a:cubicBezTo>
                    <a:pt x="1269" y="2543"/>
                    <a:pt x="906" y="2180"/>
                    <a:pt x="906" y="1695"/>
                  </a:cubicBezTo>
                  <a:cubicBezTo>
                    <a:pt x="906" y="1269"/>
                    <a:pt x="1269" y="906"/>
                    <a:pt x="1696" y="906"/>
                  </a:cubicBezTo>
                  <a:close/>
                  <a:moveTo>
                    <a:pt x="1696" y="0"/>
                  </a:moveTo>
                  <a:cubicBezTo>
                    <a:pt x="785" y="0"/>
                    <a:pt x="1" y="785"/>
                    <a:pt x="1" y="1695"/>
                  </a:cubicBezTo>
                  <a:cubicBezTo>
                    <a:pt x="1" y="2664"/>
                    <a:pt x="785" y="3448"/>
                    <a:pt x="1696" y="3448"/>
                  </a:cubicBezTo>
                  <a:cubicBezTo>
                    <a:pt x="2664" y="3448"/>
                    <a:pt x="3449" y="2664"/>
                    <a:pt x="3449" y="1695"/>
                  </a:cubicBezTo>
                  <a:cubicBezTo>
                    <a:pt x="3449" y="785"/>
                    <a:pt x="2664" y="0"/>
                    <a:pt x="1696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49"/>
            <p:cNvSpPr/>
            <p:nvPr/>
          </p:nvSpPr>
          <p:spPr>
            <a:xfrm>
              <a:off x="3518950" y="3371150"/>
              <a:ext cx="86350" cy="87800"/>
            </a:xfrm>
            <a:custGeom>
              <a:avLst/>
              <a:gdLst/>
              <a:ahLst/>
              <a:cxnLst/>
              <a:rect l="l" t="t" r="r" b="b"/>
              <a:pathLst>
                <a:path w="3454" h="3512" extrusionOk="0">
                  <a:moveTo>
                    <a:pt x="1758" y="906"/>
                  </a:moveTo>
                  <a:cubicBezTo>
                    <a:pt x="2180" y="906"/>
                    <a:pt x="2543" y="1269"/>
                    <a:pt x="2543" y="1753"/>
                  </a:cubicBezTo>
                  <a:cubicBezTo>
                    <a:pt x="2543" y="2238"/>
                    <a:pt x="2180" y="2601"/>
                    <a:pt x="1758" y="2601"/>
                  </a:cubicBezTo>
                  <a:cubicBezTo>
                    <a:pt x="1274" y="2601"/>
                    <a:pt x="911" y="2238"/>
                    <a:pt x="911" y="1753"/>
                  </a:cubicBezTo>
                  <a:cubicBezTo>
                    <a:pt x="911" y="1269"/>
                    <a:pt x="1274" y="906"/>
                    <a:pt x="1758" y="906"/>
                  </a:cubicBezTo>
                  <a:close/>
                  <a:moveTo>
                    <a:pt x="1758" y="0"/>
                  </a:moveTo>
                  <a:cubicBezTo>
                    <a:pt x="790" y="0"/>
                    <a:pt x="0" y="785"/>
                    <a:pt x="0" y="1753"/>
                  </a:cubicBezTo>
                  <a:cubicBezTo>
                    <a:pt x="0" y="2722"/>
                    <a:pt x="790" y="3511"/>
                    <a:pt x="1758" y="3511"/>
                  </a:cubicBezTo>
                  <a:cubicBezTo>
                    <a:pt x="2664" y="3511"/>
                    <a:pt x="3453" y="2722"/>
                    <a:pt x="3453" y="1753"/>
                  </a:cubicBezTo>
                  <a:cubicBezTo>
                    <a:pt x="3453" y="785"/>
                    <a:pt x="2664" y="0"/>
                    <a:pt x="1758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49"/>
            <p:cNvSpPr/>
            <p:nvPr/>
          </p:nvSpPr>
          <p:spPr>
            <a:xfrm>
              <a:off x="4495100" y="2033400"/>
              <a:ext cx="77125" cy="76025"/>
            </a:xfrm>
            <a:custGeom>
              <a:avLst/>
              <a:gdLst/>
              <a:ahLst/>
              <a:cxnLst/>
              <a:rect l="l" t="t" r="r" b="b"/>
              <a:pathLst>
                <a:path w="3085" h="3041" extrusionOk="0">
                  <a:moveTo>
                    <a:pt x="484" y="0"/>
                  </a:moveTo>
                  <a:cubicBezTo>
                    <a:pt x="421" y="0"/>
                    <a:pt x="300" y="58"/>
                    <a:pt x="179" y="179"/>
                  </a:cubicBezTo>
                  <a:cubicBezTo>
                    <a:pt x="0" y="363"/>
                    <a:pt x="0" y="606"/>
                    <a:pt x="179" y="785"/>
                  </a:cubicBezTo>
                  <a:lnTo>
                    <a:pt x="2300" y="2906"/>
                  </a:lnTo>
                  <a:cubicBezTo>
                    <a:pt x="2390" y="2995"/>
                    <a:pt x="2495" y="3040"/>
                    <a:pt x="2601" y="3040"/>
                  </a:cubicBezTo>
                  <a:cubicBezTo>
                    <a:pt x="2707" y="3040"/>
                    <a:pt x="2814" y="2995"/>
                    <a:pt x="2906" y="2906"/>
                  </a:cubicBezTo>
                  <a:cubicBezTo>
                    <a:pt x="3085" y="2722"/>
                    <a:pt x="3085" y="2422"/>
                    <a:pt x="2906" y="2238"/>
                  </a:cubicBezTo>
                  <a:lnTo>
                    <a:pt x="848" y="179"/>
                  </a:lnTo>
                  <a:cubicBezTo>
                    <a:pt x="726" y="58"/>
                    <a:pt x="605" y="0"/>
                    <a:pt x="484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49"/>
            <p:cNvSpPr/>
            <p:nvPr/>
          </p:nvSpPr>
          <p:spPr>
            <a:xfrm>
              <a:off x="4495100" y="2033400"/>
              <a:ext cx="77125" cy="76025"/>
            </a:xfrm>
            <a:custGeom>
              <a:avLst/>
              <a:gdLst/>
              <a:ahLst/>
              <a:cxnLst/>
              <a:rect l="l" t="t" r="r" b="b"/>
              <a:pathLst>
                <a:path w="3085" h="3041" extrusionOk="0">
                  <a:moveTo>
                    <a:pt x="2601" y="0"/>
                  </a:moveTo>
                  <a:cubicBezTo>
                    <a:pt x="2479" y="0"/>
                    <a:pt x="2358" y="58"/>
                    <a:pt x="2300" y="179"/>
                  </a:cubicBezTo>
                  <a:lnTo>
                    <a:pt x="179" y="2238"/>
                  </a:lnTo>
                  <a:cubicBezTo>
                    <a:pt x="0" y="2422"/>
                    <a:pt x="0" y="2722"/>
                    <a:pt x="179" y="2906"/>
                  </a:cubicBezTo>
                  <a:cubicBezTo>
                    <a:pt x="271" y="2995"/>
                    <a:pt x="392" y="3040"/>
                    <a:pt x="513" y="3040"/>
                  </a:cubicBezTo>
                  <a:cubicBezTo>
                    <a:pt x="634" y="3040"/>
                    <a:pt x="756" y="2995"/>
                    <a:pt x="848" y="2906"/>
                  </a:cubicBezTo>
                  <a:lnTo>
                    <a:pt x="2906" y="785"/>
                  </a:lnTo>
                  <a:cubicBezTo>
                    <a:pt x="3085" y="606"/>
                    <a:pt x="3085" y="363"/>
                    <a:pt x="2906" y="179"/>
                  </a:cubicBezTo>
                  <a:cubicBezTo>
                    <a:pt x="2843" y="58"/>
                    <a:pt x="2722" y="0"/>
                    <a:pt x="2601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49"/>
            <p:cNvSpPr/>
            <p:nvPr/>
          </p:nvSpPr>
          <p:spPr>
            <a:xfrm>
              <a:off x="1769575" y="2423825"/>
              <a:ext cx="77250" cy="74550"/>
            </a:xfrm>
            <a:custGeom>
              <a:avLst/>
              <a:gdLst/>
              <a:ahLst/>
              <a:cxnLst/>
              <a:rect l="l" t="t" r="r" b="b"/>
              <a:pathLst>
                <a:path w="3090" h="2982" extrusionOk="0">
                  <a:moveTo>
                    <a:pt x="548" y="0"/>
                  </a:moveTo>
                  <a:cubicBezTo>
                    <a:pt x="427" y="0"/>
                    <a:pt x="306" y="59"/>
                    <a:pt x="184" y="122"/>
                  </a:cubicBezTo>
                  <a:cubicBezTo>
                    <a:pt x="0" y="301"/>
                    <a:pt x="0" y="606"/>
                    <a:pt x="184" y="785"/>
                  </a:cubicBezTo>
                  <a:lnTo>
                    <a:pt x="2301" y="2843"/>
                  </a:lnTo>
                  <a:cubicBezTo>
                    <a:pt x="2393" y="2935"/>
                    <a:pt x="2499" y="2981"/>
                    <a:pt x="2605" y="2981"/>
                  </a:cubicBezTo>
                  <a:cubicBezTo>
                    <a:pt x="2711" y="2981"/>
                    <a:pt x="2816" y="2935"/>
                    <a:pt x="2906" y="2843"/>
                  </a:cubicBezTo>
                  <a:cubicBezTo>
                    <a:pt x="3090" y="2664"/>
                    <a:pt x="3090" y="2422"/>
                    <a:pt x="2906" y="2238"/>
                  </a:cubicBezTo>
                  <a:lnTo>
                    <a:pt x="848" y="122"/>
                  </a:lnTo>
                  <a:cubicBezTo>
                    <a:pt x="727" y="59"/>
                    <a:pt x="669" y="0"/>
                    <a:pt x="548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49"/>
            <p:cNvSpPr/>
            <p:nvPr/>
          </p:nvSpPr>
          <p:spPr>
            <a:xfrm>
              <a:off x="1769575" y="2423825"/>
              <a:ext cx="77250" cy="74550"/>
            </a:xfrm>
            <a:custGeom>
              <a:avLst/>
              <a:gdLst/>
              <a:ahLst/>
              <a:cxnLst/>
              <a:rect l="l" t="t" r="r" b="b"/>
              <a:pathLst>
                <a:path w="3090" h="2982" extrusionOk="0">
                  <a:moveTo>
                    <a:pt x="2606" y="0"/>
                  </a:moveTo>
                  <a:cubicBezTo>
                    <a:pt x="2485" y="0"/>
                    <a:pt x="2364" y="59"/>
                    <a:pt x="2301" y="122"/>
                  </a:cubicBezTo>
                  <a:lnTo>
                    <a:pt x="184" y="2238"/>
                  </a:lnTo>
                  <a:cubicBezTo>
                    <a:pt x="0" y="2422"/>
                    <a:pt x="0" y="2664"/>
                    <a:pt x="184" y="2843"/>
                  </a:cubicBezTo>
                  <a:cubicBezTo>
                    <a:pt x="274" y="2935"/>
                    <a:pt x="395" y="2981"/>
                    <a:pt x="516" y="2981"/>
                  </a:cubicBezTo>
                  <a:cubicBezTo>
                    <a:pt x="637" y="2981"/>
                    <a:pt x="758" y="2935"/>
                    <a:pt x="848" y="2843"/>
                  </a:cubicBezTo>
                  <a:lnTo>
                    <a:pt x="2906" y="785"/>
                  </a:lnTo>
                  <a:cubicBezTo>
                    <a:pt x="3090" y="606"/>
                    <a:pt x="3090" y="301"/>
                    <a:pt x="2906" y="122"/>
                  </a:cubicBezTo>
                  <a:cubicBezTo>
                    <a:pt x="2848" y="59"/>
                    <a:pt x="2727" y="0"/>
                    <a:pt x="2606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49"/>
            <p:cNvSpPr/>
            <p:nvPr/>
          </p:nvSpPr>
          <p:spPr>
            <a:xfrm>
              <a:off x="238125" y="373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49"/>
            <p:cNvSpPr/>
            <p:nvPr/>
          </p:nvSpPr>
          <p:spPr>
            <a:xfrm>
              <a:off x="238125" y="56247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49"/>
            <p:cNvSpPr/>
            <p:nvPr/>
          </p:nvSpPr>
          <p:spPr>
            <a:xfrm>
              <a:off x="238125" y="753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49"/>
            <p:cNvSpPr/>
            <p:nvPr/>
          </p:nvSpPr>
          <p:spPr>
            <a:xfrm>
              <a:off x="238125" y="942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49"/>
            <p:cNvSpPr/>
            <p:nvPr/>
          </p:nvSpPr>
          <p:spPr>
            <a:xfrm>
              <a:off x="238125" y="113147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49"/>
            <p:cNvSpPr/>
            <p:nvPr/>
          </p:nvSpPr>
          <p:spPr>
            <a:xfrm>
              <a:off x="238125" y="1322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49"/>
            <p:cNvSpPr/>
            <p:nvPr/>
          </p:nvSpPr>
          <p:spPr>
            <a:xfrm>
              <a:off x="238125" y="1511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49"/>
            <p:cNvSpPr/>
            <p:nvPr/>
          </p:nvSpPr>
          <p:spPr>
            <a:xfrm>
              <a:off x="238125" y="1701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49"/>
            <p:cNvSpPr/>
            <p:nvPr/>
          </p:nvSpPr>
          <p:spPr>
            <a:xfrm>
              <a:off x="238125" y="1891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49"/>
            <p:cNvSpPr/>
            <p:nvPr/>
          </p:nvSpPr>
          <p:spPr>
            <a:xfrm>
              <a:off x="238125" y="2080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49"/>
            <p:cNvSpPr/>
            <p:nvPr/>
          </p:nvSpPr>
          <p:spPr>
            <a:xfrm>
              <a:off x="238125" y="2270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49"/>
            <p:cNvSpPr/>
            <p:nvPr/>
          </p:nvSpPr>
          <p:spPr>
            <a:xfrm>
              <a:off x="238125" y="2460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49"/>
            <p:cNvSpPr/>
            <p:nvPr/>
          </p:nvSpPr>
          <p:spPr>
            <a:xfrm>
              <a:off x="238125" y="2650825"/>
              <a:ext cx="5988200" cy="4500"/>
            </a:xfrm>
            <a:custGeom>
              <a:avLst/>
              <a:gdLst/>
              <a:ahLst/>
              <a:cxnLst/>
              <a:rect l="l" t="t" r="r" b="b"/>
              <a:pathLst>
                <a:path w="239528" h="180" extrusionOk="0">
                  <a:moveTo>
                    <a:pt x="0" y="0"/>
                  </a:moveTo>
                  <a:lnTo>
                    <a:pt x="0" y="179"/>
                  </a:lnTo>
                  <a:lnTo>
                    <a:pt x="239528" y="179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49"/>
            <p:cNvSpPr/>
            <p:nvPr/>
          </p:nvSpPr>
          <p:spPr>
            <a:xfrm>
              <a:off x="238125" y="2839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49"/>
            <p:cNvSpPr/>
            <p:nvPr/>
          </p:nvSpPr>
          <p:spPr>
            <a:xfrm>
              <a:off x="238125" y="3029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49"/>
            <p:cNvSpPr/>
            <p:nvPr/>
          </p:nvSpPr>
          <p:spPr>
            <a:xfrm>
              <a:off x="238125" y="32198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49"/>
            <p:cNvSpPr/>
            <p:nvPr/>
          </p:nvSpPr>
          <p:spPr>
            <a:xfrm>
              <a:off x="238125" y="3408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49"/>
            <p:cNvSpPr/>
            <p:nvPr/>
          </p:nvSpPr>
          <p:spPr>
            <a:xfrm>
              <a:off x="238125" y="3598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49"/>
            <p:cNvSpPr/>
            <p:nvPr/>
          </p:nvSpPr>
          <p:spPr>
            <a:xfrm>
              <a:off x="254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49"/>
            <p:cNvSpPr/>
            <p:nvPr/>
          </p:nvSpPr>
          <p:spPr>
            <a:xfrm>
              <a:off x="254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49"/>
            <p:cNvSpPr/>
            <p:nvPr/>
          </p:nvSpPr>
          <p:spPr>
            <a:xfrm>
              <a:off x="448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49"/>
            <p:cNvSpPr/>
            <p:nvPr/>
          </p:nvSpPr>
          <p:spPr>
            <a:xfrm>
              <a:off x="448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49"/>
            <p:cNvSpPr/>
            <p:nvPr/>
          </p:nvSpPr>
          <p:spPr>
            <a:xfrm>
              <a:off x="642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49"/>
            <p:cNvSpPr/>
            <p:nvPr/>
          </p:nvSpPr>
          <p:spPr>
            <a:xfrm>
              <a:off x="642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49"/>
            <p:cNvSpPr/>
            <p:nvPr/>
          </p:nvSpPr>
          <p:spPr>
            <a:xfrm>
              <a:off x="8359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49"/>
            <p:cNvSpPr/>
            <p:nvPr/>
          </p:nvSpPr>
          <p:spPr>
            <a:xfrm>
              <a:off x="8359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49"/>
            <p:cNvSpPr/>
            <p:nvPr/>
          </p:nvSpPr>
          <p:spPr>
            <a:xfrm>
              <a:off x="1031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49"/>
            <p:cNvSpPr/>
            <p:nvPr/>
          </p:nvSpPr>
          <p:spPr>
            <a:xfrm>
              <a:off x="1031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49"/>
            <p:cNvSpPr/>
            <p:nvPr/>
          </p:nvSpPr>
          <p:spPr>
            <a:xfrm>
              <a:off x="12247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49"/>
            <p:cNvSpPr/>
            <p:nvPr/>
          </p:nvSpPr>
          <p:spPr>
            <a:xfrm>
              <a:off x="12247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49"/>
            <p:cNvSpPr/>
            <p:nvPr/>
          </p:nvSpPr>
          <p:spPr>
            <a:xfrm>
              <a:off x="14184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49"/>
            <p:cNvSpPr/>
            <p:nvPr/>
          </p:nvSpPr>
          <p:spPr>
            <a:xfrm>
              <a:off x="14184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49"/>
            <p:cNvSpPr/>
            <p:nvPr/>
          </p:nvSpPr>
          <p:spPr>
            <a:xfrm>
              <a:off x="1612200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49"/>
            <p:cNvSpPr/>
            <p:nvPr/>
          </p:nvSpPr>
          <p:spPr>
            <a:xfrm>
              <a:off x="1612200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49"/>
            <p:cNvSpPr/>
            <p:nvPr/>
          </p:nvSpPr>
          <p:spPr>
            <a:xfrm>
              <a:off x="180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49"/>
            <p:cNvSpPr/>
            <p:nvPr/>
          </p:nvSpPr>
          <p:spPr>
            <a:xfrm>
              <a:off x="180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49"/>
            <p:cNvSpPr/>
            <p:nvPr/>
          </p:nvSpPr>
          <p:spPr>
            <a:xfrm>
              <a:off x="2001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49"/>
            <p:cNvSpPr/>
            <p:nvPr/>
          </p:nvSpPr>
          <p:spPr>
            <a:xfrm>
              <a:off x="2001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49"/>
            <p:cNvSpPr/>
            <p:nvPr/>
          </p:nvSpPr>
          <p:spPr>
            <a:xfrm>
              <a:off x="2194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49"/>
            <p:cNvSpPr/>
            <p:nvPr/>
          </p:nvSpPr>
          <p:spPr>
            <a:xfrm>
              <a:off x="2194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49"/>
            <p:cNvSpPr/>
            <p:nvPr/>
          </p:nvSpPr>
          <p:spPr>
            <a:xfrm>
              <a:off x="2388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49"/>
            <p:cNvSpPr/>
            <p:nvPr/>
          </p:nvSpPr>
          <p:spPr>
            <a:xfrm>
              <a:off x="2388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49"/>
            <p:cNvSpPr/>
            <p:nvPr/>
          </p:nvSpPr>
          <p:spPr>
            <a:xfrm>
              <a:off x="2583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49"/>
            <p:cNvSpPr/>
            <p:nvPr/>
          </p:nvSpPr>
          <p:spPr>
            <a:xfrm>
              <a:off x="2583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49"/>
            <p:cNvSpPr/>
            <p:nvPr/>
          </p:nvSpPr>
          <p:spPr>
            <a:xfrm>
              <a:off x="2777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49"/>
            <p:cNvSpPr/>
            <p:nvPr/>
          </p:nvSpPr>
          <p:spPr>
            <a:xfrm>
              <a:off x="2777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49"/>
            <p:cNvSpPr/>
            <p:nvPr/>
          </p:nvSpPr>
          <p:spPr>
            <a:xfrm>
              <a:off x="29711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49"/>
            <p:cNvSpPr/>
            <p:nvPr/>
          </p:nvSpPr>
          <p:spPr>
            <a:xfrm>
              <a:off x="29711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49"/>
            <p:cNvSpPr/>
            <p:nvPr/>
          </p:nvSpPr>
          <p:spPr>
            <a:xfrm>
              <a:off x="31648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49"/>
            <p:cNvSpPr/>
            <p:nvPr/>
          </p:nvSpPr>
          <p:spPr>
            <a:xfrm>
              <a:off x="31648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49"/>
            <p:cNvSpPr/>
            <p:nvPr/>
          </p:nvSpPr>
          <p:spPr>
            <a:xfrm>
              <a:off x="3360125" y="358125"/>
              <a:ext cx="4500" cy="3421650"/>
            </a:xfrm>
            <a:custGeom>
              <a:avLst/>
              <a:gdLst/>
              <a:ahLst/>
              <a:cxnLst/>
              <a:rect l="l" t="t" r="r" b="b"/>
              <a:pathLst>
                <a:path w="180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179" y="13686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49"/>
            <p:cNvSpPr/>
            <p:nvPr/>
          </p:nvSpPr>
          <p:spPr>
            <a:xfrm>
              <a:off x="3360125" y="358125"/>
              <a:ext cx="4500" cy="3421650"/>
            </a:xfrm>
            <a:custGeom>
              <a:avLst/>
              <a:gdLst/>
              <a:ahLst/>
              <a:cxnLst/>
              <a:rect l="l" t="t" r="r" b="b"/>
              <a:pathLst>
                <a:path w="180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179" y="13686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49"/>
            <p:cNvSpPr/>
            <p:nvPr/>
          </p:nvSpPr>
          <p:spPr>
            <a:xfrm>
              <a:off x="3553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49"/>
            <p:cNvSpPr/>
            <p:nvPr/>
          </p:nvSpPr>
          <p:spPr>
            <a:xfrm>
              <a:off x="3553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49"/>
            <p:cNvSpPr/>
            <p:nvPr/>
          </p:nvSpPr>
          <p:spPr>
            <a:xfrm>
              <a:off x="3747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49"/>
            <p:cNvSpPr/>
            <p:nvPr/>
          </p:nvSpPr>
          <p:spPr>
            <a:xfrm>
              <a:off x="3747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49"/>
            <p:cNvSpPr/>
            <p:nvPr/>
          </p:nvSpPr>
          <p:spPr>
            <a:xfrm>
              <a:off x="3941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49"/>
            <p:cNvSpPr/>
            <p:nvPr/>
          </p:nvSpPr>
          <p:spPr>
            <a:xfrm>
              <a:off x="3941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49"/>
            <p:cNvSpPr/>
            <p:nvPr/>
          </p:nvSpPr>
          <p:spPr>
            <a:xfrm>
              <a:off x="4136375" y="358125"/>
              <a:ext cx="4625" cy="3421650"/>
            </a:xfrm>
            <a:custGeom>
              <a:avLst/>
              <a:gdLst/>
              <a:ahLst/>
              <a:cxnLst/>
              <a:rect l="l" t="t" r="r" b="b"/>
              <a:pathLst>
                <a:path w="185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185" y="13686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49"/>
            <p:cNvSpPr/>
            <p:nvPr/>
          </p:nvSpPr>
          <p:spPr>
            <a:xfrm>
              <a:off x="4136375" y="358125"/>
              <a:ext cx="4625" cy="3421650"/>
            </a:xfrm>
            <a:custGeom>
              <a:avLst/>
              <a:gdLst/>
              <a:ahLst/>
              <a:cxnLst/>
              <a:rect l="l" t="t" r="r" b="b"/>
              <a:pathLst>
                <a:path w="185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185" y="13686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49"/>
            <p:cNvSpPr/>
            <p:nvPr/>
          </p:nvSpPr>
          <p:spPr>
            <a:xfrm>
              <a:off x="4330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49"/>
            <p:cNvSpPr/>
            <p:nvPr/>
          </p:nvSpPr>
          <p:spPr>
            <a:xfrm>
              <a:off x="4330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49"/>
            <p:cNvSpPr/>
            <p:nvPr/>
          </p:nvSpPr>
          <p:spPr>
            <a:xfrm>
              <a:off x="45237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49"/>
            <p:cNvSpPr/>
            <p:nvPr/>
          </p:nvSpPr>
          <p:spPr>
            <a:xfrm>
              <a:off x="45237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49"/>
            <p:cNvSpPr/>
            <p:nvPr/>
          </p:nvSpPr>
          <p:spPr>
            <a:xfrm>
              <a:off x="471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49"/>
            <p:cNvSpPr/>
            <p:nvPr/>
          </p:nvSpPr>
          <p:spPr>
            <a:xfrm>
              <a:off x="471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49"/>
            <p:cNvSpPr/>
            <p:nvPr/>
          </p:nvSpPr>
          <p:spPr>
            <a:xfrm>
              <a:off x="49111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49"/>
            <p:cNvSpPr/>
            <p:nvPr/>
          </p:nvSpPr>
          <p:spPr>
            <a:xfrm>
              <a:off x="49111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49"/>
            <p:cNvSpPr/>
            <p:nvPr/>
          </p:nvSpPr>
          <p:spPr>
            <a:xfrm>
              <a:off x="5106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49"/>
            <p:cNvSpPr/>
            <p:nvPr/>
          </p:nvSpPr>
          <p:spPr>
            <a:xfrm>
              <a:off x="5106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49"/>
            <p:cNvSpPr/>
            <p:nvPr/>
          </p:nvSpPr>
          <p:spPr>
            <a:xfrm>
              <a:off x="5300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49"/>
            <p:cNvSpPr/>
            <p:nvPr/>
          </p:nvSpPr>
          <p:spPr>
            <a:xfrm>
              <a:off x="5300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49"/>
            <p:cNvSpPr/>
            <p:nvPr/>
          </p:nvSpPr>
          <p:spPr>
            <a:xfrm>
              <a:off x="5493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49"/>
            <p:cNvSpPr/>
            <p:nvPr/>
          </p:nvSpPr>
          <p:spPr>
            <a:xfrm>
              <a:off x="5493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49"/>
            <p:cNvSpPr/>
            <p:nvPr/>
          </p:nvSpPr>
          <p:spPr>
            <a:xfrm>
              <a:off x="5687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49"/>
            <p:cNvSpPr/>
            <p:nvPr/>
          </p:nvSpPr>
          <p:spPr>
            <a:xfrm>
              <a:off x="5687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49"/>
            <p:cNvSpPr/>
            <p:nvPr/>
          </p:nvSpPr>
          <p:spPr>
            <a:xfrm>
              <a:off x="5882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49"/>
            <p:cNvSpPr/>
            <p:nvPr/>
          </p:nvSpPr>
          <p:spPr>
            <a:xfrm>
              <a:off x="5882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49"/>
            <p:cNvSpPr/>
            <p:nvPr/>
          </p:nvSpPr>
          <p:spPr>
            <a:xfrm>
              <a:off x="6076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49"/>
            <p:cNvSpPr/>
            <p:nvPr/>
          </p:nvSpPr>
          <p:spPr>
            <a:xfrm>
              <a:off x="6076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9" name="Google Shape;4449;p49"/>
          <p:cNvSpPr/>
          <p:nvPr/>
        </p:nvSpPr>
        <p:spPr>
          <a:xfrm>
            <a:off x="4800600" y="762000"/>
            <a:ext cx="8602036" cy="8602036"/>
          </a:xfrm>
          <a:custGeom>
            <a:avLst/>
            <a:gdLst/>
            <a:ahLst/>
            <a:cxnLst/>
            <a:rect l="l" t="t" r="r" b="b"/>
            <a:pathLst>
              <a:path w="15497" h="15497" extrusionOk="0">
                <a:moveTo>
                  <a:pt x="7749" y="0"/>
                </a:moveTo>
                <a:cubicBezTo>
                  <a:pt x="3449" y="0"/>
                  <a:pt x="1" y="3453"/>
                  <a:pt x="1" y="7748"/>
                </a:cubicBezTo>
                <a:cubicBezTo>
                  <a:pt x="1" y="12048"/>
                  <a:pt x="3449" y="15496"/>
                  <a:pt x="7749" y="15496"/>
                </a:cubicBezTo>
                <a:cubicBezTo>
                  <a:pt x="12044" y="15496"/>
                  <a:pt x="15497" y="12048"/>
                  <a:pt x="15497" y="7748"/>
                </a:cubicBezTo>
                <a:cubicBezTo>
                  <a:pt x="15497" y="3453"/>
                  <a:pt x="12044" y="0"/>
                  <a:pt x="7749" y="0"/>
                </a:cubicBezTo>
                <a:close/>
              </a:path>
            </a:pathLst>
          </a:custGeom>
          <a:solidFill>
            <a:srgbClr val="9CD3ED">
              <a:alpha val="24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 ">
  <p:cSld name="CUSTOM_16_1">
    <p:spTree>
      <p:nvGrpSpPr>
        <p:cNvPr id="1" name="Shape 4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1" name="Google Shape;4451;p50"/>
          <p:cNvGrpSpPr/>
          <p:nvPr/>
        </p:nvGrpSpPr>
        <p:grpSpPr>
          <a:xfrm>
            <a:off x="-22742" y="-53681"/>
            <a:ext cx="9189492" cy="5250864"/>
            <a:chOff x="238125" y="358125"/>
            <a:chExt cx="5988200" cy="3421650"/>
          </a:xfrm>
        </p:grpSpPr>
        <p:sp>
          <p:nvSpPr>
            <p:cNvPr id="4452" name="Google Shape;4452;p50"/>
            <p:cNvSpPr/>
            <p:nvPr/>
          </p:nvSpPr>
          <p:spPr>
            <a:xfrm>
              <a:off x="593800" y="2994275"/>
              <a:ext cx="95300" cy="95425"/>
            </a:xfrm>
            <a:custGeom>
              <a:avLst/>
              <a:gdLst/>
              <a:ahLst/>
              <a:cxnLst/>
              <a:rect l="l" t="t" r="r" b="b"/>
              <a:pathLst>
                <a:path w="3812" h="3817" extrusionOk="0">
                  <a:moveTo>
                    <a:pt x="1937" y="1"/>
                  </a:moveTo>
                  <a:lnTo>
                    <a:pt x="0" y="1938"/>
                  </a:lnTo>
                  <a:lnTo>
                    <a:pt x="1937" y="3817"/>
                  </a:lnTo>
                  <a:lnTo>
                    <a:pt x="3812" y="1938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50"/>
            <p:cNvSpPr/>
            <p:nvPr/>
          </p:nvSpPr>
          <p:spPr>
            <a:xfrm>
              <a:off x="5260825" y="2994275"/>
              <a:ext cx="95300" cy="95425"/>
            </a:xfrm>
            <a:custGeom>
              <a:avLst/>
              <a:gdLst/>
              <a:ahLst/>
              <a:cxnLst/>
              <a:rect l="l" t="t" r="r" b="b"/>
              <a:pathLst>
                <a:path w="3812" h="3817" extrusionOk="0">
                  <a:moveTo>
                    <a:pt x="1874" y="1"/>
                  </a:moveTo>
                  <a:lnTo>
                    <a:pt x="0" y="1938"/>
                  </a:lnTo>
                  <a:lnTo>
                    <a:pt x="1874" y="3817"/>
                  </a:lnTo>
                  <a:lnTo>
                    <a:pt x="3811" y="1938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50"/>
            <p:cNvSpPr/>
            <p:nvPr/>
          </p:nvSpPr>
          <p:spPr>
            <a:xfrm>
              <a:off x="3124050" y="1093575"/>
              <a:ext cx="95300" cy="93850"/>
            </a:xfrm>
            <a:custGeom>
              <a:avLst/>
              <a:gdLst/>
              <a:ahLst/>
              <a:cxnLst/>
              <a:rect l="l" t="t" r="r" b="b"/>
              <a:pathLst>
                <a:path w="3812" h="3754" extrusionOk="0">
                  <a:moveTo>
                    <a:pt x="1874" y="1"/>
                  </a:moveTo>
                  <a:lnTo>
                    <a:pt x="0" y="1879"/>
                  </a:lnTo>
                  <a:lnTo>
                    <a:pt x="1874" y="3753"/>
                  </a:lnTo>
                  <a:lnTo>
                    <a:pt x="3811" y="1879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50"/>
            <p:cNvSpPr/>
            <p:nvPr/>
          </p:nvSpPr>
          <p:spPr>
            <a:xfrm>
              <a:off x="5652700" y="712225"/>
              <a:ext cx="87800" cy="86350"/>
            </a:xfrm>
            <a:custGeom>
              <a:avLst/>
              <a:gdLst/>
              <a:ahLst/>
              <a:cxnLst/>
              <a:rect l="l" t="t" r="r" b="b"/>
              <a:pathLst>
                <a:path w="3512" h="3454" extrusionOk="0">
                  <a:moveTo>
                    <a:pt x="1759" y="911"/>
                  </a:moveTo>
                  <a:cubicBezTo>
                    <a:pt x="2180" y="911"/>
                    <a:pt x="2606" y="1274"/>
                    <a:pt x="2606" y="1758"/>
                  </a:cubicBezTo>
                  <a:cubicBezTo>
                    <a:pt x="2606" y="2180"/>
                    <a:pt x="2180" y="2543"/>
                    <a:pt x="1759" y="2543"/>
                  </a:cubicBezTo>
                  <a:cubicBezTo>
                    <a:pt x="1274" y="2543"/>
                    <a:pt x="911" y="2180"/>
                    <a:pt x="911" y="1758"/>
                  </a:cubicBezTo>
                  <a:cubicBezTo>
                    <a:pt x="911" y="1274"/>
                    <a:pt x="1274" y="911"/>
                    <a:pt x="1759" y="911"/>
                  </a:cubicBezTo>
                  <a:close/>
                  <a:moveTo>
                    <a:pt x="1759" y="0"/>
                  </a:moveTo>
                  <a:cubicBezTo>
                    <a:pt x="790" y="0"/>
                    <a:pt x="1" y="790"/>
                    <a:pt x="1" y="1758"/>
                  </a:cubicBezTo>
                  <a:cubicBezTo>
                    <a:pt x="1" y="2727"/>
                    <a:pt x="790" y="3453"/>
                    <a:pt x="1759" y="3453"/>
                  </a:cubicBezTo>
                  <a:cubicBezTo>
                    <a:pt x="2727" y="3453"/>
                    <a:pt x="3512" y="2727"/>
                    <a:pt x="3512" y="1758"/>
                  </a:cubicBezTo>
                  <a:cubicBezTo>
                    <a:pt x="3512" y="790"/>
                    <a:pt x="2727" y="0"/>
                    <a:pt x="1759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50"/>
            <p:cNvSpPr/>
            <p:nvPr/>
          </p:nvSpPr>
          <p:spPr>
            <a:xfrm>
              <a:off x="1187025" y="712225"/>
              <a:ext cx="87775" cy="86350"/>
            </a:xfrm>
            <a:custGeom>
              <a:avLst/>
              <a:gdLst/>
              <a:ahLst/>
              <a:cxnLst/>
              <a:rect l="l" t="t" r="r" b="b"/>
              <a:pathLst>
                <a:path w="3511" h="3454" extrusionOk="0">
                  <a:moveTo>
                    <a:pt x="1753" y="911"/>
                  </a:moveTo>
                  <a:cubicBezTo>
                    <a:pt x="2179" y="911"/>
                    <a:pt x="2600" y="1274"/>
                    <a:pt x="2600" y="1758"/>
                  </a:cubicBezTo>
                  <a:cubicBezTo>
                    <a:pt x="2600" y="2180"/>
                    <a:pt x="2179" y="2543"/>
                    <a:pt x="1753" y="2543"/>
                  </a:cubicBezTo>
                  <a:cubicBezTo>
                    <a:pt x="1269" y="2543"/>
                    <a:pt x="906" y="2180"/>
                    <a:pt x="906" y="1758"/>
                  </a:cubicBezTo>
                  <a:cubicBezTo>
                    <a:pt x="906" y="1274"/>
                    <a:pt x="1269" y="911"/>
                    <a:pt x="1753" y="911"/>
                  </a:cubicBezTo>
                  <a:close/>
                  <a:moveTo>
                    <a:pt x="1753" y="0"/>
                  </a:moveTo>
                  <a:cubicBezTo>
                    <a:pt x="785" y="0"/>
                    <a:pt x="0" y="790"/>
                    <a:pt x="0" y="1758"/>
                  </a:cubicBezTo>
                  <a:cubicBezTo>
                    <a:pt x="0" y="2727"/>
                    <a:pt x="785" y="3453"/>
                    <a:pt x="1753" y="3453"/>
                  </a:cubicBezTo>
                  <a:cubicBezTo>
                    <a:pt x="2722" y="3453"/>
                    <a:pt x="3511" y="2727"/>
                    <a:pt x="3511" y="1758"/>
                  </a:cubicBezTo>
                  <a:cubicBezTo>
                    <a:pt x="3511" y="790"/>
                    <a:pt x="2722" y="0"/>
                    <a:pt x="1753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50"/>
            <p:cNvSpPr/>
            <p:nvPr/>
          </p:nvSpPr>
          <p:spPr>
            <a:xfrm>
              <a:off x="6035625" y="3555775"/>
              <a:ext cx="86225" cy="86225"/>
            </a:xfrm>
            <a:custGeom>
              <a:avLst/>
              <a:gdLst/>
              <a:ahLst/>
              <a:cxnLst/>
              <a:rect l="l" t="t" r="r" b="b"/>
              <a:pathLst>
                <a:path w="3449" h="3449" extrusionOk="0">
                  <a:moveTo>
                    <a:pt x="1696" y="906"/>
                  </a:moveTo>
                  <a:cubicBezTo>
                    <a:pt x="2180" y="906"/>
                    <a:pt x="2543" y="1269"/>
                    <a:pt x="2543" y="1695"/>
                  </a:cubicBezTo>
                  <a:cubicBezTo>
                    <a:pt x="2543" y="2180"/>
                    <a:pt x="2180" y="2543"/>
                    <a:pt x="1696" y="2543"/>
                  </a:cubicBezTo>
                  <a:cubicBezTo>
                    <a:pt x="1269" y="2543"/>
                    <a:pt x="906" y="2180"/>
                    <a:pt x="906" y="1695"/>
                  </a:cubicBezTo>
                  <a:cubicBezTo>
                    <a:pt x="906" y="1269"/>
                    <a:pt x="1269" y="906"/>
                    <a:pt x="1696" y="906"/>
                  </a:cubicBezTo>
                  <a:close/>
                  <a:moveTo>
                    <a:pt x="1696" y="0"/>
                  </a:moveTo>
                  <a:cubicBezTo>
                    <a:pt x="785" y="0"/>
                    <a:pt x="1" y="785"/>
                    <a:pt x="1" y="1695"/>
                  </a:cubicBezTo>
                  <a:cubicBezTo>
                    <a:pt x="1" y="2664"/>
                    <a:pt x="785" y="3448"/>
                    <a:pt x="1696" y="3448"/>
                  </a:cubicBezTo>
                  <a:cubicBezTo>
                    <a:pt x="2664" y="3448"/>
                    <a:pt x="3449" y="2664"/>
                    <a:pt x="3449" y="1695"/>
                  </a:cubicBezTo>
                  <a:cubicBezTo>
                    <a:pt x="3449" y="785"/>
                    <a:pt x="2664" y="0"/>
                    <a:pt x="1696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50"/>
            <p:cNvSpPr/>
            <p:nvPr/>
          </p:nvSpPr>
          <p:spPr>
            <a:xfrm>
              <a:off x="3518950" y="3371150"/>
              <a:ext cx="86350" cy="87800"/>
            </a:xfrm>
            <a:custGeom>
              <a:avLst/>
              <a:gdLst/>
              <a:ahLst/>
              <a:cxnLst/>
              <a:rect l="l" t="t" r="r" b="b"/>
              <a:pathLst>
                <a:path w="3454" h="3512" extrusionOk="0">
                  <a:moveTo>
                    <a:pt x="1758" y="906"/>
                  </a:moveTo>
                  <a:cubicBezTo>
                    <a:pt x="2180" y="906"/>
                    <a:pt x="2543" y="1269"/>
                    <a:pt x="2543" y="1753"/>
                  </a:cubicBezTo>
                  <a:cubicBezTo>
                    <a:pt x="2543" y="2238"/>
                    <a:pt x="2180" y="2601"/>
                    <a:pt x="1758" y="2601"/>
                  </a:cubicBezTo>
                  <a:cubicBezTo>
                    <a:pt x="1274" y="2601"/>
                    <a:pt x="911" y="2238"/>
                    <a:pt x="911" y="1753"/>
                  </a:cubicBezTo>
                  <a:cubicBezTo>
                    <a:pt x="911" y="1269"/>
                    <a:pt x="1274" y="906"/>
                    <a:pt x="1758" y="906"/>
                  </a:cubicBezTo>
                  <a:close/>
                  <a:moveTo>
                    <a:pt x="1758" y="0"/>
                  </a:moveTo>
                  <a:cubicBezTo>
                    <a:pt x="790" y="0"/>
                    <a:pt x="0" y="785"/>
                    <a:pt x="0" y="1753"/>
                  </a:cubicBezTo>
                  <a:cubicBezTo>
                    <a:pt x="0" y="2722"/>
                    <a:pt x="790" y="3511"/>
                    <a:pt x="1758" y="3511"/>
                  </a:cubicBezTo>
                  <a:cubicBezTo>
                    <a:pt x="2664" y="3511"/>
                    <a:pt x="3453" y="2722"/>
                    <a:pt x="3453" y="1753"/>
                  </a:cubicBezTo>
                  <a:cubicBezTo>
                    <a:pt x="3453" y="785"/>
                    <a:pt x="2664" y="0"/>
                    <a:pt x="1758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50"/>
            <p:cNvSpPr/>
            <p:nvPr/>
          </p:nvSpPr>
          <p:spPr>
            <a:xfrm>
              <a:off x="4495100" y="2033400"/>
              <a:ext cx="77125" cy="76025"/>
            </a:xfrm>
            <a:custGeom>
              <a:avLst/>
              <a:gdLst/>
              <a:ahLst/>
              <a:cxnLst/>
              <a:rect l="l" t="t" r="r" b="b"/>
              <a:pathLst>
                <a:path w="3085" h="3041" extrusionOk="0">
                  <a:moveTo>
                    <a:pt x="484" y="0"/>
                  </a:moveTo>
                  <a:cubicBezTo>
                    <a:pt x="421" y="0"/>
                    <a:pt x="300" y="58"/>
                    <a:pt x="179" y="179"/>
                  </a:cubicBezTo>
                  <a:cubicBezTo>
                    <a:pt x="0" y="363"/>
                    <a:pt x="0" y="606"/>
                    <a:pt x="179" y="785"/>
                  </a:cubicBezTo>
                  <a:lnTo>
                    <a:pt x="2300" y="2906"/>
                  </a:lnTo>
                  <a:cubicBezTo>
                    <a:pt x="2390" y="2995"/>
                    <a:pt x="2495" y="3040"/>
                    <a:pt x="2601" y="3040"/>
                  </a:cubicBezTo>
                  <a:cubicBezTo>
                    <a:pt x="2707" y="3040"/>
                    <a:pt x="2814" y="2995"/>
                    <a:pt x="2906" y="2906"/>
                  </a:cubicBezTo>
                  <a:cubicBezTo>
                    <a:pt x="3085" y="2722"/>
                    <a:pt x="3085" y="2422"/>
                    <a:pt x="2906" y="2238"/>
                  </a:cubicBezTo>
                  <a:lnTo>
                    <a:pt x="848" y="179"/>
                  </a:lnTo>
                  <a:cubicBezTo>
                    <a:pt x="726" y="58"/>
                    <a:pt x="605" y="0"/>
                    <a:pt x="484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50"/>
            <p:cNvSpPr/>
            <p:nvPr/>
          </p:nvSpPr>
          <p:spPr>
            <a:xfrm>
              <a:off x="4495100" y="2033400"/>
              <a:ext cx="77125" cy="76025"/>
            </a:xfrm>
            <a:custGeom>
              <a:avLst/>
              <a:gdLst/>
              <a:ahLst/>
              <a:cxnLst/>
              <a:rect l="l" t="t" r="r" b="b"/>
              <a:pathLst>
                <a:path w="3085" h="3041" extrusionOk="0">
                  <a:moveTo>
                    <a:pt x="2601" y="0"/>
                  </a:moveTo>
                  <a:cubicBezTo>
                    <a:pt x="2479" y="0"/>
                    <a:pt x="2358" y="58"/>
                    <a:pt x="2300" y="179"/>
                  </a:cubicBezTo>
                  <a:lnTo>
                    <a:pt x="179" y="2238"/>
                  </a:lnTo>
                  <a:cubicBezTo>
                    <a:pt x="0" y="2422"/>
                    <a:pt x="0" y="2722"/>
                    <a:pt x="179" y="2906"/>
                  </a:cubicBezTo>
                  <a:cubicBezTo>
                    <a:pt x="271" y="2995"/>
                    <a:pt x="392" y="3040"/>
                    <a:pt x="513" y="3040"/>
                  </a:cubicBezTo>
                  <a:cubicBezTo>
                    <a:pt x="634" y="3040"/>
                    <a:pt x="756" y="2995"/>
                    <a:pt x="848" y="2906"/>
                  </a:cubicBezTo>
                  <a:lnTo>
                    <a:pt x="2906" y="785"/>
                  </a:lnTo>
                  <a:cubicBezTo>
                    <a:pt x="3085" y="606"/>
                    <a:pt x="3085" y="363"/>
                    <a:pt x="2906" y="179"/>
                  </a:cubicBezTo>
                  <a:cubicBezTo>
                    <a:pt x="2843" y="58"/>
                    <a:pt x="2722" y="0"/>
                    <a:pt x="2601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50"/>
            <p:cNvSpPr/>
            <p:nvPr/>
          </p:nvSpPr>
          <p:spPr>
            <a:xfrm>
              <a:off x="1769575" y="2423825"/>
              <a:ext cx="77250" cy="74550"/>
            </a:xfrm>
            <a:custGeom>
              <a:avLst/>
              <a:gdLst/>
              <a:ahLst/>
              <a:cxnLst/>
              <a:rect l="l" t="t" r="r" b="b"/>
              <a:pathLst>
                <a:path w="3090" h="2982" extrusionOk="0">
                  <a:moveTo>
                    <a:pt x="548" y="0"/>
                  </a:moveTo>
                  <a:cubicBezTo>
                    <a:pt x="427" y="0"/>
                    <a:pt x="306" y="59"/>
                    <a:pt x="184" y="122"/>
                  </a:cubicBezTo>
                  <a:cubicBezTo>
                    <a:pt x="0" y="301"/>
                    <a:pt x="0" y="606"/>
                    <a:pt x="184" y="785"/>
                  </a:cubicBezTo>
                  <a:lnTo>
                    <a:pt x="2301" y="2843"/>
                  </a:lnTo>
                  <a:cubicBezTo>
                    <a:pt x="2393" y="2935"/>
                    <a:pt x="2499" y="2981"/>
                    <a:pt x="2605" y="2981"/>
                  </a:cubicBezTo>
                  <a:cubicBezTo>
                    <a:pt x="2711" y="2981"/>
                    <a:pt x="2816" y="2935"/>
                    <a:pt x="2906" y="2843"/>
                  </a:cubicBezTo>
                  <a:cubicBezTo>
                    <a:pt x="3090" y="2664"/>
                    <a:pt x="3090" y="2422"/>
                    <a:pt x="2906" y="2238"/>
                  </a:cubicBezTo>
                  <a:lnTo>
                    <a:pt x="848" y="122"/>
                  </a:lnTo>
                  <a:cubicBezTo>
                    <a:pt x="727" y="59"/>
                    <a:pt x="669" y="0"/>
                    <a:pt x="548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50"/>
            <p:cNvSpPr/>
            <p:nvPr/>
          </p:nvSpPr>
          <p:spPr>
            <a:xfrm>
              <a:off x="1769575" y="2423825"/>
              <a:ext cx="77250" cy="74550"/>
            </a:xfrm>
            <a:custGeom>
              <a:avLst/>
              <a:gdLst/>
              <a:ahLst/>
              <a:cxnLst/>
              <a:rect l="l" t="t" r="r" b="b"/>
              <a:pathLst>
                <a:path w="3090" h="2982" extrusionOk="0">
                  <a:moveTo>
                    <a:pt x="2606" y="0"/>
                  </a:moveTo>
                  <a:cubicBezTo>
                    <a:pt x="2485" y="0"/>
                    <a:pt x="2364" y="59"/>
                    <a:pt x="2301" y="122"/>
                  </a:cubicBezTo>
                  <a:lnTo>
                    <a:pt x="184" y="2238"/>
                  </a:lnTo>
                  <a:cubicBezTo>
                    <a:pt x="0" y="2422"/>
                    <a:pt x="0" y="2664"/>
                    <a:pt x="184" y="2843"/>
                  </a:cubicBezTo>
                  <a:cubicBezTo>
                    <a:pt x="274" y="2935"/>
                    <a:pt x="395" y="2981"/>
                    <a:pt x="516" y="2981"/>
                  </a:cubicBezTo>
                  <a:cubicBezTo>
                    <a:pt x="637" y="2981"/>
                    <a:pt x="758" y="2935"/>
                    <a:pt x="848" y="2843"/>
                  </a:cubicBezTo>
                  <a:lnTo>
                    <a:pt x="2906" y="785"/>
                  </a:lnTo>
                  <a:cubicBezTo>
                    <a:pt x="3090" y="606"/>
                    <a:pt x="3090" y="301"/>
                    <a:pt x="2906" y="122"/>
                  </a:cubicBezTo>
                  <a:cubicBezTo>
                    <a:pt x="2848" y="59"/>
                    <a:pt x="2727" y="0"/>
                    <a:pt x="2606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50"/>
            <p:cNvSpPr/>
            <p:nvPr/>
          </p:nvSpPr>
          <p:spPr>
            <a:xfrm>
              <a:off x="238125" y="373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50"/>
            <p:cNvSpPr/>
            <p:nvPr/>
          </p:nvSpPr>
          <p:spPr>
            <a:xfrm>
              <a:off x="238125" y="56247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50"/>
            <p:cNvSpPr/>
            <p:nvPr/>
          </p:nvSpPr>
          <p:spPr>
            <a:xfrm>
              <a:off x="238125" y="753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50"/>
            <p:cNvSpPr/>
            <p:nvPr/>
          </p:nvSpPr>
          <p:spPr>
            <a:xfrm>
              <a:off x="238125" y="942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50"/>
            <p:cNvSpPr/>
            <p:nvPr/>
          </p:nvSpPr>
          <p:spPr>
            <a:xfrm>
              <a:off x="238125" y="113147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50"/>
            <p:cNvSpPr/>
            <p:nvPr/>
          </p:nvSpPr>
          <p:spPr>
            <a:xfrm>
              <a:off x="238125" y="1322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50"/>
            <p:cNvSpPr/>
            <p:nvPr/>
          </p:nvSpPr>
          <p:spPr>
            <a:xfrm>
              <a:off x="238125" y="1511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50"/>
            <p:cNvSpPr/>
            <p:nvPr/>
          </p:nvSpPr>
          <p:spPr>
            <a:xfrm>
              <a:off x="238125" y="1701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50"/>
            <p:cNvSpPr/>
            <p:nvPr/>
          </p:nvSpPr>
          <p:spPr>
            <a:xfrm>
              <a:off x="238125" y="1891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50"/>
            <p:cNvSpPr/>
            <p:nvPr/>
          </p:nvSpPr>
          <p:spPr>
            <a:xfrm>
              <a:off x="238125" y="2080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50"/>
            <p:cNvSpPr/>
            <p:nvPr/>
          </p:nvSpPr>
          <p:spPr>
            <a:xfrm>
              <a:off x="238125" y="2270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50"/>
            <p:cNvSpPr/>
            <p:nvPr/>
          </p:nvSpPr>
          <p:spPr>
            <a:xfrm>
              <a:off x="238125" y="2460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50"/>
            <p:cNvSpPr/>
            <p:nvPr/>
          </p:nvSpPr>
          <p:spPr>
            <a:xfrm>
              <a:off x="238125" y="2650825"/>
              <a:ext cx="5988200" cy="4500"/>
            </a:xfrm>
            <a:custGeom>
              <a:avLst/>
              <a:gdLst/>
              <a:ahLst/>
              <a:cxnLst/>
              <a:rect l="l" t="t" r="r" b="b"/>
              <a:pathLst>
                <a:path w="239528" h="180" extrusionOk="0">
                  <a:moveTo>
                    <a:pt x="0" y="0"/>
                  </a:moveTo>
                  <a:lnTo>
                    <a:pt x="0" y="179"/>
                  </a:lnTo>
                  <a:lnTo>
                    <a:pt x="239528" y="179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50"/>
            <p:cNvSpPr/>
            <p:nvPr/>
          </p:nvSpPr>
          <p:spPr>
            <a:xfrm>
              <a:off x="238125" y="2839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50"/>
            <p:cNvSpPr/>
            <p:nvPr/>
          </p:nvSpPr>
          <p:spPr>
            <a:xfrm>
              <a:off x="238125" y="3029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50"/>
            <p:cNvSpPr/>
            <p:nvPr/>
          </p:nvSpPr>
          <p:spPr>
            <a:xfrm>
              <a:off x="238125" y="32198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50"/>
            <p:cNvSpPr/>
            <p:nvPr/>
          </p:nvSpPr>
          <p:spPr>
            <a:xfrm>
              <a:off x="238125" y="3408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50"/>
            <p:cNvSpPr/>
            <p:nvPr/>
          </p:nvSpPr>
          <p:spPr>
            <a:xfrm>
              <a:off x="238125" y="3598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50"/>
            <p:cNvSpPr/>
            <p:nvPr/>
          </p:nvSpPr>
          <p:spPr>
            <a:xfrm>
              <a:off x="254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50"/>
            <p:cNvSpPr/>
            <p:nvPr/>
          </p:nvSpPr>
          <p:spPr>
            <a:xfrm>
              <a:off x="254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50"/>
            <p:cNvSpPr/>
            <p:nvPr/>
          </p:nvSpPr>
          <p:spPr>
            <a:xfrm>
              <a:off x="448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50"/>
            <p:cNvSpPr/>
            <p:nvPr/>
          </p:nvSpPr>
          <p:spPr>
            <a:xfrm>
              <a:off x="448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50"/>
            <p:cNvSpPr/>
            <p:nvPr/>
          </p:nvSpPr>
          <p:spPr>
            <a:xfrm>
              <a:off x="642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50"/>
            <p:cNvSpPr/>
            <p:nvPr/>
          </p:nvSpPr>
          <p:spPr>
            <a:xfrm>
              <a:off x="642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50"/>
            <p:cNvSpPr/>
            <p:nvPr/>
          </p:nvSpPr>
          <p:spPr>
            <a:xfrm>
              <a:off x="8359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50"/>
            <p:cNvSpPr/>
            <p:nvPr/>
          </p:nvSpPr>
          <p:spPr>
            <a:xfrm>
              <a:off x="8359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50"/>
            <p:cNvSpPr/>
            <p:nvPr/>
          </p:nvSpPr>
          <p:spPr>
            <a:xfrm>
              <a:off x="1031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50"/>
            <p:cNvSpPr/>
            <p:nvPr/>
          </p:nvSpPr>
          <p:spPr>
            <a:xfrm>
              <a:off x="1031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50"/>
            <p:cNvSpPr/>
            <p:nvPr/>
          </p:nvSpPr>
          <p:spPr>
            <a:xfrm>
              <a:off x="12247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50"/>
            <p:cNvSpPr/>
            <p:nvPr/>
          </p:nvSpPr>
          <p:spPr>
            <a:xfrm>
              <a:off x="12247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50"/>
            <p:cNvSpPr/>
            <p:nvPr/>
          </p:nvSpPr>
          <p:spPr>
            <a:xfrm>
              <a:off x="14184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50"/>
            <p:cNvSpPr/>
            <p:nvPr/>
          </p:nvSpPr>
          <p:spPr>
            <a:xfrm>
              <a:off x="14184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50"/>
            <p:cNvSpPr/>
            <p:nvPr/>
          </p:nvSpPr>
          <p:spPr>
            <a:xfrm>
              <a:off x="1612200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50"/>
            <p:cNvSpPr/>
            <p:nvPr/>
          </p:nvSpPr>
          <p:spPr>
            <a:xfrm>
              <a:off x="1612200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50"/>
            <p:cNvSpPr/>
            <p:nvPr/>
          </p:nvSpPr>
          <p:spPr>
            <a:xfrm>
              <a:off x="180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50"/>
            <p:cNvSpPr/>
            <p:nvPr/>
          </p:nvSpPr>
          <p:spPr>
            <a:xfrm>
              <a:off x="180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50"/>
            <p:cNvSpPr/>
            <p:nvPr/>
          </p:nvSpPr>
          <p:spPr>
            <a:xfrm>
              <a:off x="2001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50"/>
            <p:cNvSpPr/>
            <p:nvPr/>
          </p:nvSpPr>
          <p:spPr>
            <a:xfrm>
              <a:off x="2001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50"/>
            <p:cNvSpPr/>
            <p:nvPr/>
          </p:nvSpPr>
          <p:spPr>
            <a:xfrm>
              <a:off x="2194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50"/>
            <p:cNvSpPr/>
            <p:nvPr/>
          </p:nvSpPr>
          <p:spPr>
            <a:xfrm>
              <a:off x="2194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50"/>
            <p:cNvSpPr/>
            <p:nvPr/>
          </p:nvSpPr>
          <p:spPr>
            <a:xfrm>
              <a:off x="2388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50"/>
            <p:cNvSpPr/>
            <p:nvPr/>
          </p:nvSpPr>
          <p:spPr>
            <a:xfrm>
              <a:off x="2388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50"/>
            <p:cNvSpPr/>
            <p:nvPr/>
          </p:nvSpPr>
          <p:spPr>
            <a:xfrm>
              <a:off x="2583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50"/>
            <p:cNvSpPr/>
            <p:nvPr/>
          </p:nvSpPr>
          <p:spPr>
            <a:xfrm>
              <a:off x="2583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50"/>
            <p:cNvSpPr/>
            <p:nvPr/>
          </p:nvSpPr>
          <p:spPr>
            <a:xfrm>
              <a:off x="2777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50"/>
            <p:cNvSpPr/>
            <p:nvPr/>
          </p:nvSpPr>
          <p:spPr>
            <a:xfrm>
              <a:off x="2777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50"/>
            <p:cNvSpPr/>
            <p:nvPr/>
          </p:nvSpPr>
          <p:spPr>
            <a:xfrm>
              <a:off x="29711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50"/>
            <p:cNvSpPr/>
            <p:nvPr/>
          </p:nvSpPr>
          <p:spPr>
            <a:xfrm>
              <a:off x="29711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50"/>
            <p:cNvSpPr/>
            <p:nvPr/>
          </p:nvSpPr>
          <p:spPr>
            <a:xfrm>
              <a:off x="31648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50"/>
            <p:cNvSpPr/>
            <p:nvPr/>
          </p:nvSpPr>
          <p:spPr>
            <a:xfrm>
              <a:off x="31648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50"/>
            <p:cNvSpPr/>
            <p:nvPr/>
          </p:nvSpPr>
          <p:spPr>
            <a:xfrm>
              <a:off x="3360125" y="358125"/>
              <a:ext cx="4500" cy="3421650"/>
            </a:xfrm>
            <a:custGeom>
              <a:avLst/>
              <a:gdLst/>
              <a:ahLst/>
              <a:cxnLst/>
              <a:rect l="l" t="t" r="r" b="b"/>
              <a:pathLst>
                <a:path w="180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179" y="13686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50"/>
            <p:cNvSpPr/>
            <p:nvPr/>
          </p:nvSpPr>
          <p:spPr>
            <a:xfrm>
              <a:off x="3360125" y="358125"/>
              <a:ext cx="4500" cy="3421650"/>
            </a:xfrm>
            <a:custGeom>
              <a:avLst/>
              <a:gdLst/>
              <a:ahLst/>
              <a:cxnLst/>
              <a:rect l="l" t="t" r="r" b="b"/>
              <a:pathLst>
                <a:path w="180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179" y="13686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50"/>
            <p:cNvSpPr/>
            <p:nvPr/>
          </p:nvSpPr>
          <p:spPr>
            <a:xfrm>
              <a:off x="3553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50"/>
            <p:cNvSpPr/>
            <p:nvPr/>
          </p:nvSpPr>
          <p:spPr>
            <a:xfrm>
              <a:off x="3553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50"/>
            <p:cNvSpPr/>
            <p:nvPr/>
          </p:nvSpPr>
          <p:spPr>
            <a:xfrm>
              <a:off x="3747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50"/>
            <p:cNvSpPr/>
            <p:nvPr/>
          </p:nvSpPr>
          <p:spPr>
            <a:xfrm>
              <a:off x="3747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50"/>
            <p:cNvSpPr/>
            <p:nvPr/>
          </p:nvSpPr>
          <p:spPr>
            <a:xfrm>
              <a:off x="3941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50"/>
            <p:cNvSpPr/>
            <p:nvPr/>
          </p:nvSpPr>
          <p:spPr>
            <a:xfrm>
              <a:off x="3941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50"/>
            <p:cNvSpPr/>
            <p:nvPr/>
          </p:nvSpPr>
          <p:spPr>
            <a:xfrm>
              <a:off x="4136375" y="358125"/>
              <a:ext cx="4625" cy="3421650"/>
            </a:xfrm>
            <a:custGeom>
              <a:avLst/>
              <a:gdLst/>
              <a:ahLst/>
              <a:cxnLst/>
              <a:rect l="l" t="t" r="r" b="b"/>
              <a:pathLst>
                <a:path w="185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185" y="13686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50"/>
            <p:cNvSpPr/>
            <p:nvPr/>
          </p:nvSpPr>
          <p:spPr>
            <a:xfrm>
              <a:off x="4136375" y="358125"/>
              <a:ext cx="4625" cy="3421650"/>
            </a:xfrm>
            <a:custGeom>
              <a:avLst/>
              <a:gdLst/>
              <a:ahLst/>
              <a:cxnLst/>
              <a:rect l="l" t="t" r="r" b="b"/>
              <a:pathLst>
                <a:path w="185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185" y="13686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50"/>
            <p:cNvSpPr/>
            <p:nvPr/>
          </p:nvSpPr>
          <p:spPr>
            <a:xfrm>
              <a:off x="4330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50"/>
            <p:cNvSpPr/>
            <p:nvPr/>
          </p:nvSpPr>
          <p:spPr>
            <a:xfrm>
              <a:off x="4330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50"/>
            <p:cNvSpPr/>
            <p:nvPr/>
          </p:nvSpPr>
          <p:spPr>
            <a:xfrm>
              <a:off x="45237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50"/>
            <p:cNvSpPr/>
            <p:nvPr/>
          </p:nvSpPr>
          <p:spPr>
            <a:xfrm>
              <a:off x="45237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50"/>
            <p:cNvSpPr/>
            <p:nvPr/>
          </p:nvSpPr>
          <p:spPr>
            <a:xfrm>
              <a:off x="471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50"/>
            <p:cNvSpPr/>
            <p:nvPr/>
          </p:nvSpPr>
          <p:spPr>
            <a:xfrm>
              <a:off x="471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50"/>
            <p:cNvSpPr/>
            <p:nvPr/>
          </p:nvSpPr>
          <p:spPr>
            <a:xfrm>
              <a:off x="49111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50"/>
            <p:cNvSpPr/>
            <p:nvPr/>
          </p:nvSpPr>
          <p:spPr>
            <a:xfrm>
              <a:off x="49111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50"/>
            <p:cNvSpPr/>
            <p:nvPr/>
          </p:nvSpPr>
          <p:spPr>
            <a:xfrm>
              <a:off x="5106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50"/>
            <p:cNvSpPr/>
            <p:nvPr/>
          </p:nvSpPr>
          <p:spPr>
            <a:xfrm>
              <a:off x="5106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50"/>
            <p:cNvSpPr/>
            <p:nvPr/>
          </p:nvSpPr>
          <p:spPr>
            <a:xfrm>
              <a:off x="5300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50"/>
            <p:cNvSpPr/>
            <p:nvPr/>
          </p:nvSpPr>
          <p:spPr>
            <a:xfrm>
              <a:off x="5300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50"/>
            <p:cNvSpPr/>
            <p:nvPr/>
          </p:nvSpPr>
          <p:spPr>
            <a:xfrm>
              <a:off x="5493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50"/>
            <p:cNvSpPr/>
            <p:nvPr/>
          </p:nvSpPr>
          <p:spPr>
            <a:xfrm>
              <a:off x="5493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50"/>
            <p:cNvSpPr/>
            <p:nvPr/>
          </p:nvSpPr>
          <p:spPr>
            <a:xfrm>
              <a:off x="5687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50"/>
            <p:cNvSpPr/>
            <p:nvPr/>
          </p:nvSpPr>
          <p:spPr>
            <a:xfrm>
              <a:off x="5687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50"/>
            <p:cNvSpPr/>
            <p:nvPr/>
          </p:nvSpPr>
          <p:spPr>
            <a:xfrm>
              <a:off x="5882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50"/>
            <p:cNvSpPr/>
            <p:nvPr/>
          </p:nvSpPr>
          <p:spPr>
            <a:xfrm>
              <a:off x="5882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50"/>
            <p:cNvSpPr/>
            <p:nvPr/>
          </p:nvSpPr>
          <p:spPr>
            <a:xfrm>
              <a:off x="6076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50"/>
            <p:cNvSpPr/>
            <p:nvPr/>
          </p:nvSpPr>
          <p:spPr>
            <a:xfrm>
              <a:off x="6076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3" name="Google Shape;4543;p50"/>
          <p:cNvSpPr/>
          <p:nvPr/>
        </p:nvSpPr>
        <p:spPr>
          <a:xfrm>
            <a:off x="6351813" y="-1532187"/>
            <a:ext cx="4144363" cy="4144363"/>
          </a:xfrm>
          <a:custGeom>
            <a:avLst/>
            <a:gdLst/>
            <a:ahLst/>
            <a:cxnLst/>
            <a:rect l="l" t="t" r="r" b="b"/>
            <a:pathLst>
              <a:path w="15497" h="15497" extrusionOk="0">
                <a:moveTo>
                  <a:pt x="7749" y="0"/>
                </a:moveTo>
                <a:cubicBezTo>
                  <a:pt x="3449" y="0"/>
                  <a:pt x="1" y="3453"/>
                  <a:pt x="1" y="7748"/>
                </a:cubicBezTo>
                <a:cubicBezTo>
                  <a:pt x="1" y="12048"/>
                  <a:pt x="3449" y="15496"/>
                  <a:pt x="7749" y="15496"/>
                </a:cubicBezTo>
                <a:cubicBezTo>
                  <a:pt x="12044" y="15496"/>
                  <a:pt x="15497" y="12048"/>
                  <a:pt x="15497" y="7748"/>
                </a:cubicBezTo>
                <a:cubicBezTo>
                  <a:pt x="15497" y="3453"/>
                  <a:pt x="12044" y="0"/>
                  <a:pt x="7749" y="0"/>
                </a:cubicBezTo>
                <a:close/>
              </a:path>
            </a:pathLst>
          </a:custGeom>
          <a:solidFill>
            <a:srgbClr val="9CD3ED">
              <a:alpha val="24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4" name="Google Shape;4544;p50"/>
          <p:cNvSpPr/>
          <p:nvPr/>
        </p:nvSpPr>
        <p:spPr>
          <a:xfrm>
            <a:off x="-1352187" y="2531313"/>
            <a:ext cx="4144363" cy="4144363"/>
          </a:xfrm>
          <a:custGeom>
            <a:avLst/>
            <a:gdLst/>
            <a:ahLst/>
            <a:cxnLst/>
            <a:rect l="l" t="t" r="r" b="b"/>
            <a:pathLst>
              <a:path w="15497" h="15497" extrusionOk="0">
                <a:moveTo>
                  <a:pt x="7749" y="0"/>
                </a:moveTo>
                <a:cubicBezTo>
                  <a:pt x="3449" y="0"/>
                  <a:pt x="1" y="3453"/>
                  <a:pt x="1" y="7748"/>
                </a:cubicBezTo>
                <a:cubicBezTo>
                  <a:pt x="1" y="12048"/>
                  <a:pt x="3449" y="15496"/>
                  <a:pt x="7749" y="15496"/>
                </a:cubicBezTo>
                <a:cubicBezTo>
                  <a:pt x="12044" y="15496"/>
                  <a:pt x="15497" y="12048"/>
                  <a:pt x="15497" y="7748"/>
                </a:cubicBezTo>
                <a:cubicBezTo>
                  <a:pt x="15497" y="3453"/>
                  <a:pt x="12044" y="0"/>
                  <a:pt x="7749" y="0"/>
                </a:cubicBezTo>
                <a:close/>
              </a:path>
            </a:pathLst>
          </a:custGeom>
          <a:solidFill>
            <a:srgbClr val="9CD3ED">
              <a:alpha val="24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3"/>
          <p:cNvGrpSpPr/>
          <p:nvPr/>
        </p:nvGrpSpPr>
        <p:grpSpPr>
          <a:xfrm>
            <a:off x="-22742" y="-53681"/>
            <a:ext cx="9189492" cy="5250864"/>
            <a:chOff x="238125" y="358125"/>
            <a:chExt cx="5988200" cy="3421650"/>
          </a:xfrm>
        </p:grpSpPr>
        <p:sp>
          <p:nvSpPr>
            <p:cNvPr id="106" name="Google Shape;106;p3"/>
            <p:cNvSpPr/>
            <p:nvPr/>
          </p:nvSpPr>
          <p:spPr>
            <a:xfrm>
              <a:off x="593800" y="2994275"/>
              <a:ext cx="95300" cy="95425"/>
            </a:xfrm>
            <a:custGeom>
              <a:avLst/>
              <a:gdLst/>
              <a:ahLst/>
              <a:cxnLst/>
              <a:rect l="l" t="t" r="r" b="b"/>
              <a:pathLst>
                <a:path w="3812" h="3817" extrusionOk="0">
                  <a:moveTo>
                    <a:pt x="1937" y="1"/>
                  </a:moveTo>
                  <a:lnTo>
                    <a:pt x="0" y="1938"/>
                  </a:lnTo>
                  <a:lnTo>
                    <a:pt x="1937" y="3817"/>
                  </a:lnTo>
                  <a:lnTo>
                    <a:pt x="3812" y="1938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260825" y="2994275"/>
              <a:ext cx="95300" cy="95425"/>
            </a:xfrm>
            <a:custGeom>
              <a:avLst/>
              <a:gdLst/>
              <a:ahLst/>
              <a:cxnLst/>
              <a:rect l="l" t="t" r="r" b="b"/>
              <a:pathLst>
                <a:path w="3812" h="3817" extrusionOk="0">
                  <a:moveTo>
                    <a:pt x="1874" y="1"/>
                  </a:moveTo>
                  <a:lnTo>
                    <a:pt x="0" y="1938"/>
                  </a:lnTo>
                  <a:lnTo>
                    <a:pt x="1874" y="3817"/>
                  </a:lnTo>
                  <a:lnTo>
                    <a:pt x="3811" y="1938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124050" y="1093575"/>
              <a:ext cx="95300" cy="93850"/>
            </a:xfrm>
            <a:custGeom>
              <a:avLst/>
              <a:gdLst/>
              <a:ahLst/>
              <a:cxnLst/>
              <a:rect l="l" t="t" r="r" b="b"/>
              <a:pathLst>
                <a:path w="3812" h="3754" extrusionOk="0">
                  <a:moveTo>
                    <a:pt x="1874" y="1"/>
                  </a:moveTo>
                  <a:lnTo>
                    <a:pt x="0" y="1879"/>
                  </a:lnTo>
                  <a:lnTo>
                    <a:pt x="1874" y="3753"/>
                  </a:lnTo>
                  <a:lnTo>
                    <a:pt x="3811" y="1879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652700" y="712225"/>
              <a:ext cx="87800" cy="86350"/>
            </a:xfrm>
            <a:custGeom>
              <a:avLst/>
              <a:gdLst/>
              <a:ahLst/>
              <a:cxnLst/>
              <a:rect l="l" t="t" r="r" b="b"/>
              <a:pathLst>
                <a:path w="3512" h="3454" extrusionOk="0">
                  <a:moveTo>
                    <a:pt x="1759" y="911"/>
                  </a:moveTo>
                  <a:cubicBezTo>
                    <a:pt x="2180" y="911"/>
                    <a:pt x="2606" y="1274"/>
                    <a:pt x="2606" y="1758"/>
                  </a:cubicBezTo>
                  <a:cubicBezTo>
                    <a:pt x="2606" y="2180"/>
                    <a:pt x="2180" y="2543"/>
                    <a:pt x="1759" y="2543"/>
                  </a:cubicBezTo>
                  <a:cubicBezTo>
                    <a:pt x="1274" y="2543"/>
                    <a:pt x="911" y="2180"/>
                    <a:pt x="911" y="1758"/>
                  </a:cubicBezTo>
                  <a:cubicBezTo>
                    <a:pt x="911" y="1274"/>
                    <a:pt x="1274" y="911"/>
                    <a:pt x="1759" y="911"/>
                  </a:cubicBezTo>
                  <a:close/>
                  <a:moveTo>
                    <a:pt x="1759" y="0"/>
                  </a:moveTo>
                  <a:cubicBezTo>
                    <a:pt x="790" y="0"/>
                    <a:pt x="1" y="790"/>
                    <a:pt x="1" y="1758"/>
                  </a:cubicBezTo>
                  <a:cubicBezTo>
                    <a:pt x="1" y="2727"/>
                    <a:pt x="790" y="3453"/>
                    <a:pt x="1759" y="3453"/>
                  </a:cubicBezTo>
                  <a:cubicBezTo>
                    <a:pt x="2727" y="3453"/>
                    <a:pt x="3512" y="2727"/>
                    <a:pt x="3512" y="1758"/>
                  </a:cubicBezTo>
                  <a:cubicBezTo>
                    <a:pt x="3512" y="790"/>
                    <a:pt x="2727" y="0"/>
                    <a:pt x="1759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187025" y="712225"/>
              <a:ext cx="87775" cy="86350"/>
            </a:xfrm>
            <a:custGeom>
              <a:avLst/>
              <a:gdLst/>
              <a:ahLst/>
              <a:cxnLst/>
              <a:rect l="l" t="t" r="r" b="b"/>
              <a:pathLst>
                <a:path w="3511" h="3454" extrusionOk="0">
                  <a:moveTo>
                    <a:pt x="1753" y="911"/>
                  </a:moveTo>
                  <a:cubicBezTo>
                    <a:pt x="2179" y="911"/>
                    <a:pt x="2600" y="1274"/>
                    <a:pt x="2600" y="1758"/>
                  </a:cubicBezTo>
                  <a:cubicBezTo>
                    <a:pt x="2600" y="2180"/>
                    <a:pt x="2179" y="2543"/>
                    <a:pt x="1753" y="2543"/>
                  </a:cubicBezTo>
                  <a:cubicBezTo>
                    <a:pt x="1269" y="2543"/>
                    <a:pt x="906" y="2180"/>
                    <a:pt x="906" y="1758"/>
                  </a:cubicBezTo>
                  <a:cubicBezTo>
                    <a:pt x="906" y="1274"/>
                    <a:pt x="1269" y="911"/>
                    <a:pt x="1753" y="911"/>
                  </a:cubicBezTo>
                  <a:close/>
                  <a:moveTo>
                    <a:pt x="1753" y="0"/>
                  </a:moveTo>
                  <a:cubicBezTo>
                    <a:pt x="785" y="0"/>
                    <a:pt x="0" y="790"/>
                    <a:pt x="0" y="1758"/>
                  </a:cubicBezTo>
                  <a:cubicBezTo>
                    <a:pt x="0" y="2727"/>
                    <a:pt x="785" y="3453"/>
                    <a:pt x="1753" y="3453"/>
                  </a:cubicBezTo>
                  <a:cubicBezTo>
                    <a:pt x="2722" y="3453"/>
                    <a:pt x="3511" y="2727"/>
                    <a:pt x="3511" y="1758"/>
                  </a:cubicBezTo>
                  <a:cubicBezTo>
                    <a:pt x="3511" y="790"/>
                    <a:pt x="2722" y="0"/>
                    <a:pt x="1753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035625" y="3555775"/>
              <a:ext cx="86225" cy="86225"/>
            </a:xfrm>
            <a:custGeom>
              <a:avLst/>
              <a:gdLst/>
              <a:ahLst/>
              <a:cxnLst/>
              <a:rect l="l" t="t" r="r" b="b"/>
              <a:pathLst>
                <a:path w="3449" h="3449" extrusionOk="0">
                  <a:moveTo>
                    <a:pt x="1696" y="906"/>
                  </a:moveTo>
                  <a:cubicBezTo>
                    <a:pt x="2180" y="906"/>
                    <a:pt x="2543" y="1269"/>
                    <a:pt x="2543" y="1695"/>
                  </a:cubicBezTo>
                  <a:cubicBezTo>
                    <a:pt x="2543" y="2180"/>
                    <a:pt x="2180" y="2543"/>
                    <a:pt x="1696" y="2543"/>
                  </a:cubicBezTo>
                  <a:cubicBezTo>
                    <a:pt x="1269" y="2543"/>
                    <a:pt x="906" y="2180"/>
                    <a:pt x="906" y="1695"/>
                  </a:cubicBezTo>
                  <a:cubicBezTo>
                    <a:pt x="906" y="1269"/>
                    <a:pt x="1269" y="906"/>
                    <a:pt x="1696" y="906"/>
                  </a:cubicBezTo>
                  <a:close/>
                  <a:moveTo>
                    <a:pt x="1696" y="0"/>
                  </a:moveTo>
                  <a:cubicBezTo>
                    <a:pt x="785" y="0"/>
                    <a:pt x="1" y="785"/>
                    <a:pt x="1" y="1695"/>
                  </a:cubicBezTo>
                  <a:cubicBezTo>
                    <a:pt x="1" y="2664"/>
                    <a:pt x="785" y="3448"/>
                    <a:pt x="1696" y="3448"/>
                  </a:cubicBezTo>
                  <a:cubicBezTo>
                    <a:pt x="2664" y="3448"/>
                    <a:pt x="3449" y="2664"/>
                    <a:pt x="3449" y="1695"/>
                  </a:cubicBezTo>
                  <a:cubicBezTo>
                    <a:pt x="3449" y="785"/>
                    <a:pt x="2664" y="0"/>
                    <a:pt x="1696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518950" y="3371150"/>
              <a:ext cx="86350" cy="87800"/>
            </a:xfrm>
            <a:custGeom>
              <a:avLst/>
              <a:gdLst/>
              <a:ahLst/>
              <a:cxnLst/>
              <a:rect l="l" t="t" r="r" b="b"/>
              <a:pathLst>
                <a:path w="3454" h="3512" extrusionOk="0">
                  <a:moveTo>
                    <a:pt x="1758" y="906"/>
                  </a:moveTo>
                  <a:cubicBezTo>
                    <a:pt x="2180" y="906"/>
                    <a:pt x="2543" y="1269"/>
                    <a:pt x="2543" y="1753"/>
                  </a:cubicBezTo>
                  <a:cubicBezTo>
                    <a:pt x="2543" y="2238"/>
                    <a:pt x="2180" y="2601"/>
                    <a:pt x="1758" y="2601"/>
                  </a:cubicBezTo>
                  <a:cubicBezTo>
                    <a:pt x="1274" y="2601"/>
                    <a:pt x="911" y="2238"/>
                    <a:pt x="911" y="1753"/>
                  </a:cubicBezTo>
                  <a:cubicBezTo>
                    <a:pt x="911" y="1269"/>
                    <a:pt x="1274" y="906"/>
                    <a:pt x="1758" y="906"/>
                  </a:cubicBezTo>
                  <a:close/>
                  <a:moveTo>
                    <a:pt x="1758" y="0"/>
                  </a:moveTo>
                  <a:cubicBezTo>
                    <a:pt x="790" y="0"/>
                    <a:pt x="0" y="785"/>
                    <a:pt x="0" y="1753"/>
                  </a:cubicBezTo>
                  <a:cubicBezTo>
                    <a:pt x="0" y="2722"/>
                    <a:pt x="790" y="3511"/>
                    <a:pt x="1758" y="3511"/>
                  </a:cubicBezTo>
                  <a:cubicBezTo>
                    <a:pt x="2664" y="3511"/>
                    <a:pt x="3453" y="2722"/>
                    <a:pt x="3453" y="1753"/>
                  </a:cubicBezTo>
                  <a:cubicBezTo>
                    <a:pt x="3453" y="785"/>
                    <a:pt x="2664" y="0"/>
                    <a:pt x="1758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495100" y="2033400"/>
              <a:ext cx="77125" cy="76025"/>
            </a:xfrm>
            <a:custGeom>
              <a:avLst/>
              <a:gdLst/>
              <a:ahLst/>
              <a:cxnLst/>
              <a:rect l="l" t="t" r="r" b="b"/>
              <a:pathLst>
                <a:path w="3085" h="3041" extrusionOk="0">
                  <a:moveTo>
                    <a:pt x="484" y="0"/>
                  </a:moveTo>
                  <a:cubicBezTo>
                    <a:pt x="421" y="0"/>
                    <a:pt x="300" y="58"/>
                    <a:pt x="179" y="179"/>
                  </a:cubicBezTo>
                  <a:cubicBezTo>
                    <a:pt x="0" y="363"/>
                    <a:pt x="0" y="606"/>
                    <a:pt x="179" y="785"/>
                  </a:cubicBezTo>
                  <a:lnTo>
                    <a:pt x="2300" y="2906"/>
                  </a:lnTo>
                  <a:cubicBezTo>
                    <a:pt x="2390" y="2995"/>
                    <a:pt x="2495" y="3040"/>
                    <a:pt x="2601" y="3040"/>
                  </a:cubicBezTo>
                  <a:cubicBezTo>
                    <a:pt x="2707" y="3040"/>
                    <a:pt x="2814" y="2995"/>
                    <a:pt x="2906" y="2906"/>
                  </a:cubicBezTo>
                  <a:cubicBezTo>
                    <a:pt x="3085" y="2722"/>
                    <a:pt x="3085" y="2422"/>
                    <a:pt x="2906" y="2238"/>
                  </a:cubicBezTo>
                  <a:lnTo>
                    <a:pt x="848" y="179"/>
                  </a:lnTo>
                  <a:cubicBezTo>
                    <a:pt x="726" y="58"/>
                    <a:pt x="605" y="0"/>
                    <a:pt x="484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495100" y="2033400"/>
              <a:ext cx="77125" cy="76025"/>
            </a:xfrm>
            <a:custGeom>
              <a:avLst/>
              <a:gdLst/>
              <a:ahLst/>
              <a:cxnLst/>
              <a:rect l="l" t="t" r="r" b="b"/>
              <a:pathLst>
                <a:path w="3085" h="3041" extrusionOk="0">
                  <a:moveTo>
                    <a:pt x="2601" y="0"/>
                  </a:moveTo>
                  <a:cubicBezTo>
                    <a:pt x="2479" y="0"/>
                    <a:pt x="2358" y="58"/>
                    <a:pt x="2300" y="179"/>
                  </a:cubicBezTo>
                  <a:lnTo>
                    <a:pt x="179" y="2238"/>
                  </a:lnTo>
                  <a:cubicBezTo>
                    <a:pt x="0" y="2422"/>
                    <a:pt x="0" y="2722"/>
                    <a:pt x="179" y="2906"/>
                  </a:cubicBezTo>
                  <a:cubicBezTo>
                    <a:pt x="271" y="2995"/>
                    <a:pt x="392" y="3040"/>
                    <a:pt x="513" y="3040"/>
                  </a:cubicBezTo>
                  <a:cubicBezTo>
                    <a:pt x="634" y="3040"/>
                    <a:pt x="756" y="2995"/>
                    <a:pt x="848" y="2906"/>
                  </a:cubicBezTo>
                  <a:lnTo>
                    <a:pt x="2906" y="785"/>
                  </a:lnTo>
                  <a:cubicBezTo>
                    <a:pt x="3085" y="606"/>
                    <a:pt x="3085" y="363"/>
                    <a:pt x="2906" y="179"/>
                  </a:cubicBezTo>
                  <a:cubicBezTo>
                    <a:pt x="2843" y="58"/>
                    <a:pt x="2722" y="0"/>
                    <a:pt x="2601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769575" y="2423825"/>
              <a:ext cx="77250" cy="74550"/>
            </a:xfrm>
            <a:custGeom>
              <a:avLst/>
              <a:gdLst/>
              <a:ahLst/>
              <a:cxnLst/>
              <a:rect l="l" t="t" r="r" b="b"/>
              <a:pathLst>
                <a:path w="3090" h="2982" extrusionOk="0">
                  <a:moveTo>
                    <a:pt x="548" y="0"/>
                  </a:moveTo>
                  <a:cubicBezTo>
                    <a:pt x="427" y="0"/>
                    <a:pt x="306" y="59"/>
                    <a:pt x="184" y="122"/>
                  </a:cubicBezTo>
                  <a:cubicBezTo>
                    <a:pt x="0" y="301"/>
                    <a:pt x="0" y="606"/>
                    <a:pt x="184" y="785"/>
                  </a:cubicBezTo>
                  <a:lnTo>
                    <a:pt x="2301" y="2843"/>
                  </a:lnTo>
                  <a:cubicBezTo>
                    <a:pt x="2393" y="2935"/>
                    <a:pt x="2499" y="2981"/>
                    <a:pt x="2605" y="2981"/>
                  </a:cubicBezTo>
                  <a:cubicBezTo>
                    <a:pt x="2711" y="2981"/>
                    <a:pt x="2816" y="2935"/>
                    <a:pt x="2906" y="2843"/>
                  </a:cubicBezTo>
                  <a:cubicBezTo>
                    <a:pt x="3090" y="2664"/>
                    <a:pt x="3090" y="2422"/>
                    <a:pt x="2906" y="2238"/>
                  </a:cubicBezTo>
                  <a:lnTo>
                    <a:pt x="848" y="122"/>
                  </a:lnTo>
                  <a:cubicBezTo>
                    <a:pt x="727" y="59"/>
                    <a:pt x="669" y="0"/>
                    <a:pt x="548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769575" y="2423825"/>
              <a:ext cx="77250" cy="74550"/>
            </a:xfrm>
            <a:custGeom>
              <a:avLst/>
              <a:gdLst/>
              <a:ahLst/>
              <a:cxnLst/>
              <a:rect l="l" t="t" r="r" b="b"/>
              <a:pathLst>
                <a:path w="3090" h="2982" extrusionOk="0">
                  <a:moveTo>
                    <a:pt x="2606" y="0"/>
                  </a:moveTo>
                  <a:cubicBezTo>
                    <a:pt x="2485" y="0"/>
                    <a:pt x="2364" y="59"/>
                    <a:pt x="2301" y="122"/>
                  </a:cubicBezTo>
                  <a:lnTo>
                    <a:pt x="184" y="2238"/>
                  </a:lnTo>
                  <a:cubicBezTo>
                    <a:pt x="0" y="2422"/>
                    <a:pt x="0" y="2664"/>
                    <a:pt x="184" y="2843"/>
                  </a:cubicBezTo>
                  <a:cubicBezTo>
                    <a:pt x="274" y="2935"/>
                    <a:pt x="395" y="2981"/>
                    <a:pt x="516" y="2981"/>
                  </a:cubicBezTo>
                  <a:cubicBezTo>
                    <a:pt x="637" y="2981"/>
                    <a:pt x="758" y="2935"/>
                    <a:pt x="848" y="2843"/>
                  </a:cubicBezTo>
                  <a:lnTo>
                    <a:pt x="2906" y="785"/>
                  </a:lnTo>
                  <a:cubicBezTo>
                    <a:pt x="3090" y="606"/>
                    <a:pt x="3090" y="301"/>
                    <a:pt x="2906" y="122"/>
                  </a:cubicBezTo>
                  <a:cubicBezTo>
                    <a:pt x="2848" y="59"/>
                    <a:pt x="2727" y="0"/>
                    <a:pt x="2606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38125" y="373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38125" y="56247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38125" y="753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38125" y="942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38125" y="113147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38125" y="1322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38125" y="1511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38125" y="1701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38125" y="1891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38125" y="2080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38125" y="2270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38125" y="2460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38125" y="2650825"/>
              <a:ext cx="5988200" cy="4500"/>
            </a:xfrm>
            <a:custGeom>
              <a:avLst/>
              <a:gdLst/>
              <a:ahLst/>
              <a:cxnLst/>
              <a:rect l="l" t="t" r="r" b="b"/>
              <a:pathLst>
                <a:path w="239528" h="180" extrusionOk="0">
                  <a:moveTo>
                    <a:pt x="0" y="0"/>
                  </a:moveTo>
                  <a:lnTo>
                    <a:pt x="0" y="179"/>
                  </a:lnTo>
                  <a:lnTo>
                    <a:pt x="239528" y="179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8125" y="2839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38125" y="3029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38125" y="32198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38125" y="3408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38125" y="3598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54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54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48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48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42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42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8359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8359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031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031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2247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2247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4184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4184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612200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612200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80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80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2001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001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194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194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388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388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2583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2583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2777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777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9711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9711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1648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1648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360125" y="358125"/>
              <a:ext cx="4500" cy="3421650"/>
            </a:xfrm>
            <a:custGeom>
              <a:avLst/>
              <a:gdLst/>
              <a:ahLst/>
              <a:cxnLst/>
              <a:rect l="l" t="t" r="r" b="b"/>
              <a:pathLst>
                <a:path w="180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179" y="13686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360125" y="358125"/>
              <a:ext cx="4500" cy="3421650"/>
            </a:xfrm>
            <a:custGeom>
              <a:avLst/>
              <a:gdLst/>
              <a:ahLst/>
              <a:cxnLst/>
              <a:rect l="l" t="t" r="r" b="b"/>
              <a:pathLst>
                <a:path w="180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179" y="13686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3553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3553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747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3747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941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941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4136375" y="358125"/>
              <a:ext cx="4625" cy="3421650"/>
            </a:xfrm>
            <a:custGeom>
              <a:avLst/>
              <a:gdLst/>
              <a:ahLst/>
              <a:cxnLst/>
              <a:rect l="l" t="t" r="r" b="b"/>
              <a:pathLst>
                <a:path w="185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185" y="13686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4136375" y="358125"/>
              <a:ext cx="4625" cy="3421650"/>
            </a:xfrm>
            <a:custGeom>
              <a:avLst/>
              <a:gdLst/>
              <a:ahLst/>
              <a:cxnLst/>
              <a:rect l="l" t="t" r="r" b="b"/>
              <a:pathLst>
                <a:path w="185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185" y="13686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330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4330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45237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5237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71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71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9111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9111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106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106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300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300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493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93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687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687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882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882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6076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076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3"/>
          <p:cNvSpPr/>
          <p:nvPr/>
        </p:nvSpPr>
        <p:spPr>
          <a:xfrm flipH="1">
            <a:off x="-136329" y="-95250"/>
            <a:ext cx="6744729" cy="5334013"/>
          </a:xfrm>
          <a:custGeom>
            <a:avLst/>
            <a:gdLst/>
            <a:ahLst/>
            <a:cxnLst/>
            <a:rect l="l" t="t" r="r" b="b"/>
            <a:pathLst>
              <a:path w="29241" h="23125" extrusionOk="0">
                <a:moveTo>
                  <a:pt x="4180" y="1"/>
                </a:moveTo>
                <a:cubicBezTo>
                  <a:pt x="1575" y="3086"/>
                  <a:pt x="1" y="7023"/>
                  <a:pt x="1" y="11381"/>
                </a:cubicBezTo>
                <a:cubicBezTo>
                  <a:pt x="1" y="15918"/>
                  <a:pt x="1696" y="19976"/>
                  <a:pt x="4480" y="23124"/>
                </a:cubicBezTo>
                <a:lnTo>
                  <a:pt x="29240" y="23124"/>
                </a:lnTo>
                <a:lnTo>
                  <a:pt x="29240" y="1"/>
                </a:lnTo>
                <a:close/>
              </a:path>
            </a:pathLst>
          </a:custGeom>
          <a:solidFill>
            <a:srgbClr val="9CD3ED">
              <a:alpha val="24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"/>
          <p:cNvSpPr txBox="1">
            <a:spLocks noGrp="1"/>
          </p:cNvSpPr>
          <p:nvPr>
            <p:ph type="title"/>
          </p:nvPr>
        </p:nvSpPr>
        <p:spPr>
          <a:xfrm>
            <a:off x="720000" y="2821300"/>
            <a:ext cx="33888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4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9" name="Google Shape;19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58525"/>
            <a:ext cx="33888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3000"/>
              <a:buNone/>
              <a:defRPr sz="1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0" name="Google Shape;200;p3"/>
          <p:cNvSpPr txBox="1">
            <a:spLocks noGrp="1"/>
          </p:cNvSpPr>
          <p:nvPr>
            <p:ph type="subTitle" idx="1"/>
          </p:nvPr>
        </p:nvSpPr>
        <p:spPr>
          <a:xfrm>
            <a:off x="720000" y="3375775"/>
            <a:ext cx="33888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 SemiBold"/>
              <a:buNone/>
              <a:defRPr sz="1800">
                <a:highlight>
                  <a:srgbClr val="FFF2CC"/>
                </a:highlight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0A0"/>
              </a:buClr>
              <a:buSzPts val="1600"/>
              <a:buFont typeface="Open Sans SemiBold"/>
              <a:buNone/>
              <a:defRPr sz="1600">
                <a:solidFill>
                  <a:srgbClr val="2E80A0"/>
                </a:solidFill>
                <a:highlight>
                  <a:srgbClr val="FFF2CC"/>
                </a:highlight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0A0"/>
              </a:buClr>
              <a:buSzPts val="1600"/>
              <a:buFont typeface="Open Sans SemiBold"/>
              <a:buNone/>
              <a:defRPr sz="1600">
                <a:solidFill>
                  <a:srgbClr val="2E80A0"/>
                </a:solidFill>
                <a:highlight>
                  <a:srgbClr val="FFF2CC"/>
                </a:highlight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0A0"/>
              </a:buClr>
              <a:buSzPts val="1600"/>
              <a:buFont typeface="Open Sans SemiBold"/>
              <a:buNone/>
              <a:defRPr sz="1600">
                <a:solidFill>
                  <a:srgbClr val="2E80A0"/>
                </a:solidFill>
                <a:highlight>
                  <a:srgbClr val="FFF2CC"/>
                </a:highlight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0A0"/>
              </a:buClr>
              <a:buSzPts val="1600"/>
              <a:buFont typeface="Open Sans SemiBold"/>
              <a:buNone/>
              <a:defRPr sz="1600">
                <a:solidFill>
                  <a:srgbClr val="2E80A0"/>
                </a:solidFill>
                <a:highlight>
                  <a:srgbClr val="FFF2CC"/>
                </a:highlight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0A0"/>
              </a:buClr>
              <a:buSzPts val="1600"/>
              <a:buFont typeface="Open Sans SemiBold"/>
              <a:buNone/>
              <a:defRPr sz="1600">
                <a:solidFill>
                  <a:srgbClr val="2E80A0"/>
                </a:solidFill>
                <a:highlight>
                  <a:srgbClr val="FFF2CC"/>
                </a:highlight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0A0"/>
              </a:buClr>
              <a:buSzPts val="1600"/>
              <a:buFont typeface="Open Sans SemiBold"/>
              <a:buNone/>
              <a:defRPr sz="1600">
                <a:solidFill>
                  <a:srgbClr val="2E80A0"/>
                </a:solidFill>
                <a:highlight>
                  <a:srgbClr val="FFF2CC"/>
                </a:highlight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0A0"/>
              </a:buClr>
              <a:buSzPts val="1600"/>
              <a:buFont typeface="Open Sans SemiBold"/>
              <a:buNone/>
              <a:defRPr sz="1600">
                <a:solidFill>
                  <a:srgbClr val="2E80A0"/>
                </a:solidFill>
                <a:highlight>
                  <a:srgbClr val="FFF2CC"/>
                </a:highlight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0A0"/>
              </a:buClr>
              <a:buSzPts val="1600"/>
              <a:buFont typeface="Open Sans SemiBold"/>
              <a:buNone/>
              <a:defRPr sz="1600">
                <a:solidFill>
                  <a:srgbClr val="2E80A0"/>
                </a:solidFill>
                <a:highlight>
                  <a:srgbClr val="FFF2CC"/>
                </a:highlight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6"/>
          <p:cNvGrpSpPr/>
          <p:nvPr/>
        </p:nvGrpSpPr>
        <p:grpSpPr>
          <a:xfrm>
            <a:off x="-22742" y="-53681"/>
            <a:ext cx="9189492" cy="5250864"/>
            <a:chOff x="238125" y="358125"/>
            <a:chExt cx="5988200" cy="3421650"/>
          </a:xfrm>
        </p:grpSpPr>
        <p:sp>
          <p:nvSpPr>
            <p:cNvPr id="398" name="Google Shape;398;p6"/>
            <p:cNvSpPr/>
            <p:nvPr/>
          </p:nvSpPr>
          <p:spPr>
            <a:xfrm>
              <a:off x="593800" y="2994275"/>
              <a:ext cx="95300" cy="95425"/>
            </a:xfrm>
            <a:custGeom>
              <a:avLst/>
              <a:gdLst/>
              <a:ahLst/>
              <a:cxnLst/>
              <a:rect l="l" t="t" r="r" b="b"/>
              <a:pathLst>
                <a:path w="3812" h="3817" extrusionOk="0">
                  <a:moveTo>
                    <a:pt x="1937" y="1"/>
                  </a:moveTo>
                  <a:lnTo>
                    <a:pt x="0" y="1938"/>
                  </a:lnTo>
                  <a:lnTo>
                    <a:pt x="1937" y="3817"/>
                  </a:lnTo>
                  <a:lnTo>
                    <a:pt x="3812" y="1938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5260825" y="2994275"/>
              <a:ext cx="95300" cy="95425"/>
            </a:xfrm>
            <a:custGeom>
              <a:avLst/>
              <a:gdLst/>
              <a:ahLst/>
              <a:cxnLst/>
              <a:rect l="l" t="t" r="r" b="b"/>
              <a:pathLst>
                <a:path w="3812" h="3817" extrusionOk="0">
                  <a:moveTo>
                    <a:pt x="1874" y="1"/>
                  </a:moveTo>
                  <a:lnTo>
                    <a:pt x="0" y="1938"/>
                  </a:lnTo>
                  <a:lnTo>
                    <a:pt x="1874" y="3817"/>
                  </a:lnTo>
                  <a:lnTo>
                    <a:pt x="3811" y="1938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3124050" y="1093575"/>
              <a:ext cx="95300" cy="93850"/>
            </a:xfrm>
            <a:custGeom>
              <a:avLst/>
              <a:gdLst/>
              <a:ahLst/>
              <a:cxnLst/>
              <a:rect l="l" t="t" r="r" b="b"/>
              <a:pathLst>
                <a:path w="3812" h="3754" extrusionOk="0">
                  <a:moveTo>
                    <a:pt x="1874" y="1"/>
                  </a:moveTo>
                  <a:lnTo>
                    <a:pt x="0" y="1879"/>
                  </a:lnTo>
                  <a:lnTo>
                    <a:pt x="1874" y="3753"/>
                  </a:lnTo>
                  <a:lnTo>
                    <a:pt x="3811" y="1879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652700" y="712225"/>
              <a:ext cx="87800" cy="86350"/>
            </a:xfrm>
            <a:custGeom>
              <a:avLst/>
              <a:gdLst/>
              <a:ahLst/>
              <a:cxnLst/>
              <a:rect l="l" t="t" r="r" b="b"/>
              <a:pathLst>
                <a:path w="3512" h="3454" extrusionOk="0">
                  <a:moveTo>
                    <a:pt x="1759" y="911"/>
                  </a:moveTo>
                  <a:cubicBezTo>
                    <a:pt x="2180" y="911"/>
                    <a:pt x="2606" y="1274"/>
                    <a:pt x="2606" y="1758"/>
                  </a:cubicBezTo>
                  <a:cubicBezTo>
                    <a:pt x="2606" y="2180"/>
                    <a:pt x="2180" y="2543"/>
                    <a:pt x="1759" y="2543"/>
                  </a:cubicBezTo>
                  <a:cubicBezTo>
                    <a:pt x="1274" y="2543"/>
                    <a:pt x="911" y="2180"/>
                    <a:pt x="911" y="1758"/>
                  </a:cubicBezTo>
                  <a:cubicBezTo>
                    <a:pt x="911" y="1274"/>
                    <a:pt x="1274" y="911"/>
                    <a:pt x="1759" y="911"/>
                  </a:cubicBezTo>
                  <a:close/>
                  <a:moveTo>
                    <a:pt x="1759" y="0"/>
                  </a:moveTo>
                  <a:cubicBezTo>
                    <a:pt x="790" y="0"/>
                    <a:pt x="1" y="790"/>
                    <a:pt x="1" y="1758"/>
                  </a:cubicBezTo>
                  <a:cubicBezTo>
                    <a:pt x="1" y="2727"/>
                    <a:pt x="790" y="3453"/>
                    <a:pt x="1759" y="3453"/>
                  </a:cubicBezTo>
                  <a:cubicBezTo>
                    <a:pt x="2727" y="3453"/>
                    <a:pt x="3512" y="2727"/>
                    <a:pt x="3512" y="1758"/>
                  </a:cubicBezTo>
                  <a:cubicBezTo>
                    <a:pt x="3512" y="790"/>
                    <a:pt x="2727" y="0"/>
                    <a:pt x="1759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1187025" y="712225"/>
              <a:ext cx="87775" cy="86350"/>
            </a:xfrm>
            <a:custGeom>
              <a:avLst/>
              <a:gdLst/>
              <a:ahLst/>
              <a:cxnLst/>
              <a:rect l="l" t="t" r="r" b="b"/>
              <a:pathLst>
                <a:path w="3511" h="3454" extrusionOk="0">
                  <a:moveTo>
                    <a:pt x="1753" y="911"/>
                  </a:moveTo>
                  <a:cubicBezTo>
                    <a:pt x="2179" y="911"/>
                    <a:pt x="2600" y="1274"/>
                    <a:pt x="2600" y="1758"/>
                  </a:cubicBezTo>
                  <a:cubicBezTo>
                    <a:pt x="2600" y="2180"/>
                    <a:pt x="2179" y="2543"/>
                    <a:pt x="1753" y="2543"/>
                  </a:cubicBezTo>
                  <a:cubicBezTo>
                    <a:pt x="1269" y="2543"/>
                    <a:pt x="906" y="2180"/>
                    <a:pt x="906" y="1758"/>
                  </a:cubicBezTo>
                  <a:cubicBezTo>
                    <a:pt x="906" y="1274"/>
                    <a:pt x="1269" y="911"/>
                    <a:pt x="1753" y="911"/>
                  </a:cubicBezTo>
                  <a:close/>
                  <a:moveTo>
                    <a:pt x="1753" y="0"/>
                  </a:moveTo>
                  <a:cubicBezTo>
                    <a:pt x="785" y="0"/>
                    <a:pt x="0" y="790"/>
                    <a:pt x="0" y="1758"/>
                  </a:cubicBezTo>
                  <a:cubicBezTo>
                    <a:pt x="0" y="2727"/>
                    <a:pt x="785" y="3453"/>
                    <a:pt x="1753" y="3453"/>
                  </a:cubicBezTo>
                  <a:cubicBezTo>
                    <a:pt x="2722" y="3453"/>
                    <a:pt x="3511" y="2727"/>
                    <a:pt x="3511" y="1758"/>
                  </a:cubicBezTo>
                  <a:cubicBezTo>
                    <a:pt x="3511" y="790"/>
                    <a:pt x="2722" y="0"/>
                    <a:pt x="1753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6035625" y="3555775"/>
              <a:ext cx="86225" cy="86225"/>
            </a:xfrm>
            <a:custGeom>
              <a:avLst/>
              <a:gdLst/>
              <a:ahLst/>
              <a:cxnLst/>
              <a:rect l="l" t="t" r="r" b="b"/>
              <a:pathLst>
                <a:path w="3449" h="3449" extrusionOk="0">
                  <a:moveTo>
                    <a:pt x="1696" y="906"/>
                  </a:moveTo>
                  <a:cubicBezTo>
                    <a:pt x="2180" y="906"/>
                    <a:pt x="2543" y="1269"/>
                    <a:pt x="2543" y="1695"/>
                  </a:cubicBezTo>
                  <a:cubicBezTo>
                    <a:pt x="2543" y="2180"/>
                    <a:pt x="2180" y="2543"/>
                    <a:pt x="1696" y="2543"/>
                  </a:cubicBezTo>
                  <a:cubicBezTo>
                    <a:pt x="1269" y="2543"/>
                    <a:pt x="906" y="2180"/>
                    <a:pt x="906" y="1695"/>
                  </a:cubicBezTo>
                  <a:cubicBezTo>
                    <a:pt x="906" y="1269"/>
                    <a:pt x="1269" y="906"/>
                    <a:pt x="1696" y="906"/>
                  </a:cubicBezTo>
                  <a:close/>
                  <a:moveTo>
                    <a:pt x="1696" y="0"/>
                  </a:moveTo>
                  <a:cubicBezTo>
                    <a:pt x="785" y="0"/>
                    <a:pt x="1" y="785"/>
                    <a:pt x="1" y="1695"/>
                  </a:cubicBezTo>
                  <a:cubicBezTo>
                    <a:pt x="1" y="2664"/>
                    <a:pt x="785" y="3448"/>
                    <a:pt x="1696" y="3448"/>
                  </a:cubicBezTo>
                  <a:cubicBezTo>
                    <a:pt x="2664" y="3448"/>
                    <a:pt x="3449" y="2664"/>
                    <a:pt x="3449" y="1695"/>
                  </a:cubicBezTo>
                  <a:cubicBezTo>
                    <a:pt x="3449" y="785"/>
                    <a:pt x="2664" y="0"/>
                    <a:pt x="1696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518950" y="3371150"/>
              <a:ext cx="86350" cy="87800"/>
            </a:xfrm>
            <a:custGeom>
              <a:avLst/>
              <a:gdLst/>
              <a:ahLst/>
              <a:cxnLst/>
              <a:rect l="l" t="t" r="r" b="b"/>
              <a:pathLst>
                <a:path w="3454" h="3512" extrusionOk="0">
                  <a:moveTo>
                    <a:pt x="1758" y="906"/>
                  </a:moveTo>
                  <a:cubicBezTo>
                    <a:pt x="2180" y="906"/>
                    <a:pt x="2543" y="1269"/>
                    <a:pt x="2543" y="1753"/>
                  </a:cubicBezTo>
                  <a:cubicBezTo>
                    <a:pt x="2543" y="2238"/>
                    <a:pt x="2180" y="2601"/>
                    <a:pt x="1758" y="2601"/>
                  </a:cubicBezTo>
                  <a:cubicBezTo>
                    <a:pt x="1274" y="2601"/>
                    <a:pt x="911" y="2238"/>
                    <a:pt x="911" y="1753"/>
                  </a:cubicBezTo>
                  <a:cubicBezTo>
                    <a:pt x="911" y="1269"/>
                    <a:pt x="1274" y="906"/>
                    <a:pt x="1758" y="906"/>
                  </a:cubicBezTo>
                  <a:close/>
                  <a:moveTo>
                    <a:pt x="1758" y="0"/>
                  </a:moveTo>
                  <a:cubicBezTo>
                    <a:pt x="790" y="0"/>
                    <a:pt x="0" y="785"/>
                    <a:pt x="0" y="1753"/>
                  </a:cubicBezTo>
                  <a:cubicBezTo>
                    <a:pt x="0" y="2722"/>
                    <a:pt x="790" y="3511"/>
                    <a:pt x="1758" y="3511"/>
                  </a:cubicBezTo>
                  <a:cubicBezTo>
                    <a:pt x="2664" y="3511"/>
                    <a:pt x="3453" y="2722"/>
                    <a:pt x="3453" y="1753"/>
                  </a:cubicBezTo>
                  <a:cubicBezTo>
                    <a:pt x="3453" y="785"/>
                    <a:pt x="2664" y="0"/>
                    <a:pt x="1758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4495100" y="2033400"/>
              <a:ext cx="77125" cy="76025"/>
            </a:xfrm>
            <a:custGeom>
              <a:avLst/>
              <a:gdLst/>
              <a:ahLst/>
              <a:cxnLst/>
              <a:rect l="l" t="t" r="r" b="b"/>
              <a:pathLst>
                <a:path w="3085" h="3041" extrusionOk="0">
                  <a:moveTo>
                    <a:pt x="484" y="0"/>
                  </a:moveTo>
                  <a:cubicBezTo>
                    <a:pt x="421" y="0"/>
                    <a:pt x="300" y="58"/>
                    <a:pt x="179" y="179"/>
                  </a:cubicBezTo>
                  <a:cubicBezTo>
                    <a:pt x="0" y="363"/>
                    <a:pt x="0" y="606"/>
                    <a:pt x="179" y="785"/>
                  </a:cubicBezTo>
                  <a:lnTo>
                    <a:pt x="2300" y="2906"/>
                  </a:lnTo>
                  <a:cubicBezTo>
                    <a:pt x="2390" y="2995"/>
                    <a:pt x="2495" y="3040"/>
                    <a:pt x="2601" y="3040"/>
                  </a:cubicBezTo>
                  <a:cubicBezTo>
                    <a:pt x="2707" y="3040"/>
                    <a:pt x="2814" y="2995"/>
                    <a:pt x="2906" y="2906"/>
                  </a:cubicBezTo>
                  <a:cubicBezTo>
                    <a:pt x="3085" y="2722"/>
                    <a:pt x="3085" y="2422"/>
                    <a:pt x="2906" y="2238"/>
                  </a:cubicBezTo>
                  <a:lnTo>
                    <a:pt x="848" y="179"/>
                  </a:lnTo>
                  <a:cubicBezTo>
                    <a:pt x="726" y="58"/>
                    <a:pt x="605" y="0"/>
                    <a:pt x="484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4495100" y="2033400"/>
              <a:ext cx="77125" cy="76025"/>
            </a:xfrm>
            <a:custGeom>
              <a:avLst/>
              <a:gdLst/>
              <a:ahLst/>
              <a:cxnLst/>
              <a:rect l="l" t="t" r="r" b="b"/>
              <a:pathLst>
                <a:path w="3085" h="3041" extrusionOk="0">
                  <a:moveTo>
                    <a:pt x="2601" y="0"/>
                  </a:moveTo>
                  <a:cubicBezTo>
                    <a:pt x="2479" y="0"/>
                    <a:pt x="2358" y="58"/>
                    <a:pt x="2300" y="179"/>
                  </a:cubicBezTo>
                  <a:lnTo>
                    <a:pt x="179" y="2238"/>
                  </a:lnTo>
                  <a:cubicBezTo>
                    <a:pt x="0" y="2422"/>
                    <a:pt x="0" y="2722"/>
                    <a:pt x="179" y="2906"/>
                  </a:cubicBezTo>
                  <a:cubicBezTo>
                    <a:pt x="271" y="2995"/>
                    <a:pt x="392" y="3040"/>
                    <a:pt x="513" y="3040"/>
                  </a:cubicBezTo>
                  <a:cubicBezTo>
                    <a:pt x="634" y="3040"/>
                    <a:pt x="756" y="2995"/>
                    <a:pt x="848" y="2906"/>
                  </a:cubicBezTo>
                  <a:lnTo>
                    <a:pt x="2906" y="785"/>
                  </a:lnTo>
                  <a:cubicBezTo>
                    <a:pt x="3085" y="606"/>
                    <a:pt x="3085" y="363"/>
                    <a:pt x="2906" y="179"/>
                  </a:cubicBezTo>
                  <a:cubicBezTo>
                    <a:pt x="2843" y="58"/>
                    <a:pt x="2722" y="0"/>
                    <a:pt x="2601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1769575" y="2423825"/>
              <a:ext cx="77250" cy="74550"/>
            </a:xfrm>
            <a:custGeom>
              <a:avLst/>
              <a:gdLst/>
              <a:ahLst/>
              <a:cxnLst/>
              <a:rect l="l" t="t" r="r" b="b"/>
              <a:pathLst>
                <a:path w="3090" h="2982" extrusionOk="0">
                  <a:moveTo>
                    <a:pt x="548" y="0"/>
                  </a:moveTo>
                  <a:cubicBezTo>
                    <a:pt x="427" y="0"/>
                    <a:pt x="306" y="59"/>
                    <a:pt x="184" y="122"/>
                  </a:cubicBezTo>
                  <a:cubicBezTo>
                    <a:pt x="0" y="301"/>
                    <a:pt x="0" y="606"/>
                    <a:pt x="184" y="785"/>
                  </a:cubicBezTo>
                  <a:lnTo>
                    <a:pt x="2301" y="2843"/>
                  </a:lnTo>
                  <a:cubicBezTo>
                    <a:pt x="2393" y="2935"/>
                    <a:pt x="2499" y="2981"/>
                    <a:pt x="2605" y="2981"/>
                  </a:cubicBezTo>
                  <a:cubicBezTo>
                    <a:pt x="2711" y="2981"/>
                    <a:pt x="2816" y="2935"/>
                    <a:pt x="2906" y="2843"/>
                  </a:cubicBezTo>
                  <a:cubicBezTo>
                    <a:pt x="3090" y="2664"/>
                    <a:pt x="3090" y="2422"/>
                    <a:pt x="2906" y="2238"/>
                  </a:cubicBezTo>
                  <a:lnTo>
                    <a:pt x="848" y="122"/>
                  </a:lnTo>
                  <a:cubicBezTo>
                    <a:pt x="727" y="59"/>
                    <a:pt x="669" y="0"/>
                    <a:pt x="548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769575" y="2423825"/>
              <a:ext cx="77250" cy="74550"/>
            </a:xfrm>
            <a:custGeom>
              <a:avLst/>
              <a:gdLst/>
              <a:ahLst/>
              <a:cxnLst/>
              <a:rect l="l" t="t" r="r" b="b"/>
              <a:pathLst>
                <a:path w="3090" h="2982" extrusionOk="0">
                  <a:moveTo>
                    <a:pt x="2606" y="0"/>
                  </a:moveTo>
                  <a:cubicBezTo>
                    <a:pt x="2485" y="0"/>
                    <a:pt x="2364" y="59"/>
                    <a:pt x="2301" y="122"/>
                  </a:cubicBezTo>
                  <a:lnTo>
                    <a:pt x="184" y="2238"/>
                  </a:lnTo>
                  <a:cubicBezTo>
                    <a:pt x="0" y="2422"/>
                    <a:pt x="0" y="2664"/>
                    <a:pt x="184" y="2843"/>
                  </a:cubicBezTo>
                  <a:cubicBezTo>
                    <a:pt x="274" y="2935"/>
                    <a:pt x="395" y="2981"/>
                    <a:pt x="516" y="2981"/>
                  </a:cubicBezTo>
                  <a:cubicBezTo>
                    <a:pt x="637" y="2981"/>
                    <a:pt x="758" y="2935"/>
                    <a:pt x="848" y="2843"/>
                  </a:cubicBezTo>
                  <a:lnTo>
                    <a:pt x="2906" y="785"/>
                  </a:lnTo>
                  <a:cubicBezTo>
                    <a:pt x="3090" y="606"/>
                    <a:pt x="3090" y="301"/>
                    <a:pt x="2906" y="122"/>
                  </a:cubicBezTo>
                  <a:cubicBezTo>
                    <a:pt x="2848" y="59"/>
                    <a:pt x="2727" y="0"/>
                    <a:pt x="2606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238125" y="373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238125" y="56247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238125" y="753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238125" y="942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238125" y="113147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238125" y="1322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238125" y="1511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238125" y="1701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238125" y="1891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238125" y="2080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238125" y="2270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238125" y="2460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238125" y="2650825"/>
              <a:ext cx="5988200" cy="4500"/>
            </a:xfrm>
            <a:custGeom>
              <a:avLst/>
              <a:gdLst/>
              <a:ahLst/>
              <a:cxnLst/>
              <a:rect l="l" t="t" r="r" b="b"/>
              <a:pathLst>
                <a:path w="239528" h="180" extrusionOk="0">
                  <a:moveTo>
                    <a:pt x="0" y="0"/>
                  </a:moveTo>
                  <a:lnTo>
                    <a:pt x="0" y="179"/>
                  </a:lnTo>
                  <a:lnTo>
                    <a:pt x="239528" y="179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238125" y="2839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238125" y="3029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238125" y="32198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238125" y="3408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238125" y="3598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254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254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448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448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642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642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359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359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1031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1031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12247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12247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14184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14184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1612200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1612200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180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180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2001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2001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2194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2194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2388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2388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2583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2583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2777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2777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29711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29711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1648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1648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360125" y="358125"/>
              <a:ext cx="4500" cy="3421650"/>
            </a:xfrm>
            <a:custGeom>
              <a:avLst/>
              <a:gdLst/>
              <a:ahLst/>
              <a:cxnLst/>
              <a:rect l="l" t="t" r="r" b="b"/>
              <a:pathLst>
                <a:path w="180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179" y="13686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360125" y="358125"/>
              <a:ext cx="4500" cy="3421650"/>
            </a:xfrm>
            <a:custGeom>
              <a:avLst/>
              <a:gdLst/>
              <a:ahLst/>
              <a:cxnLst/>
              <a:rect l="l" t="t" r="r" b="b"/>
              <a:pathLst>
                <a:path w="180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179" y="13686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553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553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3747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3747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3941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3941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4136375" y="358125"/>
              <a:ext cx="4625" cy="3421650"/>
            </a:xfrm>
            <a:custGeom>
              <a:avLst/>
              <a:gdLst/>
              <a:ahLst/>
              <a:cxnLst/>
              <a:rect l="l" t="t" r="r" b="b"/>
              <a:pathLst>
                <a:path w="185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185" y="13686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4136375" y="358125"/>
              <a:ext cx="4625" cy="3421650"/>
            </a:xfrm>
            <a:custGeom>
              <a:avLst/>
              <a:gdLst/>
              <a:ahLst/>
              <a:cxnLst/>
              <a:rect l="l" t="t" r="r" b="b"/>
              <a:pathLst>
                <a:path w="185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185" y="13686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4330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4330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45237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45237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471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71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111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111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5106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5106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5300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5300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5493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5493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5687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5687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5882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5882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6076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6076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6"/>
          <p:cNvSpPr/>
          <p:nvPr/>
        </p:nvSpPr>
        <p:spPr>
          <a:xfrm rot="-5400000">
            <a:off x="7791210" y="-257606"/>
            <a:ext cx="1455194" cy="1842357"/>
          </a:xfrm>
          <a:custGeom>
            <a:avLst/>
            <a:gdLst/>
            <a:ahLst/>
            <a:cxnLst/>
            <a:rect l="l" t="t" r="r" b="b"/>
            <a:pathLst>
              <a:path w="66798" h="84570" extrusionOk="0">
                <a:moveTo>
                  <a:pt x="0" y="84570"/>
                </a:moveTo>
                <a:cubicBezTo>
                  <a:pt x="1969" y="70769"/>
                  <a:pt x="15276" y="56274"/>
                  <a:pt x="29109" y="54541"/>
                </a:cubicBezTo>
                <a:cubicBezTo>
                  <a:pt x="36288" y="53642"/>
                  <a:pt x="53980" y="55802"/>
                  <a:pt x="49638" y="61589"/>
                </a:cubicBezTo>
                <a:cubicBezTo>
                  <a:pt x="47185" y="64859"/>
                  <a:pt x="40241" y="62024"/>
                  <a:pt x="37688" y="58831"/>
                </a:cubicBezTo>
                <a:cubicBezTo>
                  <a:pt x="34783" y="55198"/>
                  <a:pt x="34075" y="49456"/>
                  <a:pt x="35544" y="45043"/>
                </a:cubicBezTo>
                <a:cubicBezTo>
                  <a:pt x="39402" y="33458"/>
                  <a:pt x="53896" y="28545"/>
                  <a:pt x="60669" y="18385"/>
                </a:cubicBezTo>
                <a:cubicBezTo>
                  <a:pt x="64252" y="13010"/>
                  <a:pt x="66798" y="6460"/>
                  <a:pt x="66798" y="0"/>
                </a:cubicBezTo>
              </a:path>
            </a:pathLst>
          </a:custGeom>
          <a:noFill/>
          <a:ln w="9525" cap="flat" cmpd="sng">
            <a:solidFill>
              <a:srgbClr val="09375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9"/>
          <p:cNvGrpSpPr/>
          <p:nvPr/>
        </p:nvGrpSpPr>
        <p:grpSpPr>
          <a:xfrm>
            <a:off x="-22742" y="-53681"/>
            <a:ext cx="9189492" cy="5250864"/>
            <a:chOff x="238125" y="358125"/>
            <a:chExt cx="5988200" cy="3421650"/>
          </a:xfrm>
        </p:grpSpPr>
        <p:sp>
          <p:nvSpPr>
            <p:cNvPr id="687" name="Google Shape;687;p9"/>
            <p:cNvSpPr/>
            <p:nvPr/>
          </p:nvSpPr>
          <p:spPr>
            <a:xfrm>
              <a:off x="593800" y="2994275"/>
              <a:ext cx="95300" cy="95425"/>
            </a:xfrm>
            <a:custGeom>
              <a:avLst/>
              <a:gdLst/>
              <a:ahLst/>
              <a:cxnLst/>
              <a:rect l="l" t="t" r="r" b="b"/>
              <a:pathLst>
                <a:path w="3812" h="3817" extrusionOk="0">
                  <a:moveTo>
                    <a:pt x="1937" y="1"/>
                  </a:moveTo>
                  <a:lnTo>
                    <a:pt x="0" y="1938"/>
                  </a:lnTo>
                  <a:lnTo>
                    <a:pt x="1937" y="3817"/>
                  </a:lnTo>
                  <a:lnTo>
                    <a:pt x="3812" y="1938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260825" y="2994275"/>
              <a:ext cx="95300" cy="95425"/>
            </a:xfrm>
            <a:custGeom>
              <a:avLst/>
              <a:gdLst/>
              <a:ahLst/>
              <a:cxnLst/>
              <a:rect l="l" t="t" r="r" b="b"/>
              <a:pathLst>
                <a:path w="3812" h="3817" extrusionOk="0">
                  <a:moveTo>
                    <a:pt x="1874" y="1"/>
                  </a:moveTo>
                  <a:lnTo>
                    <a:pt x="0" y="1938"/>
                  </a:lnTo>
                  <a:lnTo>
                    <a:pt x="1874" y="3817"/>
                  </a:lnTo>
                  <a:lnTo>
                    <a:pt x="3811" y="1938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3124050" y="1093575"/>
              <a:ext cx="95300" cy="93850"/>
            </a:xfrm>
            <a:custGeom>
              <a:avLst/>
              <a:gdLst/>
              <a:ahLst/>
              <a:cxnLst/>
              <a:rect l="l" t="t" r="r" b="b"/>
              <a:pathLst>
                <a:path w="3812" h="3754" extrusionOk="0">
                  <a:moveTo>
                    <a:pt x="1874" y="1"/>
                  </a:moveTo>
                  <a:lnTo>
                    <a:pt x="0" y="1879"/>
                  </a:lnTo>
                  <a:lnTo>
                    <a:pt x="1874" y="3753"/>
                  </a:lnTo>
                  <a:lnTo>
                    <a:pt x="3811" y="1879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652700" y="712225"/>
              <a:ext cx="87800" cy="86350"/>
            </a:xfrm>
            <a:custGeom>
              <a:avLst/>
              <a:gdLst/>
              <a:ahLst/>
              <a:cxnLst/>
              <a:rect l="l" t="t" r="r" b="b"/>
              <a:pathLst>
                <a:path w="3512" h="3454" extrusionOk="0">
                  <a:moveTo>
                    <a:pt x="1759" y="911"/>
                  </a:moveTo>
                  <a:cubicBezTo>
                    <a:pt x="2180" y="911"/>
                    <a:pt x="2606" y="1274"/>
                    <a:pt x="2606" y="1758"/>
                  </a:cubicBezTo>
                  <a:cubicBezTo>
                    <a:pt x="2606" y="2180"/>
                    <a:pt x="2180" y="2543"/>
                    <a:pt x="1759" y="2543"/>
                  </a:cubicBezTo>
                  <a:cubicBezTo>
                    <a:pt x="1274" y="2543"/>
                    <a:pt x="911" y="2180"/>
                    <a:pt x="911" y="1758"/>
                  </a:cubicBezTo>
                  <a:cubicBezTo>
                    <a:pt x="911" y="1274"/>
                    <a:pt x="1274" y="911"/>
                    <a:pt x="1759" y="911"/>
                  </a:cubicBezTo>
                  <a:close/>
                  <a:moveTo>
                    <a:pt x="1759" y="0"/>
                  </a:moveTo>
                  <a:cubicBezTo>
                    <a:pt x="790" y="0"/>
                    <a:pt x="1" y="790"/>
                    <a:pt x="1" y="1758"/>
                  </a:cubicBezTo>
                  <a:cubicBezTo>
                    <a:pt x="1" y="2727"/>
                    <a:pt x="790" y="3453"/>
                    <a:pt x="1759" y="3453"/>
                  </a:cubicBezTo>
                  <a:cubicBezTo>
                    <a:pt x="2727" y="3453"/>
                    <a:pt x="3512" y="2727"/>
                    <a:pt x="3512" y="1758"/>
                  </a:cubicBezTo>
                  <a:cubicBezTo>
                    <a:pt x="3512" y="790"/>
                    <a:pt x="2727" y="0"/>
                    <a:pt x="1759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1187025" y="712225"/>
              <a:ext cx="87775" cy="86350"/>
            </a:xfrm>
            <a:custGeom>
              <a:avLst/>
              <a:gdLst/>
              <a:ahLst/>
              <a:cxnLst/>
              <a:rect l="l" t="t" r="r" b="b"/>
              <a:pathLst>
                <a:path w="3511" h="3454" extrusionOk="0">
                  <a:moveTo>
                    <a:pt x="1753" y="911"/>
                  </a:moveTo>
                  <a:cubicBezTo>
                    <a:pt x="2179" y="911"/>
                    <a:pt x="2600" y="1274"/>
                    <a:pt x="2600" y="1758"/>
                  </a:cubicBezTo>
                  <a:cubicBezTo>
                    <a:pt x="2600" y="2180"/>
                    <a:pt x="2179" y="2543"/>
                    <a:pt x="1753" y="2543"/>
                  </a:cubicBezTo>
                  <a:cubicBezTo>
                    <a:pt x="1269" y="2543"/>
                    <a:pt x="906" y="2180"/>
                    <a:pt x="906" y="1758"/>
                  </a:cubicBezTo>
                  <a:cubicBezTo>
                    <a:pt x="906" y="1274"/>
                    <a:pt x="1269" y="911"/>
                    <a:pt x="1753" y="911"/>
                  </a:cubicBezTo>
                  <a:close/>
                  <a:moveTo>
                    <a:pt x="1753" y="0"/>
                  </a:moveTo>
                  <a:cubicBezTo>
                    <a:pt x="785" y="0"/>
                    <a:pt x="0" y="790"/>
                    <a:pt x="0" y="1758"/>
                  </a:cubicBezTo>
                  <a:cubicBezTo>
                    <a:pt x="0" y="2727"/>
                    <a:pt x="785" y="3453"/>
                    <a:pt x="1753" y="3453"/>
                  </a:cubicBezTo>
                  <a:cubicBezTo>
                    <a:pt x="2722" y="3453"/>
                    <a:pt x="3511" y="2727"/>
                    <a:pt x="3511" y="1758"/>
                  </a:cubicBezTo>
                  <a:cubicBezTo>
                    <a:pt x="3511" y="790"/>
                    <a:pt x="2722" y="0"/>
                    <a:pt x="1753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6035625" y="3555775"/>
              <a:ext cx="86225" cy="86225"/>
            </a:xfrm>
            <a:custGeom>
              <a:avLst/>
              <a:gdLst/>
              <a:ahLst/>
              <a:cxnLst/>
              <a:rect l="l" t="t" r="r" b="b"/>
              <a:pathLst>
                <a:path w="3449" h="3449" extrusionOk="0">
                  <a:moveTo>
                    <a:pt x="1696" y="906"/>
                  </a:moveTo>
                  <a:cubicBezTo>
                    <a:pt x="2180" y="906"/>
                    <a:pt x="2543" y="1269"/>
                    <a:pt x="2543" y="1695"/>
                  </a:cubicBezTo>
                  <a:cubicBezTo>
                    <a:pt x="2543" y="2180"/>
                    <a:pt x="2180" y="2543"/>
                    <a:pt x="1696" y="2543"/>
                  </a:cubicBezTo>
                  <a:cubicBezTo>
                    <a:pt x="1269" y="2543"/>
                    <a:pt x="906" y="2180"/>
                    <a:pt x="906" y="1695"/>
                  </a:cubicBezTo>
                  <a:cubicBezTo>
                    <a:pt x="906" y="1269"/>
                    <a:pt x="1269" y="906"/>
                    <a:pt x="1696" y="906"/>
                  </a:cubicBezTo>
                  <a:close/>
                  <a:moveTo>
                    <a:pt x="1696" y="0"/>
                  </a:moveTo>
                  <a:cubicBezTo>
                    <a:pt x="785" y="0"/>
                    <a:pt x="1" y="785"/>
                    <a:pt x="1" y="1695"/>
                  </a:cubicBezTo>
                  <a:cubicBezTo>
                    <a:pt x="1" y="2664"/>
                    <a:pt x="785" y="3448"/>
                    <a:pt x="1696" y="3448"/>
                  </a:cubicBezTo>
                  <a:cubicBezTo>
                    <a:pt x="2664" y="3448"/>
                    <a:pt x="3449" y="2664"/>
                    <a:pt x="3449" y="1695"/>
                  </a:cubicBezTo>
                  <a:cubicBezTo>
                    <a:pt x="3449" y="785"/>
                    <a:pt x="2664" y="0"/>
                    <a:pt x="1696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3518950" y="3371150"/>
              <a:ext cx="86350" cy="87800"/>
            </a:xfrm>
            <a:custGeom>
              <a:avLst/>
              <a:gdLst/>
              <a:ahLst/>
              <a:cxnLst/>
              <a:rect l="l" t="t" r="r" b="b"/>
              <a:pathLst>
                <a:path w="3454" h="3512" extrusionOk="0">
                  <a:moveTo>
                    <a:pt x="1758" y="906"/>
                  </a:moveTo>
                  <a:cubicBezTo>
                    <a:pt x="2180" y="906"/>
                    <a:pt x="2543" y="1269"/>
                    <a:pt x="2543" y="1753"/>
                  </a:cubicBezTo>
                  <a:cubicBezTo>
                    <a:pt x="2543" y="2238"/>
                    <a:pt x="2180" y="2601"/>
                    <a:pt x="1758" y="2601"/>
                  </a:cubicBezTo>
                  <a:cubicBezTo>
                    <a:pt x="1274" y="2601"/>
                    <a:pt x="911" y="2238"/>
                    <a:pt x="911" y="1753"/>
                  </a:cubicBezTo>
                  <a:cubicBezTo>
                    <a:pt x="911" y="1269"/>
                    <a:pt x="1274" y="906"/>
                    <a:pt x="1758" y="906"/>
                  </a:cubicBezTo>
                  <a:close/>
                  <a:moveTo>
                    <a:pt x="1758" y="0"/>
                  </a:moveTo>
                  <a:cubicBezTo>
                    <a:pt x="790" y="0"/>
                    <a:pt x="0" y="785"/>
                    <a:pt x="0" y="1753"/>
                  </a:cubicBezTo>
                  <a:cubicBezTo>
                    <a:pt x="0" y="2722"/>
                    <a:pt x="790" y="3511"/>
                    <a:pt x="1758" y="3511"/>
                  </a:cubicBezTo>
                  <a:cubicBezTo>
                    <a:pt x="2664" y="3511"/>
                    <a:pt x="3453" y="2722"/>
                    <a:pt x="3453" y="1753"/>
                  </a:cubicBezTo>
                  <a:cubicBezTo>
                    <a:pt x="3453" y="785"/>
                    <a:pt x="2664" y="0"/>
                    <a:pt x="1758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4495100" y="2033400"/>
              <a:ext cx="77125" cy="76025"/>
            </a:xfrm>
            <a:custGeom>
              <a:avLst/>
              <a:gdLst/>
              <a:ahLst/>
              <a:cxnLst/>
              <a:rect l="l" t="t" r="r" b="b"/>
              <a:pathLst>
                <a:path w="3085" h="3041" extrusionOk="0">
                  <a:moveTo>
                    <a:pt x="484" y="0"/>
                  </a:moveTo>
                  <a:cubicBezTo>
                    <a:pt x="421" y="0"/>
                    <a:pt x="300" y="58"/>
                    <a:pt x="179" y="179"/>
                  </a:cubicBezTo>
                  <a:cubicBezTo>
                    <a:pt x="0" y="363"/>
                    <a:pt x="0" y="606"/>
                    <a:pt x="179" y="785"/>
                  </a:cubicBezTo>
                  <a:lnTo>
                    <a:pt x="2300" y="2906"/>
                  </a:lnTo>
                  <a:cubicBezTo>
                    <a:pt x="2390" y="2995"/>
                    <a:pt x="2495" y="3040"/>
                    <a:pt x="2601" y="3040"/>
                  </a:cubicBezTo>
                  <a:cubicBezTo>
                    <a:pt x="2707" y="3040"/>
                    <a:pt x="2814" y="2995"/>
                    <a:pt x="2906" y="2906"/>
                  </a:cubicBezTo>
                  <a:cubicBezTo>
                    <a:pt x="3085" y="2722"/>
                    <a:pt x="3085" y="2422"/>
                    <a:pt x="2906" y="2238"/>
                  </a:cubicBezTo>
                  <a:lnTo>
                    <a:pt x="848" y="179"/>
                  </a:lnTo>
                  <a:cubicBezTo>
                    <a:pt x="726" y="58"/>
                    <a:pt x="605" y="0"/>
                    <a:pt x="484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4495100" y="2033400"/>
              <a:ext cx="77125" cy="76025"/>
            </a:xfrm>
            <a:custGeom>
              <a:avLst/>
              <a:gdLst/>
              <a:ahLst/>
              <a:cxnLst/>
              <a:rect l="l" t="t" r="r" b="b"/>
              <a:pathLst>
                <a:path w="3085" h="3041" extrusionOk="0">
                  <a:moveTo>
                    <a:pt x="2601" y="0"/>
                  </a:moveTo>
                  <a:cubicBezTo>
                    <a:pt x="2479" y="0"/>
                    <a:pt x="2358" y="58"/>
                    <a:pt x="2300" y="179"/>
                  </a:cubicBezTo>
                  <a:lnTo>
                    <a:pt x="179" y="2238"/>
                  </a:lnTo>
                  <a:cubicBezTo>
                    <a:pt x="0" y="2422"/>
                    <a:pt x="0" y="2722"/>
                    <a:pt x="179" y="2906"/>
                  </a:cubicBezTo>
                  <a:cubicBezTo>
                    <a:pt x="271" y="2995"/>
                    <a:pt x="392" y="3040"/>
                    <a:pt x="513" y="3040"/>
                  </a:cubicBezTo>
                  <a:cubicBezTo>
                    <a:pt x="634" y="3040"/>
                    <a:pt x="756" y="2995"/>
                    <a:pt x="848" y="2906"/>
                  </a:cubicBezTo>
                  <a:lnTo>
                    <a:pt x="2906" y="785"/>
                  </a:lnTo>
                  <a:cubicBezTo>
                    <a:pt x="3085" y="606"/>
                    <a:pt x="3085" y="363"/>
                    <a:pt x="2906" y="179"/>
                  </a:cubicBezTo>
                  <a:cubicBezTo>
                    <a:pt x="2843" y="58"/>
                    <a:pt x="2722" y="0"/>
                    <a:pt x="2601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1769575" y="2423825"/>
              <a:ext cx="77250" cy="74550"/>
            </a:xfrm>
            <a:custGeom>
              <a:avLst/>
              <a:gdLst/>
              <a:ahLst/>
              <a:cxnLst/>
              <a:rect l="l" t="t" r="r" b="b"/>
              <a:pathLst>
                <a:path w="3090" h="2982" extrusionOk="0">
                  <a:moveTo>
                    <a:pt x="548" y="0"/>
                  </a:moveTo>
                  <a:cubicBezTo>
                    <a:pt x="427" y="0"/>
                    <a:pt x="306" y="59"/>
                    <a:pt x="184" y="122"/>
                  </a:cubicBezTo>
                  <a:cubicBezTo>
                    <a:pt x="0" y="301"/>
                    <a:pt x="0" y="606"/>
                    <a:pt x="184" y="785"/>
                  </a:cubicBezTo>
                  <a:lnTo>
                    <a:pt x="2301" y="2843"/>
                  </a:lnTo>
                  <a:cubicBezTo>
                    <a:pt x="2393" y="2935"/>
                    <a:pt x="2499" y="2981"/>
                    <a:pt x="2605" y="2981"/>
                  </a:cubicBezTo>
                  <a:cubicBezTo>
                    <a:pt x="2711" y="2981"/>
                    <a:pt x="2816" y="2935"/>
                    <a:pt x="2906" y="2843"/>
                  </a:cubicBezTo>
                  <a:cubicBezTo>
                    <a:pt x="3090" y="2664"/>
                    <a:pt x="3090" y="2422"/>
                    <a:pt x="2906" y="2238"/>
                  </a:cubicBezTo>
                  <a:lnTo>
                    <a:pt x="848" y="122"/>
                  </a:lnTo>
                  <a:cubicBezTo>
                    <a:pt x="727" y="59"/>
                    <a:pt x="669" y="0"/>
                    <a:pt x="548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1769575" y="2423825"/>
              <a:ext cx="77250" cy="74550"/>
            </a:xfrm>
            <a:custGeom>
              <a:avLst/>
              <a:gdLst/>
              <a:ahLst/>
              <a:cxnLst/>
              <a:rect l="l" t="t" r="r" b="b"/>
              <a:pathLst>
                <a:path w="3090" h="2982" extrusionOk="0">
                  <a:moveTo>
                    <a:pt x="2606" y="0"/>
                  </a:moveTo>
                  <a:cubicBezTo>
                    <a:pt x="2485" y="0"/>
                    <a:pt x="2364" y="59"/>
                    <a:pt x="2301" y="122"/>
                  </a:cubicBezTo>
                  <a:lnTo>
                    <a:pt x="184" y="2238"/>
                  </a:lnTo>
                  <a:cubicBezTo>
                    <a:pt x="0" y="2422"/>
                    <a:pt x="0" y="2664"/>
                    <a:pt x="184" y="2843"/>
                  </a:cubicBezTo>
                  <a:cubicBezTo>
                    <a:pt x="274" y="2935"/>
                    <a:pt x="395" y="2981"/>
                    <a:pt x="516" y="2981"/>
                  </a:cubicBezTo>
                  <a:cubicBezTo>
                    <a:pt x="637" y="2981"/>
                    <a:pt x="758" y="2935"/>
                    <a:pt x="848" y="2843"/>
                  </a:cubicBezTo>
                  <a:lnTo>
                    <a:pt x="2906" y="785"/>
                  </a:lnTo>
                  <a:cubicBezTo>
                    <a:pt x="3090" y="606"/>
                    <a:pt x="3090" y="301"/>
                    <a:pt x="2906" y="122"/>
                  </a:cubicBezTo>
                  <a:cubicBezTo>
                    <a:pt x="2848" y="59"/>
                    <a:pt x="2727" y="0"/>
                    <a:pt x="2606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238125" y="373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238125" y="56247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238125" y="753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238125" y="942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238125" y="113147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238125" y="1322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238125" y="1511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238125" y="1701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238125" y="1891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238125" y="2080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238125" y="2270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238125" y="2460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238125" y="2650825"/>
              <a:ext cx="5988200" cy="4500"/>
            </a:xfrm>
            <a:custGeom>
              <a:avLst/>
              <a:gdLst/>
              <a:ahLst/>
              <a:cxnLst/>
              <a:rect l="l" t="t" r="r" b="b"/>
              <a:pathLst>
                <a:path w="239528" h="180" extrusionOk="0">
                  <a:moveTo>
                    <a:pt x="0" y="0"/>
                  </a:moveTo>
                  <a:lnTo>
                    <a:pt x="0" y="179"/>
                  </a:lnTo>
                  <a:lnTo>
                    <a:pt x="239528" y="179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238125" y="2839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238125" y="3029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238125" y="32198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238125" y="3408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238125" y="3598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254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254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9"/>
            <p:cNvSpPr/>
            <p:nvPr/>
          </p:nvSpPr>
          <p:spPr>
            <a:xfrm>
              <a:off x="448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9"/>
            <p:cNvSpPr/>
            <p:nvPr/>
          </p:nvSpPr>
          <p:spPr>
            <a:xfrm>
              <a:off x="448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9"/>
            <p:cNvSpPr/>
            <p:nvPr/>
          </p:nvSpPr>
          <p:spPr>
            <a:xfrm>
              <a:off x="642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9"/>
            <p:cNvSpPr/>
            <p:nvPr/>
          </p:nvSpPr>
          <p:spPr>
            <a:xfrm>
              <a:off x="642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9"/>
            <p:cNvSpPr/>
            <p:nvPr/>
          </p:nvSpPr>
          <p:spPr>
            <a:xfrm>
              <a:off x="8359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8359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1031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1031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12247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12247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14184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14184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1612200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1612200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180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180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2001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2001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2194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2194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2388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2388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9"/>
            <p:cNvSpPr/>
            <p:nvPr/>
          </p:nvSpPr>
          <p:spPr>
            <a:xfrm>
              <a:off x="2583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9"/>
            <p:cNvSpPr/>
            <p:nvPr/>
          </p:nvSpPr>
          <p:spPr>
            <a:xfrm>
              <a:off x="2583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2777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2777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29711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29711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31648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9"/>
            <p:cNvSpPr/>
            <p:nvPr/>
          </p:nvSpPr>
          <p:spPr>
            <a:xfrm>
              <a:off x="31648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9"/>
            <p:cNvSpPr/>
            <p:nvPr/>
          </p:nvSpPr>
          <p:spPr>
            <a:xfrm>
              <a:off x="3360125" y="358125"/>
              <a:ext cx="4500" cy="3421650"/>
            </a:xfrm>
            <a:custGeom>
              <a:avLst/>
              <a:gdLst/>
              <a:ahLst/>
              <a:cxnLst/>
              <a:rect l="l" t="t" r="r" b="b"/>
              <a:pathLst>
                <a:path w="180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179" y="13686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3360125" y="358125"/>
              <a:ext cx="4500" cy="3421650"/>
            </a:xfrm>
            <a:custGeom>
              <a:avLst/>
              <a:gdLst/>
              <a:ahLst/>
              <a:cxnLst/>
              <a:rect l="l" t="t" r="r" b="b"/>
              <a:pathLst>
                <a:path w="180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179" y="13686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3553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9"/>
            <p:cNvSpPr/>
            <p:nvPr/>
          </p:nvSpPr>
          <p:spPr>
            <a:xfrm>
              <a:off x="3553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9"/>
            <p:cNvSpPr/>
            <p:nvPr/>
          </p:nvSpPr>
          <p:spPr>
            <a:xfrm>
              <a:off x="3747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9"/>
            <p:cNvSpPr/>
            <p:nvPr/>
          </p:nvSpPr>
          <p:spPr>
            <a:xfrm>
              <a:off x="3747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9"/>
            <p:cNvSpPr/>
            <p:nvPr/>
          </p:nvSpPr>
          <p:spPr>
            <a:xfrm>
              <a:off x="3941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9"/>
            <p:cNvSpPr/>
            <p:nvPr/>
          </p:nvSpPr>
          <p:spPr>
            <a:xfrm>
              <a:off x="3941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9"/>
            <p:cNvSpPr/>
            <p:nvPr/>
          </p:nvSpPr>
          <p:spPr>
            <a:xfrm>
              <a:off x="4136375" y="358125"/>
              <a:ext cx="4625" cy="3421650"/>
            </a:xfrm>
            <a:custGeom>
              <a:avLst/>
              <a:gdLst/>
              <a:ahLst/>
              <a:cxnLst/>
              <a:rect l="l" t="t" r="r" b="b"/>
              <a:pathLst>
                <a:path w="185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185" y="13686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9"/>
            <p:cNvSpPr/>
            <p:nvPr/>
          </p:nvSpPr>
          <p:spPr>
            <a:xfrm>
              <a:off x="4136375" y="358125"/>
              <a:ext cx="4625" cy="3421650"/>
            </a:xfrm>
            <a:custGeom>
              <a:avLst/>
              <a:gdLst/>
              <a:ahLst/>
              <a:cxnLst/>
              <a:rect l="l" t="t" r="r" b="b"/>
              <a:pathLst>
                <a:path w="185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185" y="13686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9"/>
            <p:cNvSpPr/>
            <p:nvPr/>
          </p:nvSpPr>
          <p:spPr>
            <a:xfrm>
              <a:off x="4330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9"/>
            <p:cNvSpPr/>
            <p:nvPr/>
          </p:nvSpPr>
          <p:spPr>
            <a:xfrm>
              <a:off x="4330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9"/>
            <p:cNvSpPr/>
            <p:nvPr/>
          </p:nvSpPr>
          <p:spPr>
            <a:xfrm>
              <a:off x="45237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9"/>
            <p:cNvSpPr/>
            <p:nvPr/>
          </p:nvSpPr>
          <p:spPr>
            <a:xfrm>
              <a:off x="45237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9"/>
            <p:cNvSpPr/>
            <p:nvPr/>
          </p:nvSpPr>
          <p:spPr>
            <a:xfrm>
              <a:off x="471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9"/>
            <p:cNvSpPr/>
            <p:nvPr/>
          </p:nvSpPr>
          <p:spPr>
            <a:xfrm>
              <a:off x="471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9"/>
            <p:cNvSpPr/>
            <p:nvPr/>
          </p:nvSpPr>
          <p:spPr>
            <a:xfrm>
              <a:off x="49111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9"/>
            <p:cNvSpPr/>
            <p:nvPr/>
          </p:nvSpPr>
          <p:spPr>
            <a:xfrm>
              <a:off x="49111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9"/>
            <p:cNvSpPr/>
            <p:nvPr/>
          </p:nvSpPr>
          <p:spPr>
            <a:xfrm>
              <a:off x="5106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9"/>
            <p:cNvSpPr/>
            <p:nvPr/>
          </p:nvSpPr>
          <p:spPr>
            <a:xfrm>
              <a:off x="5106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9"/>
            <p:cNvSpPr/>
            <p:nvPr/>
          </p:nvSpPr>
          <p:spPr>
            <a:xfrm>
              <a:off x="5300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9"/>
            <p:cNvSpPr/>
            <p:nvPr/>
          </p:nvSpPr>
          <p:spPr>
            <a:xfrm>
              <a:off x="5300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9"/>
            <p:cNvSpPr/>
            <p:nvPr/>
          </p:nvSpPr>
          <p:spPr>
            <a:xfrm>
              <a:off x="5493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9"/>
            <p:cNvSpPr/>
            <p:nvPr/>
          </p:nvSpPr>
          <p:spPr>
            <a:xfrm>
              <a:off x="5493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9"/>
            <p:cNvSpPr/>
            <p:nvPr/>
          </p:nvSpPr>
          <p:spPr>
            <a:xfrm>
              <a:off x="5687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9"/>
            <p:cNvSpPr/>
            <p:nvPr/>
          </p:nvSpPr>
          <p:spPr>
            <a:xfrm>
              <a:off x="5687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5882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5882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6076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6076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8" name="Google Shape;778;p9"/>
          <p:cNvSpPr/>
          <p:nvPr/>
        </p:nvSpPr>
        <p:spPr>
          <a:xfrm>
            <a:off x="7421699" y="736649"/>
            <a:ext cx="3513015" cy="3513015"/>
          </a:xfrm>
          <a:custGeom>
            <a:avLst/>
            <a:gdLst/>
            <a:ahLst/>
            <a:cxnLst/>
            <a:rect l="l" t="t" r="r" b="b"/>
            <a:pathLst>
              <a:path w="15497" h="15497" extrusionOk="0">
                <a:moveTo>
                  <a:pt x="7749" y="0"/>
                </a:moveTo>
                <a:cubicBezTo>
                  <a:pt x="3449" y="0"/>
                  <a:pt x="1" y="3453"/>
                  <a:pt x="1" y="7748"/>
                </a:cubicBezTo>
                <a:cubicBezTo>
                  <a:pt x="1" y="12048"/>
                  <a:pt x="3449" y="15496"/>
                  <a:pt x="7749" y="15496"/>
                </a:cubicBezTo>
                <a:cubicBezTo>
                  <a:pt x="12044" y="15496"/>
                  <a:pt x="15497" y="12048"/>
                  <a:pt x="15497" y="7748"/>
                </a:cubicBezTo>
                <a:cubicBezTo>
                  <a:pt x="15497" y="3453"/>
                  <a:pt x="12044" y="0"/>
                  <a:pt x="7749" y="0"/>
                </a:cubicBezTo>
                <a:close/>
              </a:path>
            </a:pathLst>
          </a:custGeom>
          <a:solidFill>
            <a:srgbClr val="9CD3ED">
              <a:alpha val="24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9"/>
          <p:cNvSpPr txBox="1">
            <a:spLocks noGrp="1"/>
          </p:cNvSpPr>
          <p:nvPr>
            <p:ph type="title"/>
          </p:nvPr>
        </p:nvSpPr>
        <p:spPr>
          <a:xfrm>
            <a:off x="872400" y="1285875"/>
            <a:ext cx="3302700" cy="9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0" name="Google Shape;780;p9"/>
          <p:cNvSpPr txBox="1">
            <a:spLocks noGrp="1"/>
          </p:cNvSpPr>
          <p:nvPr>
            <p:ph type="subTitle" idx="1"/>
          </p:nvPr>
        </p:nvSpPr>
        <p:spPr>
          <a:xfrm>
            <a:off x="876300" y="2333625"/>
            <a:ext cx="3302700" cy="14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7"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7" name="Google Shape;1407;p19"/>
          <p:cNvGrpSpPr/>
          <p:nvPr/>
        </p:nvGrpSpPr>
        <p:grpSpPr>
          <a:xfrm>
            <a:off x="-22742" y="-53681"/>
            <a:ext cx="9189492" cy="5250864"/>
            <a:chOff x="238125" y="358125"/>
            <a:chExt cx="5988200" cy="3421650"/>
          </a:xfrm>
        </p:grpSpPr>
        <p:sp>
          <p:nvSpPr>
            <p:cNvPr id="1408" name="Google Shape;1408;p19"/>
            <p:cNvSpPr/>
            <p:nvPr/>
          </p:nvSpPr>
          <p:spPr>
            <a:xfrm>
              <a:off x="593800" y="2994275"/>
              <a:ext cx="95300" cy="95425"/>
            </a:xfrm>
            <a:custGeom>
              <a:avLst/>
              <a:gdLst/>
              <a:ahLst/>
              <a:cxnLst/>
              <a:rect l="l" t="t" r="r" b="b"/>
              <a:pathLst>
                <a:path w="3812" h="3817" extrusionOk="0">
                  <a:moveTo>
                    <a:pt x="1937" y="1"/>
                  </a:moveTo>
                  <a:lnTo>
                    <a:pt x="0" y="1938"/>
                  </a:lnTo>
                  <a:lnTo>
                    <a:pt x="1937" y="3817"/>
                  </a:lnTo>
                  <a:lnTo>
                    <a:pt x="3812" y="1938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9"/>
            <p:cNvSpPr/>
            <p:nvPr/>
          </p:nvSpPr>
          <p:spPr>
            <a:xfrm>
              <a:off x="5260825" y="2994275"/>
              <a:ext cx="95300" cy="95425"/>
            </a:xfrm>
            <a:custGeom>
              <a:avLst/>
              <a:gdLst/>
              <a:ahLst/>
              <a:cxnLst/>
              <a:rect l="l" t="t" r="r" b="b"/>
              <a:pathLst>
                <a:path w="3812" h="3817" extrusionOk="0">
                  <a:moveTo>
                    <a:pt x="1874" y="1"/>
                  </a:moveTo>
                  <a:lnTo>
                    <a:pt x="0" y="1938"/>
                  </a:lnTo>
                  <a:lnTo>
                    <a:pt x="1874" y="3817"/>
                  </a:lnTo>
                  <a:lnTo>
                    <a:pt x="3811" y="1938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9"/>
            <p:cNvSpPr/>
            <p:nvPr/>
          </p:nvSpPr>
          <p:spPr>
            <a:xfrm>
              <a:off x="3124050" y="1093575"/>
              <a:ext cx="95300" cy="93850"/>
            </a:xfrm>
            <a:custGeom>
              <a:avLst/>
              <a:gdLst/>
              <a:ahLst/>
              <a:cxnLst/>
              <a:rect l="l" t="t" r="r" b="b"/>
              <a:pathLst>
                <a:path w="3812" h="3754" extrusionOk="0">
                  <a:moveTo>
                    <a:pt x="1874" y="1"/>
                  </a:moveTo>
                  <a:lnTo>
                    <a:pt x="0" y="1879"/>
                  </a:lnTo>
                  <a:lnTo>
                    <a:pt x="1874" y="3753"/>
                  </a:lnTo>
                  <a:lnTo>
                    <a:pt x="3811" y="1879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9"/>
            <p:cNvSpPr/>
            <p:nvPr/>
          </p:nvSpPr>
          <p:spPr>
            <a:xfrm>
              <a:off x="5652700" y="712225"/>
              <a:ext cx="87800" cy="86350"/>
            </a:xfrm>
            <a:custGeom>
              <a:avLst/>
              <a:gdLst/>
              <a:ahLst/>
              <a:cxnLst/>
              <a:rect l="l" t="t" r="r" b="b"/>
              <a:pathLst>
                <a:path w="3512" h="3454" extrusionOk="0">
                  <a:moveTo>
                    <a:pt x="1759" y="911"/>
                  </a:moveTo>
                  <a:cubicBezTo>
                    <a:pt x="2180" y="911"/>
                    <a:pt x="2606" y="1274"/>
                    <a:pt x="2606" y="1758"/>
                  </a:cubicBezTo>
                  <a:cubicBezTo>
                    <a:pt x="2606" y="2180"/>
                    <a:pt x="2180" y="2543"/>
                    <a:pt x="1759" y="2543"/>
                  </a:cubicBezTo>
                  <a:cubicBezTo>
                    <a:pt x="1274" y="2543"/>
                    <a:pt x="911" y="2180"/>
                    <a:pt x="911" y="1758"/>
                  </a:cubicBezTo>
                  <a:cubicBezTo>
                    <a:pt x="911" y="1274"/>
                    <a:pt x="1274" y="911"/>
                    <a:pt x="1759" y="911"/>
                  </a:cubicBezTo>
                  <a:close/>
                  <a:moveTo>
                    <a:pt x="1759" y="0"/>
                  </a:moveTo>
                  <a:cubicBezTo>
                    <a:pt x="790" y="0"/>
                    <a:pt x="1" y="790"/>
                    <a:pt x="1" y="1758"/>
                  </a:cubicBezTo>
                  <a:cubicBezTo>
                    <a:pt x="1" y="2727"/>
                    <a:pt x="790" y="3453"/>
                    <a:pt x="1759" y="3453"/>
                  </a:cubicBezTo>
                  <a:cubicBezTo>
                    <a:pt x="2727" y="3453"/>
                    <a:pt x="3512" y="2727"/>
                    <a:pt x="3512" y="1758"/>
                  </a:cubicBezTo>
                  <a:cubicBezTo>
                    <a:pt x="3512" y="790"/>
                    <a:pt x="2727" y="0"/>
                    <a:pt x="1759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9"/>
            <p:cNvSpPr/>
            <p:nvPr/>
          </p:nvSpPr>
          <p:spPr>
            <a:xfrm>
              <a:off x="1187025" y="712225"/>
              <a:ext cx="87775" cy="86350"/>
            </a:xfrm>
            <a:custGeom>
              <a:avLst/>
              <a:gdLst/>
              <a:ahLst/>
              <a:cxnLst/>
              <a:rect l="l" t="t" r="r" b="b"/>
              <a:pathLst>
                <a:path w="3511" h="3454" extrusionOk="0">
                  <a:moveTo>
                    <a:pt x="1753" y="911"/>
                  </a:moveTo>
                  <a:cubicBezTo>
                    <a:pt x="2179" y="911"/>
                    <a:pt x="2600" y="1274"/>
                    <a:pt x="2600" y="1758"/>
                  </a:cubicBezTo>
                  <a:cubicBezTo>
                    <a:pt x="2600" y="2180"/>
                    <a:pt x="2179" y="2543"/>
                    <a:pt x="1753" y="2543"/>
                  </a:cubicBezTo>
                  <a:cubicBezTo>
                    <a:pt x="1269" y="2543"/>
                    <a:pt x="906" y="2180"/>
                    <a:pt x="906" y="1758"/>
                  </a:cubicBezTo>
                  <a:cubicBezTo>
                    <a:pt x="906" y="1274"/>
                    <a:pt x="1269" y="911"/>
                    <a:pt x="1753" y="911"/>
                  </a:cubicBezTo>
                  <a:close/>
                  <a:moveTo>
                    <a:pt x="1753" y="0"/>
                  </a:moveTo>
                  <a:cubicBezTo>
                    <a:pt x="785" y="0"/>
                    <a:pt x="0" y="790"/>
                    <a:pt x="0" y="1758"/>
                  </a:cubicBezTo>
                  <a:cubicBezTo>
                    <a:pt x="0" y="2727"/>
                    <a:pt x="785" y="3453"/>
                    <a:pt x="1753" y="3453"/>
                  </a:cubicBezTo>
                  <a:cubicBezTo>
                    <a:pt x="2722" y="3453"/>
                    <a:pt x="3511" y="2727"/>
                    <a:pt x="3511" y="1758"/>
                  </a:cubicBezTo>
                  <a:cubicBezTo>
                    <a:pt x="3511" y="790"/>
                    <a:pt x="2722" y="0"/>
                    <a:pt x="1753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9"/>
            <p:cNvSpPr/>
            <p:nvPr/>
          </p:nvSpPr>
          <p:spPr>
            <a:xfrm>
              <a:off x="6035625" y="3555775"/>
              <a:ext cx="86225" cy="86225"/>
            </a:xfrm>
            <a:custGeom>
              <a:avLst/>
              <a:gdLst/>
              <a:ahLst/>
              <a:cxnLst/>
              <a:rect l="l" t="t" r="r" b="b"/>
              <a:pathLst>
                <a:path w="3449" h="3449" extrusionOk="0">
                  <a:moveTo>
                    <a:pt x="1696" y="906"/>
                  </a:moveTo>
                  <a:cubicBezTo>
                    <a:pt x="2180" y="906"/>
                    <a:pt x="2543" y="1269"/>
                    <a:pt x="2543" y="1695"/>
                  </a:cubicBezTo>
                  <a:cubicBezTo>
                    <a:pt x="2543" y="2180"/>
                    <a:pt x="2180" y="2543"/>
                    <a:pt x="1696" y="2543"/>
                  </a:cubicBezTo>
                  <a:cubicBezTo>
                    <a:pt x="1269" y="2543"/>
                    <a:pt x="906" y="2180"/>
                    <a:pt x="906" y="1695"/>
                  </a:cubicBezTo>
                  <a:cubicBezTo>
                    <a:pt x="906" y="1269"/>
                    <a:pt x="1269" y="906"/>
                    <a:pt x="1696" y="906"/>
                  </a:cubicBezTo>
                  <a:close/>
                  <a:moveTo>
                    <a:pt x="1696" y="0"/>
                  </a:moveTo>
                  <a:cubicBezTo>
                    <a:pt x="785" y="0"/>
                    <a:pt x="1" y="785"/>
                    <a:pt x="1" y="1695"/>
                  </a:cubicBezTo>
                  <a:cubicBezTo>
                    <a:pt x="1" y="2664"/>
                    <a:pt x="785" y="3448"/>
                    <a:pt x="1696" y="3448"/>
                  </a:cubicBezTo>
                  <a:cubicBezTo>
                    <a:pt x="2664" y="3448"/>
                    <a:pt x="3449" y="2664"/>
                    <a:pt x="3449" y="1695"/>
                  </a:cubicBezTo>
                  <a:cubicBezTo>
                    <a:pt x="3449" y="785"/>
                    <a:pt x="2664" y="0"/>
                    <a:pt x="1696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9"/>
            <p:cNvSpPr/>
            <p:nvPr/>
          </p:nvSpPr>
          <p:spPr>
            <a:xfrm>
              <a:off x="3518950" y="3371150"/>
              <a:ext cx="86350" cy="87800"/>
            </a:xfrm>
            <a:custGeom>
              <a:avLst/>
              <a:gdLst/>
              <a:ahLst/>
              <a:cxnLst/>
              <a:rect l="l" t="t" r="r" b="b"/>
              <a:pathLst>
                <a:path w="3454" h="3512" extrusionOk="0">
                  <a:moveTo>
                    <a:pt x="1758" y="906"/>
                  </a:moveTo>
                  <a:cubicBezTo>
                    <a:pt x="2180" y="906"/>
                    <a:pt x="2543" y="1269"/>
                    <a:pt x="2543" y="1753"/>
                  </a:cubicBezTo>
                  <a:cubicBezTo>
                    <a:pt x="2543" y="2238"/>
                    <a:pt x="2180" y="2601"/>
                    <a:pt x="1758" y="2601"/>
                  </a:cubicBezTo>
                  <a:cubicBezTo>
                    <a:pt x="1274" y="2601"/>
                    <a:pt x="911" y="2238"/>
                    <a:pt x="911" y="1753"/>
                  </a:cubicBezTo>
                  <a:cubicBezTo>
                    <a:pt x="911" y="1269"/>
                    <a:pt x="1274" y="906"/>
                    <a:pt x="1758" y="906"/>
                  </a:cubicBezTo>
                  <a:close/>
                  <a:moveTo>
                    <a:pt x="1758" y="0"/>
                  </a:moveTo>
                  <a:cubicBezTo>
                    <a:pt x="790" y="0"/>
                    <a:pt x="0" y="785"/>
                    <a:pt x="0" y="1753"/>
                  </a:cubicBezTo>
                  <a:cubicBezTo>
                    <a:pt x="0" y="2722"/>
                    <a:pt x="790" y="3511"/>
                    <a:pt x="1758" y="3511"/>
                  </a:cubicBezTo>
                  <a:cubicBezTo>
                    <a:pt x="2664" y="3511"/>
                    <a:pt x="3453" y="2722"/>
                    <a:pt x="3453" y="1753"/>
                  </a:cubicBezTo>
                  <a:cubicBezTo>
                    <a:pt x="3453" y="785"/>
                    <a:pt x="2664" y="0"/>
                    <a:pt x="1758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9"/>
            <p:cNvSpPr/>
            <p:nvPr/>
          </p:nvSpPr>
          <p:spPr>
            <a:xfrm>
              <a:off x="4495100" y="2033400"/>
              <a:ext cx="77125" cy="76025"/>
            </a:xfrm>
            <a:custGeom>
              <a:avLst/>
              <a:gdLst/>
              <a:ahLst/>
              <a:cxnLst/>
              <a:rect l="l" t="t" r="r" b="b"/>
              <a:pathLst>
                <a:path w="3085" h="3041" extrusionOk="0">
                  <a:moveTo>
                    <a:pt x="484" y="0"/>
                  </a:moveTo>
                  <a:cubicBezTo>
                    <a:pt x="421" y="0"/>
                    <a:pt x="300" y="58"/>
                    <a:pt x="179" y="179"/>
                  </a:cubicBezTo>
                  <a:cubicBezTo>
                    <a:pt x="0" y="363"/>
                    <a:pt x="0" y="606"/>
                    <a:pt x="179" y="785"/>
                  </a:cubicBezTo>
                  <a:lnTo>
                    <a:pt x="2300" y="2906"/>
                  </a:lnTo>
                  <a:cubicBezTo>
                    <a:pt x="2390" y="2995"/>
                    <a:pt x="2495" y="3040"/>
                    <a:pt x="2601" y="3040"/>
                  </a:cubicBezTo>
                  <a:cubicBezTo>
                    <a:pt x="2707" y="3040"/>
                    <a:pt x="2814" y="2995"/>
                    <a:pt x="2906" y="2906"/>
                  </a:cubicBezTo>
                  <a:cubicBezTo>
                    <a:pt x="3085" y="2722"/>
                    <a:pt x="3085" y="2422"/>
                    <a:pt x="2906" y="2238"/>
                  </a:cubicBezTo>
                  <a:lnTo>
                    <a:pt x="848" y="179"/>
                  </a:lnTo>
                  <a:cubicBezTo>
                    <a:pt x="726" y="58"/>
                    <a:pt x="605" y="0"/>
                    <a:pt x="484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9"/>
            <p:cNvSpPr/>
            <p:nvPr/>
          </p:nvSpPr>
          <p:spPr>
            <a:xfrm>
              <a:off x="4495100" y="2033400"/>
              <a:ext cx="77125" cy="76025"/>
            </a:xfrm>
            <a:custGeom>
              <a:avLst/>
              <a:gdLst/>
              <a:ahLst/>
              <a:cxnLst/>
              <a:rect l="l" t="t" r="r" b="b"/>
              <a:pathLst>
                <a:path w="3085" h="3041" extrusionOk="0">
                  <a:moveTo>
                    <a:pt x="2601" y="0"/>
                  </a:moveTo>
                  <a:cubicBezTo>
                    <a:pt x="2479" y="0"/>
                    <a:pt x="2358" y="58"/>
                    <a:pt x="2300" y="179"/>
                  </a:cubicBezTo>
                  <a:lnTo>
                    <a:pt x="179" y="2238"/>
                  </a:lnTo>
                  <a:cubicBezTo>
                    <a:pt x="0" y="2422"/>
                    <a:pt x="0" y="2722"/>
                    <a:pt x="179" y="2906"/>
                  </a:cubicBezTo>
                  <a:cubicBezTo>
                    <a:pt x="271" y="2995"/>
                    <a:pt x="392" y="3040"/>
                    <a:pt x="513" y="3040"/>
                  </a:cubicBezTo>
                  <a:cubicBezTo>
                    <a:pt x="634" y="3040"/>
                    <a:pt x="756" y="2995"/>
                    <a:pt x="848" y="2906"/>
                  </a:cubicBezTo>
                  <a:lnTo>
                    <a:pt x="2906" y="785"/>
                  </a:lnTo>
                  <a:cubicBezTo>
                    <a:pt x="3085" y="606"/>
                    <a:pt x="3085" y="363"/>
                    <a:pt x="2906" y="179"/>
                  </a:cubicBezTo>
                  <a:cubicBezTo>
                    <a:pt x="2843" y="58"/>
                    <a:pt x="2722" y="0"/>
                    <a:pt x="2601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9"/>
            <p:cNvSpPr/>
            <p:nvPr/>
          </p:nvSpPr>
          <p:spPr>
            <a:xfrm>
              <a:off x="1769575" y="2423825"/>
              <a:ext cx="77250" cy="74550"/>
            </a:xfrm>
            <a:custGeom>
              <a:avLst/>
              <a:gdLst/>
              <a:ahLst/>
              <a:cxnLst/>
              <a:rect l="l" t="t" r="r" b="b"/>
              <a:pathLst>
                <a:path w="3090" h="2982" extrusionOk="0">
                  <a:moveTo>
                    <a:pt x="548" y="0"/>
                  </a:moveTo>
                  <a:cubicBezTo>
                    <a:pt x="427" y="0"/>
                    <a:pt x="306" y="59"/>
                    <a:pt x="184" y="122"/>
                  </a:cubicBezTo>
                  <a:cubicBezTo>
                    <a:pt x="0" y="301"/>
                    <a:pt x="0" y="606"/>
                    <a:pt x="184" y="785"/>
                  </a:cubicBezTo>
                  <a:lnTo>
                    <a:pt x="2301" y="2843"/>
                  </a:lnTo>
                  <a:cubicBezTo>
                    <a:pt x="2393" y="2935"/>
                    <a:pt x="2499" y="2981"/>
                    <a:pt x="2605" y="2981"/>
                  </a:cubicBezTo>
                  <a:cubicBezTo>
                    <a:pt x="2711" y="2981"/>
                    <a:pt x="2816" y="2935"/>
                    <a:pt x="2906" y="2843"/>
                  </a:cubicBezTo>
                  <a:cubicBezTo>
                    <a:pt x="3090" y="2664"/>
                    <a:pt x="3090" y="2422"/>
                    <a:pt x="2906" y="2238"/>
                  </a:cubicBezTo>
                  <a:lnTo>
                    <a:pt x="848" y="122"/>
                  </a:lnTo>
                  <a:cubicBezTo>
                    <a:pt x="727" y="59"/>
                    <a:pt x="669" y="0"/>
                    <a:pt x="548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9"/>
            <p:cNvSpPr/>
            <p:nvPr/>
          </p:nvSpPr>
          <p:spPr>
            <a:xfrm>
              <a:off x="1769575" y="2423825"/>
              <a:ext cx="77250" cy="74550"/>
            </a:xfrm>
            <a:custGeom>
              <a:avLst/>
              <a:gdLst/>
              <a:ahLst/>
              <a:cxnLst/>
              <a:rect l="l" t="t" r="r" b="b"/>
              <a:pathLst>
                <a:path w="3090" h="2982" extrusionOk="0">
                  <a:moveTo>
                    <a:pt x="2606" y="0"/>
                  </a:moveTo>
                  <a:cubicBezTo>
                    <a:pt x="2485" y="0"/>
                    <a:pt x="2364" y="59"/>
                    <a:pt x="2301" y="122"/>
                  </a:cubicBezTo>
                  <a:lnTo>
                    <a:pt x="184" y="2238"/>
                  </a:lnTo>
                  <a:cubicBezTo>
                    <a:pt x="0" y="2422"/>
                    <a:pt x="0" y="2664"/>
                    <a:pt x="184" y="2843"/>
                  </a:cubicBezTo>
                  <a:cubicBezTo>
                    <a:pt x="274" y="2935"/>
                    <a:pt x="395" y="2981"/>
                    <a:pt x="516" y="2981"/>
                  </a:cubicBezTo>
                  <a:cubicBezTo>
                    <a:pt x="637" y="2981"/>
                    <a:pt x="758" y="2935"/>
                    <a:pt x="848" y="2843"/>
                  </a:cubicBezTo>
                  <a:lnTo>
                    <a:pt x="2906" y="785"/>
                  </a:lnTo>
                  <a:cubicBezTo>
                    <a:pt x="3090" y="606"/>
                    <a:pt x="3090" y="301"/>
                    <a:pt x="2906" y="122"/>
                  </a:cubicBezTo>
                  <a:cubicBezTo>
                    <a:pt x="2848" y="59"/>
                    <a:pt x="2727" y="0"/>
                    <a:pt x="2606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9"/>
            <p:cNvSpPr/>
            <p:nvPr/>
          </p:nvSpPr>
          <p:spPr>
            <a:xfrm>
              <a:off x="238125" y="373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9"/>
            <p:cNvSpPr/>
            <p:nvPr/>
          </p:nvSpPr>
          <p:spPr>
            <a:xfrm>
              <a:off x="238125" y="56247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9"/>
            <p:cNvSpPr/>
            <p:nvPr/>
          </p:nvSpPr>
          <p:spPr>
            <a:xfrm>
              <a:off x="238125" y="753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9"/>
            <p:cNvSpPr/>
            <p:nvPr/>
          </p:nvSpPr>
          <p:spPr>
            <a:xfrm>
              <a:off x="238125" y="942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9"/>
            <p:cNvSpPr/>
            <p:nvPr/>
          </p:nvSpPr>
          <p:spPr>
            <a:xfrm>
              <a:off x="238125" y="113147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9"/>
            <p:cNvSpPr/>
            <p:nvPr/>
          </p:nvSpPr>
          <p:spPr>
            <a:xfrm>
              <a:off x="238125" y="1322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9"/>
            <p:cNvSpPr/>
            <p:nvPr/>
          </p:nvSpPr>
          <p:spPr>
            <a:xfrm>
              <a:off x="238125" y="1511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9"/>
            <p:cNvSpPr/>
            <p:nvPr/>
          </p:nvSpPr>
          <p:spPr>
            <a:xfrm>
              <a:off x="238125" y="1701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9"/>
            <p:cNvSpPr/>
            <p:nvPr/>
          </p:nvSpPr>
          <p:spPr>
            <a:xfrm>
              <a:off x="238125" y="1891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9"/>
            <p:cNvSpPr/>
            <p:nvPr/>
          </p:nvSpPr>
          <p:spPr>
            <a:xfrm>
              <a:off x="238125" y="2080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9"/>
            <p:cNvSpPr/>
            <p:nvPr/>
          </p:nvSpPr>
          <p:spPr>
            <a:xfrm>
              <a:off x="238125" y="2270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9"/>
            <p:cNvSpPr/>
            <p:nvPr/>
          </p:nvSpPr>
          <p:spPr>
            <a:xfrm>
              <a:off x="238125" y="2460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9"/>
            <p:cNvSpPr/>
            <p:nvPr/>
          </p:nvSpPr>
          <p:spPr>
            <a:xfrm>
              <a:off x="238125" y="2650825"/>
              <a:ext cx="5988200" cy="4500"/>
            </a:xfrm>
            <a:custGeom>
              <a:avLst/>
              <a:gdLst/>
              <a:ahLst/>
              <a:cxnLst/>
              <a:rect l="l" t="t" r="r" b="b"/>
              <a:pathLst>
                <a:path w="239528" h="180" extrusionOk="0">
                  <a:moveTo>
                    <a:pt x="0" y="0"/>
                  </a:moveTo>
                  <a:lnTo>
                    <a:pt x="0" y="179"/>
                  </a:lnTo>
                  <a:lnTo>
                    <a:pt x="239528" y="179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9"/>
            <p:cNvSpPr/>
            <p:nvPr/>
          </p:nvSpPr>
          <p:spPr>
            <a:xfrm>
              <a:off x="238125" y="2839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9"/>
            <p:cNvSpPr/>
            <p:nvPr/>
          </p:nvSpPr>
          <p:spPr>
            <a:xfrm>
              <a:off x="238125" y="3029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9"/>
            <p:cNvSpPr/>
            <p:nvPr/>
          </p:nvSpPr>
          <p:spPr>
            <a:xfrm>
              <a:off x="238125" y="32198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9"/>
            <p:cNvSpPr/>
            <p:nvPr/>
          </p:nvSpPr>
          <p:spPr>
            <a:xfrm>
              <a:off x="238125" y="3408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9"/>
            <p:cNvSpPr/>
            <p:nvPr/>
          </p:nvSpPr>
          <p:spPr>
            <a:xfrm>
              <a:off x="238125" y="3598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9"/>
            <p:cNvSpPr/>
            <p:nvPr/>
          </p:nvSpPr>
          <p:spPr>
            <a:xfrm>
              <a:off x="254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9"/>
            <p:cNvSpPr/>
            <p:nvPr/>
          </p:nvSpPr>
          <p:spPr>
            <a:xfrm>
              <a:off x="254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9"/>
            <p:cNvSpPr/>
            <p:nvPr/>
          </p:nvSpPr>
          <p:spPr>
            <a:xfrm>
              <a:off x="448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9"/>
            <p:cNvSpPr/>
            <p:nvPr/>
          </p:nvSpPr>
          <p:spPr>
            <a:xfrm>
              <a:off x="448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9"/>
            <p:cNvSpPr/>
            <p:nvPr/>
          </p:nvSpPr>
          <p:spPr>
            <a:xfrm>
              <a:off x="642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9"/>
            <p:cNvSpPr/>
            <p:nvPr/>
          </p:nvSpPr>
          <p:spPr>
            <a:xfrm>
              <a:off x="642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9"/>
            <p:cNvSpPr/>
            <p:nvPr/>
          </p:nvSpPr>
          <p:spPr>
            <a:xfrm>
              <a:off x="8359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9"/>
            <p:cNvSpPr/>
            <p:nvPr/>
          </p:nvSpPr>
          <p:spPr>
            <a:xfrm>
              <a:off x="8359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9"/>
            <p:cNvSpPr/>
            <p:nvPr/>
          </p:nvSpPr>
          <p:spPr>
            <a:xfrm>
              <a:off x="1031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9"/>
            <p:cNvSpPr/>
            <p:nvPr/>
          </p:nvSpPr>
          <p:spPr>
            <a:xfrm>
              <a:off x="1031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9"/>
            <p:cNvSpPr/>
            <p:nvPr/>
          </p:nvSpPr>
          <p:spPr>
            <a:xfrm>
              <a:off x="12247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9"/>
            <p:cNvSpPr/>
            <p:nvPr/>
          </p:nvSpPr>
          <p:spPr>
            <a:xfrm>
              <a:off x="12247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9"/>
            <p:cNvSpPr/>
            <p:nvPr/>
          </p:nvSpPr>
          <p:spPr>
            <a:xfrm>
              <a:off x="14184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9"/>
            <p:cNvSpPr/>
            <p:nvPr/>
          </p:nvSpPr>
          <p:spPr>
            <a:xfrm>
              <a:off x="14184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9"/>
            <p:cNvSpPr/>
            <p:nvPr/>
          </p:nvSpPr>
          <p:spPr>
            <a:xfrm>
              <a:off x="1612200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9"/>
            <p:cNvSpPr/>
            <p:nvPr/>
          </p:nvSpPr>
          <p:spPr>
            <a:xfrm>
              <a:off x="1612200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9"/>
            <p:cNvSpPr/>
            <p:nvPr/>
          </p:nvSpPr>
          <p:spPr>
            <a:xfrm>
              <a:off x="180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9"/>
            <p:cNvSpPr/>
            <p:nvPr/>
          </p:nvSpPr>
          <p:spPr>
            <a:xfrm>
              <a:off x="180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9"/>
            <p:cNvSpPr/>
            <p:nvPr/>
          </p:nvSpPr>
          <p:spPr>
            <a:xfrm>
              <a:off x="2001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9"/>
            <p:cNvSpPr/>
            <p:nvPr/>
          </p:nvSpPr>
          <p:spPr>
            <a:xfrm>
              <a:off x="2001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9"/>
            <p:cNvSpPr/>
            <p:nvPr/>
          </p:nvSpPr>
          <p:spPr>
            <a:xfrm>
              <a:off x="2194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9"/>
            <p:cNvSpPr/>
            <p:nvPr/>
          </p:nvSpPr>
          <p:spPr>
            <a:xfrm>
              <a:off x="2194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9"/>
            <p:cNvSpPr/>
            <p:nvPr/>
          </p:nvSpPr>
          <p:spPr>
            <a:xfrm>
              <a:off x="2388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9"/>
            <p:cNvSpPr/>
            <p:nvPr/>
          </p:nvSpPr>
          <p:spPr>
            <a:xfrm>
              <a:off x="2388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9"/>
            <p:cNvSpPr/>
            <p:nvPr/>
          </p:nvSpPr>
          <p:spPr>
            <a:xfrm>
              <a:off x="2583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9"/>
            <p:cNvSpPr/>
            <p:nvPr/>
          </p:nvSpPr>
          <p:spPr>
            <a:xfrm>
              <a:off x="2583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9"/>
            <p:cNvSpPr/>
            <p:nvPr/>
          </p:nvSpPr>
          <p:spPr>
            <a:xfrm>
              <a:off x="2777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9"/>
            <p:cNvSpPr/>
            <p:nvPr/>
          </p:nvSpPr>
          <p:spPr>
            <a:xfrm>
              <a:off x="2777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9"/>
            <p:cNvSpPr/>
            <p:nvPr/>
          </p:nvSpPr>
          <p:spPr>
            <a:xfrm>
              <a:off x="29711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9"/>
            <p:cNvSpPr/>
            <p:nvPr/>
          </p:nvSpPr>
          <p:spPr>
            <a:xfrm>
              <a:off x="29711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9"/>
            <p:cNvSpPr/>
            <p:nvPr/>
          </p:nvSpPr>
          <p:spPr>
            <a:xfrm>
              <a:off x="31648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9"/>
            <p:cNvSpPr/>
            <p:nvPr/>
          </p:nvSpPr>
          <p:spPr>
            <a:xfrm>
              <a:off x="31648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9"/>
            <p:cNvSpPr/>
            <p:nvPr/>
          </p:nvSpPr>
          <p:spPr>
            <a:xfrm>
              <a:off x="3360125" y="358125"/>
              <a:ext cx="4500" cy="3421650"/>
            </a:xfrm>
            <a:custGeom>
              <a:avLst/>
              <a:gdLst/>
              <a:ahLst/>
              <a:cxnLst/>
              <a:rect l="l" t="t" r="r" b="b"/>
              <a:pathLst>
                <a:path w="180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179" y="13686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9"/>
            <p:cNvSpPr/>
            <p:nvPr/>
          </p:nvSpPr>
          <p:spPr>
            <a:xfrm>
              <a:off x="3360125" y="358125"/>
              <a:ext cx="4500" cy="3421650"/>
            </a:xfrm>
            <a:custGeom>
              <a:avLst/>
              <a:gdLst/>
              <a:ahLst/>
              <a:cxnLst/>
              <a:rect l="l" t="t" r="r" b="b"/>
              <a:pathLst>
                <a:path w="180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179" y="13686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9"/>
            <p:cNvSpPr/>
            <p:nvPr/>
          </p:nvSpPr>
          <p:spPr>
            <a:xfrm>
              <a:off x="3553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9"/>
            <p:cNvSpPr/>
            <p:nvPr/>
          </p:nvSpPr>
          <p:spPr>
            <a:xfrm>
              <a:off x="3553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9"/>
            <p:cNvSpPr/>
            <p:nvPr/>
          </p:nvSpPr>
          <p:spPr>
            <a:xfrm>
              <a:off x="3747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9"/>
            <p:cNvSpPr/>
            <p:nvPr/>
          </p:nvSpPr>
          <p:spPr>
            <a:xfrm>
              <a:off x="3747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9"/>
            <p:cNvSpPr/>
            <p:nvPr/>
          </p:nvSpPr>
          <p:spPr>
            <a:xfrm>
              <a:off x="3941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9"/>
            <p:cNvSpPr/>
            <p:nvPr/>
          </p:nvSpPr>
          <p:spPr>
            <a:xfrm>
              <a:off x="3941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9"/>
            <p:cNvSpPr/>
            <p:nvPr/>
          </p:nvSpPr>
          <p:spPr>
            <a:xfrm>
              <a:off x="4136375" y="358125"/>
              <a:ext cx="4625" cy="3421650"/>
            </a:xfrm>
            <a:custGeom>
              <a:avLst/>
              <a:gdLst/>
              <a:ahLst/>
              <a:cxnLst/>
              <a:rect l="l" t="t" r="r" b="b"/>
              <a:pathLst>
                <a:path w="185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185" y="13686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9"/>
            <p:cNvSpPr/>
            <p:nvPr/>
          </p:nvSpPr>
          <p:spPr>
            <a:xfrm>
              <a:off x="4136375" y="358125"/>
              <a:ext cx="4625" cy="3421650"/>
            </a:xfrm>
            <a:custGeom>
              <a:avLst/>
              <a:gdLst/>
              <a:ahLst/>
              <a:cxnLst/>
              <a:rect l="l" t="t" r="r" b="b"/>
              <a:pathLst>
                <a:path w="185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185" y="13686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9"/>
            <p:cNvSpPr/>
            <p:nvPr/>
          </p:nvSpPr>
          <p:spPr>
            <a:xfrm>
              <a:off x="4330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9"/>
            <p:cNvSpPr/>
            <p:nvPr/>
          </p:nvSpPr>
          <p:spPr>
            <a:xfrm>
              <a:off x="4330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9"/>
            <p:cNvSpPr/>
            <p:nvPr/>
          </p:nvSpPr>
          <p:spPr>
            <a:xfrm>
              <a:off x="45237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9"/>
            <p:cNvSpPr/>
            <p:nvPr/>
          </p:nvSpPr>
          <p:spPr>
            <a:xfrm>
              <a:off x="45237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9"/>
            <p:cNvSpPr/>
            <p:nvPr/>
          </p:nvSpPr>
          <p:spPr>
            <a:xfrm>
              <a:off x="471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9"/>
            <p:cNvSpPr/>
            <p:nvPr/>
          </p:nvSpPr>
          <p:spPr>
            <a:xfrm>
              <a:off x="471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9"/>
            <p:cNvSpPr/>
            <p:nvPr/>
          </p:nvSpPr>
          <p:spPr>
            <a:xfrm>
              <a:off x="49111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9"/>
            <p:cNvSpPr/>
            <p:nvPr/>
          </p:nvSpPr>
          <p:spPr>
            <a:xfrm>
              <a:off x="49111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9"/>
            <p:cNvSpPr/>
            <p:nvPr/>
          </p:nvSpPr>
          <p:spPr>
            <a:xfrm>
              <a:off x="5106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9"/>
            <p:cNvSpPr/>
            <p:nvPr/>
          </p:nvSpPr>
          <p:spPr>
            <a:xfrm>
              <a:off x="5106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9"/>
            <p:cNvSpPr/>
            <p:nvPr/>
          </p:nvSpPr>
          <p:spPr>
            <a:xfrm>
              <a:off x="5300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9"/>
            <p:cNvSpPr/>
            <p:nvPr/>
          </p:nvSpPr>
          <p:spPr>
            <a:xfrm>
              <a:off x="5300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9"/>
            <p:cNvSpPr/>
            <p:nvPr/>
          </p:nvSpPr>
          <p:spPr>
            <a:xfrm>
              <a:off x="5493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9"/>
            <p:cNvSpPr/>
            <p:nvPr/>
          </p:nvSpPr>
          <p:spPr>
            <a:xfrm>
              <a:off x="5493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9"/>
            <p:cNvSpPr/>
            <p:nvPr/>
          </p:nvSpPr>
          <p:spPr>
            <a:xfrm>
              <a:off x="5687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687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882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882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6076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6076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9" name="Google Shape;1499;p19"/>
          <p:cNvSpPr txBox="1">
            <a:spLocks noGrp="1"/>
          </p:cNvSpPr>
          <p:nvPr>
            <p:ph type="title"/>
          </p:nvPr>
        </p:nvSpPr>
        <p:spPr>
          <a:xfrm>
            <a:off x="4545975" y="1246650"/>
            <a:ext cx="3135300" cy="13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7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Lalezar"/>
              <a:buNone/>
              <a:defRPr>
                <a:latin typeface="Lalezar"/>
                <a:ea typeface="Lalezar"/>
                <a:cs typeface="Lalezar"/>
                <a:sym typeface="Lalezar"/>
              </a:defRPr>
            </a:lvl9pPr>
          </a:lstStyle>
          <a:p>
            <a:endParaRPr/>
          </a:p>
        </p:txBody>
      </p:sp>
      <p:sp>
        <p:nvSpPr>
          <p:cNvPr id="1500" name="Google Shape;1500;p19"/>
          <p:cNvSpPr txBox="1">
            <a:spLocks noGrp="1"/>
          </p:cNvSpPr>
          <p:nvPr>
            <p:ph type="subTitle" idx="1"/>
          </p:nvPr>
        </p:nvSpPr>
        <p:spPr>
          <a:xfrm>
            <a:off x="4545975" y="2571750"/>
            <a:ext cx="3135300" cy="13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1" name="Google Shape;1501;p19"/>
          <p:cNvSpPr/>
          <p:nvPr/>
        </p:nvSpPr>
        <p:spPr>
          <a:xfrm>
            <a:off x="-4305300" y="762000"/>
            <a:ext cx="8602036" cy="8602036"/>
          </a:xfrm>
          <a:custGeom>
            <a:avLst/>
            <a:gdLst/>
            <a:ahLst/>
            <a:cxnLst/>
            <a:rect l="l" t="t" r="r" b="b"/>
            <a:pathLst>
              <a:path w="15497" h="15497" extrusionOk="0">
                <a:moveTo>
                  <a:pt x="7749" y="0"/>
                </a:moveTo>
                <a:cubicBezTo>
                  <a:pt x="3449" y="0"/>
                  <a:pt x="1" y="3453"/>
                  <a:pt x="1" y="7748"/>
                </a:cubicBezTo>
                <a:cubicBezTo>
                  <a:pt x="1" y="12048"/>
                  <a:pt x="3449" y="15496"/>
                  <a:pt x="7749" y="15496"/>
                </a:cubicBezTo>
                <a:cubicBezTo>
                  <a:pt x="12044" y="15496"/>
                  <a:pt x="15497" y="12048"/>
                  <a:pt x="15497" y="7748"/>
                </a:cubicBezTo>
                <a:cubicBezTo>
                  <a:pt x="15497" y="3453"/>
                  <a:pt x="12044" y="0"/>
                  <a:pt x="7749" y="0"/>
                </a:cubicBezTo>
                <a:close/>
              </a:path>
            </a:pathLst>
          </a:custGeom>
          <a:solidFill>
            <a:srgbClr val="9CD3ED">
              <a:alpha val="24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6"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5" name="Google Shape;1695;p22"/>
          <p:cNvGrpSpPr/>
          <p:nvPr/>
        </p:nvGrpSpPr>
        <p:grpSpPr>
          <a:xfrm>
            <a:off x="-22742" y="-53681"/>
            <a:ext cx="9189492" cy="5250864"/>
            <a:chOff x="238125" y="358125"/>
            <a:chExt cx="5988200" cy="3421650"/>
          </a:xfrm>
        </p:grpSpPr>
        <p:sp>
          <p:nvSpPr>
            <p:cNvPr id="1696" name="Google Shape;1696;p22"/>
            <p:cNvSpPr/>
            <p:nvPr/>
          </p:nvSpPr>
          <p:spPr>
            <a:xfrm>
              <a:off x="593800" y="2994275"/>
              <a:ext cx="95300" cy="95425"/>
            </a:xfrm>
            <a:custGeom>
              <a:avLst/>
              <a:gdLst/>
              <a:ahLst/>
              <a:cxnLst/>
              <a:rect l="l" t="t" r="r" b="b"/>
              <a:pathLst>
                <a:path w="3812" h="3817" extrusionOk="0">
                  <a:moveTo>
                    <a:pt x="1937" y="1"/>
                  </a:moveTo>
                  <a:lnTo>
                    <a:pt x="0" y="1938"/>
                  </a:lnTo>
                  <a:lnTo>
                    <a:pt x="1937" y="3817"/>
                  </a:lnTo>
                  <a:lnTo>
                    <a:pt x="3812" y="1938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2"/>
            <p:cNvSpPr/>
            <p:nvPr/>
          </p:nvSpPr>
          <p:spPr>
            <a:xfrm>
              <a:off x="5260825" y="2994275"/>
              <a:ext cx="95300" cy="95425"/>
            </a:xfrm>
            <a:custGeom>
              <a:avLst/>
              <a:gdLst/>
              <a:ahLst/>
              <a:cxnLst/>
              <a:rect l="l" t="t" r="r" b="b"/>
              <a:pathLst>
                <a:path w="3812" h="3817" extrusionOk="0">
                  <a:moveTo>
                    <a:pt x="1874" y="1"/>
                  </a:moveTo>
                  <a:lnTo>
                    <a:pt x="0" y="1938"/>
                  </a:lnTo>
                  <a:lnTo>
                    <a:pt x="1874" y="3817"/>
                  </a:lnTo>
                  <a:lnTo>
                    <a:pt x="3811" y="1938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2"/>
            <p:cNvSpPr/>
            <p:nvPr/>
          </p:nvSpPr>
          <p:spPr>
            <a:xfrm>
              <a:off x="3124050" y="1093575"/>
              <a:ext cx="95300" cy="93850"/>
            </a:xfrm>
            <a:custGeom>
              <a:avLst/>
              <a:gdLst/>
              <a:ahLst/>
              <a:cxnLst/>
              <a:rect l="l" t="t" r="r" b="b"/>
              <a:pathLst>
                <a:path w="3812" h="3754" extrusionOk="0">
                  <a:moveTo>
                    <a:pt x="1874" y="1"/>
                  </a:moveTo>
                  <a:lnTo>
                    <a:pt x="0" y="1879"/>
                  </a:lnTo>
                  <a:lnTo>
                    <a:pt x="1874" y="3753"/>
                  </a:lnTo>
                  <a:lnTo>
                    <a:pt x="3811" y="1879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2"/>
            <p:cNvSpPr/>
            <p:nvPr/>
          </p:nvSpPr>
          <p:spPr>
            <a:xfrm>
              <a:off x="5652700" y="712225"/>
              <a:ext cx="87800" cy="86350"/>
            </a:xfrm>
            <a:custGeom>
              <a:avLst/>
              <a:gdLst/>
              <a:ahLst/>
              <a:cxnLst/>
              <a:rect l="l" t="t" r="r" b="b"/>
              <a:pathLst>
                <a:path w="3512" h="3454" extrusionOk="0">
                  <a:moveTo>
                    <a:pt x="1759" y="911"/>
                  </a:moveTo>
                  <a:cubicBezTo>
                    <a:pt x="2180" y="911"/>
                    <a:pt x="2606" y="1274"/>
                    <a:pt x="2606" y="1758"/>
                  </a:cubicBezTo>
                  <a:cubicBezTo>
                    <a:pt x="2606" y="2180"/>
                    <a:pt x="2180" y="2543"/>
                    <a:pt x="1759" y="2543"/>
                  </a:cubicBezTo>
                  <a:cubicBezTo>
                    <a:pt x="1274" y="2543"/>
                    <a:pt x="911" y="2180"/>
                    <a:pt x="911" y="1758"/>
                  </a:cubicBezTo>
                  <a:cubicBezTo>
                    <a:pt x="911" y="1274"/>
                    <a:pt x="1274" y="911"/>
                    <a:pt x="1759" y="911"/>
                  </a:cubicBezTo>
                  <a:close/>
                  <a:moveTo>
                    <a:pt x="1759" y="0"/>
                  </a:moveTo>
                  <a:cubicBezTo>
                    <a:pt x="790" y="0"/>
                    <a:pt x="1" y="790"/>
                    <a:pt x="1" y="1758"/>
                  </a:cubicBezTo>
                  <a:cubicBezTo>
                    <a:pt x="1" y="2727"/>
                    <a:pt x="790" y="3453"/>
                    <a:pt x="1759" y="3453"/>
                  </a:cubicBezTo>
                  <a:cubicBezTo>
                    <a:pt x="2727" y="3453"/>
                    <a:pt x="3512" y="2727"/>
                    <a:pt x="3512" y="1758"/>
                  </a:cubicBezTo>
                  <a:cubicBezTo>
                    <a:pt x="3512" y="790"/>
                    <a:pt x="2727" y="0"/>
                    <a:pt x="1759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2"/>
            <p:cNvSpPr/>
            <p:nvPr/>
          </p:nvSpPr>
          <p:spPr>
            <a:xfrm>
              <a:off x="1187025" y="712225"/>
              <a:ext cx="87775" cy="86350"/>
            </a:xfrm>
            <a:custGeom>
              <a:avLst/>
              <a:gdLst/>
              <a:ahLst/>
              <a:cxnLst/>
              <a:rect l="l" t="t" r="r" b="b"/>
              <a:pathLst>
                <a:path w="3511" h="3454" extrusionOk="0">
                  <a:moveTo>
                    <a:pt x="1753" y="911"/>
                  </a:moveTo>
                  <a:cubicBezTo>
                    <a:pt x="2179" y="911"/>
                    <a:pt x="2600" y="1274"/>
                    <a:pt x="2600" y="1758"/>
                  </a:cubicBezTo>
                  <a:cubicBezTo>
                    <a:pt x="2600" y="2180"/>
                    <a:pt x="2179" y="2543"/>
                    <a:pt x="1753" y="2543"/>
                  </a:cubicBezTo>
                  <a:cubicBezTo>
                    <a:pt x="1269" y="2543"/>
                    <a:pt x="906" y="2180"/>
                    <a:pt x="906" y="1758"/>
                  </a:cubicBezTo>
                  <a:cubicBezTo>
                    <a:pt x="906" y="1274"/>
                    <a:pt x="1269" y="911"/>
                    <a:pt x="1753" y="911"/>
                  </a:cubicBezTo>
                  <a:close/>
                  <a:moveTo>
                    <a:pt x="1753" y="0"/>
                  </a:moveTo>
                  <a:cubicBezTo>
                    <a:pt x="785" y="0"/>
                    <a:pt x="0" y="790"/>
                    <a:pt x="0" y="1758"/>
                  </a:cubicBezTo>
                  <a:cubicBezTo>
                    <a:pt x="0" y="2727"/>
                    <a:pt x="785" y="3453"/>
                    <a:pt x="1753" y="3453"/>
                  </a:cubicBezTo>
                  <a:cubicBezTo>
                    <a:pt x="2722" y="3453"/>
                    <a:pt x="3511" y="2727"/>
                    <a:pt x="3511" y="1758"/>
                  </a:cubicBezTo>
                  <a:cubicBezTo>
                    <a:pt x="3511" y="790"/>
                    <a:pt x="2722" y="0"/>
                    <a:pt x="1753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2"/>
            <p:cNvSpPr/>
            <p:nvPr/>
          </p:nvSpPr>
          <p:spPr>
            <a:xfrm>
              <a:off x="6035625" y="3555775"/>
              <a:ext cx="86225" cy="86225"/>
            </a:xfrm>
            <a:custGeom>
              <a:avLst/>
              <a:gdLst/>
              <a:ahLst/>
              <a:cxnLst/>
              <a:rect l="l" t="t" r="r" b="b"/>
              <a:pathLst>
                <a:path w="3449" h="3449" extrusionOk="0">
                  <a:moveTo>
                    <a:pt x="1696" y="906"/>
                  </a:moveTo>
                  <a:cubicBezTo>
                    <a:pt x="2180" y="906"/>
                    <a:pt x="2543" y="1269"/>
                    <a:pt x="2543" y="1695"/>
                  </a:cubicBezTo>
                  <a:cubicBezTo>
                    <a:pt x="2543" y="2180"/>
                    <a:pt x="2180" y="2543"/>
                    <a:pt x="1696" y="2543"/>
                  </a:cubicBezTo>
                  <a:cubicBezTo>
                    <a:pt x="1269" y="2543"/>
                    <a:pt x="906" y="2180"/>
                    <a:pt x="906" y="1695"/>
                  </a:cubicBezTo>
                  <a:cubicBezTo>
                    <a:pt x="906" y="1269"/>
                    <a:pt x="1269" y="906"/>
                    <a:pt x="1696" y="906"/>
                  </a:cubicBezTo>
                  <a:close/>
                  <a:moveTo>
                    <a:pt x="1696" y="0"/>
                  </a:moveTo>
                  <a:cubicBezTo>
                    <a:pt x="785" y="0"/>
                    <a:pt x="1" y="785"/>
                    <a:pt x="1" y="1695"/>
                  </a:cubicBezTo>
                  <a:cubicBezTo>
                    <a:pt x="1" y="2664"/>
                    <a:pt x="785" y="3448"/>
                    <a:pt x="1696" y="3448"/>
                  </a:cubicBezTo>
                  <a:cubicBezTo>
                    <a:pt x="2664" y="3448"/>
                    <a:pt x="3449" y="2664"/>
                    <a:pt x="3449" y="1695"/>
                  </a:cubicBezTo>
                  <a:cubicBezTo>
                    <a:pt x="3449" y="785"/>
                    <a:pt x="2664" y="0"/>
                    <a:pt x="1696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2"/>
            <p:cNvSpPr/>
            <p:nvPr/>
          </p:nvSpPr>
          <p:spPr>
            <a:xfrm>
              <a:off x="3518950" y="3371150"/>
              <a:ext cx="86350" cy="87800"/>
            </a:xfrm>
            <a:custGeom>
              <a:avLst/>
              <a:gdLst/>
              <a:ahLst/>
              <a:cxnLst/>
              <a:rect l="l" t="t" r="r" b="b"/>
              <a:pathLst>
                <a:path w="3454" h="3512" extrusionOk="0">
                  <a:moveTo>
                    <a:pt x="1758" y="906"/>
                  </a:moveTo>
                  <a:cubicBezTo>
                    <a:pt x="2180" y="906"/>
                    <a:pt x="2543" y="1269"/>
                    <a:pt x="2543" y="1753"/>
                  </a:cubicBezTo>
                  <a:cubicBezTo>
                    <a:pt x="2543" y="2238"/>
                    <a:pt x="2180" y="2601"/>
                    <a:pt x="1758" y="2601"/>
                  </a:cubicBezTo>
                  <a:cubicBezTo>
                    <a:pt x="1274" y="2601"/>
                    <a:pt x="911" y="2238"/>
                    <a:pt x="911" y="1753"/>
                  </a:cubicBezTo>
                  <a:cubicBezTo>
                    <a:pt x="911" y="1269"/>
                    <a:pt x="1274" y="906"/>
                    <a:pt x="1758" y="906"/>
                  </a:cubicBezTo>
                  <a:close/>
                  <a:moveTo>
                    <a:pt x="1758" y="0"/>
                  </a:moveTo>
                  <a:cubicBezTo>
                    <a:pt x="790" y="0"/>
                    <a:pt x="0" y="785"/>
                    <a:pt x="0" y="1753"/>
                  </a:cubicBezTo>
                  <a:cubicBezTo>
                    <a:pt x="0" y="2722"/>
                    <a:pt x="790" y="3511"/>
                    <a:pt x="1758" y="3511"/>
                  </a:cubicBezTo>
                  <a:cubicBezTo>
                    <a:pt x="2664" y="3511"/>
                    <a:pt x="3453" y="2722"/>
                    <a:pt x="3453" y="1753"/>
                  </a:cubicBezTo>
                  <a:cubicBezTo>
                    <a:pt x="3453" y="785"/>
                    <a:pt x="2664" y="0"/>
                    <a:pt x="1758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2"/>
            <p:cNvSpPr/>
            <p:nvPr/>
          </p:nvSpPr>
          <p:spPr>
            <a:xfrm>
              <a:off x="4495100" y="2033400"/>
              <a:ext cx="77125" cy="76025"/>
            </a:xfrm>
            <a:custGeom>
              <a:avLst/>
              <a:gdLst/>
              <a:ahLst/>
              <a:cxnLst/>
              <a:rect l="l" t="t" r="r" b="b"/>
              <a:pathLst>
                <a:path w="3085" h="3041" extrusionOk="0">
                  <a:moveTo>
                    <a:pt x="484" y="0"/>
                  </a:moveTo>
                  <a:cubicBezTo>
                    <a:pt x="421" y="0"/>
                    <a:pt x="300" y="58"/>
                    <a:pt x="179" y="179"/>
                  </a:cubicBezTo>
                  <a:cubicBezTo>
                    <a:pt x="0" y="363"/>
                    <a:pt x="0" y="606"/>
                    <a:pt x="179" y="785"/>
                  </a:cubicBezTo>
                  <a:lnTo>
                    <a:pt x="2300" y="2906"/>
                  </a:lnTo>
                  <a:cubicBezTo>
                    <a:pt x="2390" y="2995"/>
                    <a:pt x="2495" y="3040"/>
                    <a:pt x="2601" y="3040"/>
                  </a:cubicBezTo>
                  <a:cubicBezTo>
                    <a:pt x="2707" y="3040"/>
                    <a:pt x="2814" y="2995"/>
                    <a:pt x="2906" y="2906"/>
                  </a:cubicBezTo>
                  <a:cubicBezTo>
                    <a:pt x="3085" y="2722"/>
                    <a:pt x="3085" y="2422"/>
                    <a:pt x="2906" y="2238"/>
                  </a:cubicBezTo>
                  <a:lnTo>
                    <a:pt x="848" y="179"/>
                  </a:lnTo>
                  <a:cubicBezTo>
                    <a:pt x="726" y="58"/>
                    <a:pt x="605" y="0"/>
                    <a:pt x="484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2"/>
            <p:cNvSpPr/>
            <p:nvPr/>
          </p:nvSpPr>
          <p:spPr>
            <a:xfrm>
              <a:off x="4495100" y="2033400"/>
              <a:ext cx="77125" cy="76025"/>
            </a:xfrm>
            <a:custGeom>
              <a:avLst/>
              <a:gdLst/>
              <a:ahLst/>
              <a:cxnLst/>
              <a:rect l="l" t="t" r="r" b="b"/>
              <a:pathLst>
                <a:path w="3085" h="3041" extrusionOk="0">
                  <a:moveTo>
                    <a:pt x="2601" y="0"/>
                  </a:moveTo>
                  <a:cubicBezTo>
                    <a:pt x="2479" y="0"/>
                    <a:pt x="2358" y="58"/>
                    <a:pt x="2300" y="179"/>
                  </a:cubicBezTo>
                  <a:lnTo>
                    <a:pt x="179" y="2238"/>
                  </a:lnTo>
                  <a:cubicBezTo>
                    <a:pt x="0" y="2422"/>
                    <a:pt x="0" y="2722"/>
                    <a:pt x="179" y="2906"/>
                  </a:cubicBezTo>
                  <a:cubicBezTo>
                    <a:pt x="271" y="2995"/>
                    <a:pt x="392" y="3040"/>
                    <a:pt x="513" y="3040"/>
                  </a:cubicBezTo>
                  <a:cubicBezTo>
                    <a:pt x="634" y="3040"/>
                    <a:pt x="756" y="2995"/>
                    <a:pt x="848" y="2906"/>
                  </a:cubicBezTo>
                  <a:lnTo>
                    <a:pt x="2906" y="785"/>
                  </a:lnTo>
                  <a:cubicBezTo>
                    <a:pt x="3085" y="606"/>
                    <a:pt x="3085" y="363"/>
                    <a:pt x="2906" y="179"/>
                  </a:cubicBezTo>
                  <a:cubicBezTo>
                    <a:pt x="2843" y="58"/>
                    <a:pt x="2722" y="0"/>
                    <a:pt x="2601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2"/>
            <p:cNvSpPr/>
            <p:nvPr/>
          </p:nvSpPr>
          <p:spPr>
            <a:xfrm>
              <a:off x="1769575" y="2423825"/>
              <a:ext cx="77250" cy="74550"/>
            </a:xfrm>
            <a:custGeom>
              <a:avLst/>
              <a:gdLst/>
              <a:ahLst/>
              <a:cxnLst/>
              <a:rect l="l" t="t" r="r" b="b"/>
              <a:pathLst>
                <a:path w="3090" h="2982" extrusionOk="0">
                  <a:moveTo>
                    <a:pt x="548" y="0"/>
                  </a:moveTo>
                  <a:cubicBezTo>
                    <a:pt x="427" y="0"/>
                    <a:pt x="306" y="59"/>
                    <a:pt x="184" y="122"/>
                  </a:cubicBezTo>
                  <a:cubicBezTo>
                    <a:pt x="0" y="301"/>
                    <a:pt x="0" y="606"/>
                    <a:pt x="184" y="785"/>
                  </a:cubicBezTo>
                  <a:lnTo>
                    <a:pt x="2301" y="2843"/>
                  </a:lnTo>
                  <a:cubicBezTo>
                    <a:pt x="2393" y="2935"/>
                    <a:pt x="2499" y="2981"/>
                    <a:pt x="2605" y="2981"/>
                  </a:cubicBezTo>
                  <a:cubicBezTo>
                    <a:pt x="2711" y="2981"/>
                    <a:pt x="2816" y="2935"/>
                    <a:pt x="2906" y="2843"/>
                  </a:cubicBezTo>
                  <a:cubicBezTo>
                    <a:pt x="3090" y="2664"/>
                    <a:pt x="3090" y="2422"/>
                    <a:pt x="2906" y="2238"/>
                  </a:cubicBezTo>
                  <a:lnTo>
                    <a:pt x="848" y="122"/>
                  </a:lnTo>
                  <a:cubicBezTo>
                    <a:pt x="727" y="59"/>
                    <a:pt x="669" y="0"/>
                    <a:pt x="548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2"/>
            <p:cNvSpPr/>
            <p:nvPr/>
          </p:nvSpPr>
          <p:spPr>
            <a:xfrm>
              <a:off x="1769575" y="2423825"/>
              <a:ext cx="77250" cy="74550"/>
            </a:xfrm>
            <a:custGeom>
              <a:avLst/>
              <a:gdLst/>
              <a:ahLst/>
              <a:cxnLst/>
              <a:rect l="l" t="t" r="r" b="b"/>
              <a:pathLst>
                <a:path w="3090" h="2982" extrusionOk="0">
                  <a:moveTo>
                    <a:pt x="2606" y="0"/>
                  </a:moveTo>
                  <a:cubicBezTo>
                    <a:pt x="2485" y="0"/>
                    <a:pt x="2364" y="59"/>
                    <a:pt x="2301" y="122"/>
                  </a:cubicBezTo>
                  <a:lnTo>
                    <a:pt x="184" y="2238"/>
                  </a:lnTo>
                  <a:cubicBezTo>
                    <a:pt x="0" y="2422"/>
                    <a:pt x="0" y="2664"/>
                    <a:pt x="184" y="2843"/>
                  </a:cubicBezTo>
                  <a:cubicBezTo>
                    <a:pt x="274" y="2935"/>
                    <a:pt x="395" y="2981"/>
                    <a:pt x="516" y="2981"/>
                  </a:cubicBezTo>
                  <a:cubicBezTo>
                    <a:pt x="637" y="2981"/>
                    <a:pt x="758" y="2935"/>
                    <a:pt x="848" y="2843"/>
                  </a:cubicBezTo>
                  <a:lnTo>
                    <a:pt x="2906" y="785"/>
                  </a:lnTo>
                  <a:cubicBezTo>
                    <a:pt x="3090" y="606"/>
                    <a:pt x="3090" y="301"/>
                    <a:pt x="2906" y="122"/>
                  </a:cubicBezTo>
                  <a:cubicBezTo>
                    <a:pt x="2848" y="59"/>
                    <a:pt x="2727" y="0"/>
                    <a:pt x="2606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2"/>
            <p:cNvSpPr/>
            <p:nvPr/>
          </p:nvSpPr>
          <p:spPr>
            <a:xfrm>
              <a:off x="238125" y="373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2"/>
            <p:cNvSpPr/>
            <p:nvPr/>
          </p:nvSpPr>
          <p:spPr>
            <a:xfrm>
              <a:off x="238125" y="56247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2"/>
            <p:cNvSpPr/>
            <p:nvPr/>
          </p:nvSpPr>
          <p:spPr>
            <a:xfrm>
              <a:off x="238125" y="753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2"/>
            <p:cNvSpPr/>
            <p:nvPr/>
          </p:nvSpPr>
          <p:spPr>
            <a:xfrm>
              <a:off x="238125" y="942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2"/>
            <p:cNvSpPr/>
            <p:nvPr/>
          </p:nvSpPr>
          <p:spPr>
            <a:xfrm>
              <a:off x="238125" y="113147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2"/>
            <p:cNvSpPr/>
            <p:nvPr/>
          </p:nvSpPr>
          <p:spPr>
            <a:xfrm>
              <a:off x="238125" y="1322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2"/>
            <p:cNvSpPr/>
            <p:nvPr/>
          </p:nvSpPr>
          <p:spPr>
            <a:xfrm>
              <a:off x="238125" y="1511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2"/>
            <p:cNvSpPr/>
            <p:nvPr/>
          </p:nvSpPr>
          <p:spPr>
            <a:xfrm>
              <a:off x="238125" y="1701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2"/>
            <p:cNvSpPr/>
            <p:nvPr/>
          </p:nvSpPr>
          <p:spPr>
            <a:xfrm>
              <a:off x="238125" y="1891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2"/>
            <p:cNvSpPr/>
            <p:nvPr/>
          </p:nvSpPr>
          <p:spPr>
            <a:xfrm>
              <a:off x="238125" y="2080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2"/>
            <p:cNvSpPr/>
            <p:nvPr/>
          </p:nvSpPr>
          <p:spPr>
            <a:xfrm>
              <a:off x="238125" y="2270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2"/>
            <p:cNvSpPr/>
            <p:nvPr/>
          </p:nvSpPr>
          <p:spPr>
            <a:xfrm>
              <a:off x="238125" y="2460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2"/>
            <p:cNvSpPr/>
            <p:nvPr/>
          </p:nvSpPr>
          <p:spPr>
            <a:xfrm>
              <a:off x="238125" y="2650825"/>
              <a:ext cx="5988200" cy="4500"/>
            </a:xfrm>
            <a:custGeom>
              <a:avLst/>
              <a:gdLst/>
              <a:ahLst/>
              <a:cxnLst/>
              <a:rect l="l" t="t" r="r" b="b"/>
              <a:pathLst>
                <a:path w="239528" h="180" extrusionOk="0">
                  <a:moveTo>
                    <a:pt x="0" y="0"/>
                  </a:moveTo>
                  <a:lnTo>
                    <a:pt x="0" y="179"/>
                  </a:lnTo>
                  <a:lnTo>
                    <a:pt x="239528" y="179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2"/>
            <p:cNvSpPr/>
            <p:nvPr/>
          </p:nvSpPr>
          <p:spPr>
            <a:xfrm>
              <a:off x="238125" y="2839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2"/>
            <p:cNvSpPr/>
            <p:nvPr/>
          </p:nvSpPr>
          <p:spPr>
            <a:xfrm>
              <a:off x="238125" y="3029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2"/>
            <p:cNvSpPr/>
            <p:nvPr/>
          </p:nvSpPr>
          <p:spPr>
            <a:xfrm>
              <a:off x="238125" y="32198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2"/>
            <p:cNvSpPr/>
            <p:nvPr/>
          </p:nvSpPr>
          <p:spPr>
            <a:xfrm>
              <a:off x="238125" y="3408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2"/>
            <p:cNvSpPr/>
            <p:nvPr/>
          </p:nvSpPr>
          <p:spPr>
            <a:xfrm>
              <a:off x="238125" y="3598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2"/>
            <p:cNvSpPr/>
            <p:nvPr/>
          </p:nvSpPr>
          <p:spPr>
            <a:xfrm>
              <a:off x="254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2"/>
            <p:cNvSpPr/>
            <p:nvPr/>
          </p:nvSpPr>
          <p:spPr>
            <a:xfrm>
              <a:off x="254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2"/>
            <p:cNvSpPr/>
            <p:nvPr/>
          </p:nvSpPr>
          <p:spPr>
            <a:xfrm>
              <a:off x="448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2"/>
            <p:cNvSpPr/>
            <p:nvPr/>
          </p:nvSpPr>
          <p:spPr>
            <a:xfrm>
              <a:off x="448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2"/>
            <p:cNvSpPr/>
            <p:nvPr/>
          </p:nvSpPr>
          <p:spPr>
            <a:xfrm>
              <a:off x="642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2"/>
            <p:cNvSpPr/>
            <p:nvPr/>
          </p:nvSpPr>
          <p:spPr>
            <a:xfrm>
              <a:off x="642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2"/>
            <p:cNvSpPr/>
            <p:nvPr/>
          </p:nvSpPr>
          <p:spPr>
            <a:xfrm>
              <a:off x="8359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2"/>
            <p:cNvSpPr/>
            <p:nvPr/>
          </p:nvSpPr>
          <p:spPr>
            <a:xfrm>
              <a:off x="8359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2"/>
            <p:cNvSpPr/>
            <p:nvPr/>
          </p:nvSpPr>
          <p:spPr>
            <a:xfrm>
              <a:off x="1031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2"/>
            <p:cNvSpPr/>
            <p:nvPr/>
          </p:nvSpPr>
          <p:spPr>
            <a:xfrm>
              <a:off x="1031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2"/>
            <p:cNvSpPr/>
            <p:nvPr/>
          </p:nvSpPr>
          <p:spPr>
            <a:xfrm>
              <a:off x="12247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2"/>
            <p:cNvSpPr/>
            <p:nvPr/>
          </p:nvSpPr>
          <p:spPr>
            <a:xfrm>
              <a:off x="12247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2"/>
            <p:cNvSpPr/>
            <p:nvPr/>
          </p:nvSpPr>
          <p:spPr>
            <a:xfrm>
              <a:off x="14184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2"/>
            <p:cNvSpPr/>
            <p:nvPr/>
          </p:nvSpPr>
          <p:spPr>
            <a:xfrm>
              <a:off x="14184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2"/>
            <p:cNvSpPr/>
            <p:nvPr/>
          </p:nvSpPr>
          <p:spPr>
            <a:xfrm>
              <a:off x="1612200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2"/>
            <p:cNvSpPr/>
            <p:nvPr/>
          </p:nvSpPr>
          <p:spPr>
            <a:xfrm>
              <a:off x="1612200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2"/>
            <p:cNvSpPr/>
            <p:nvPr/>
          </p:nvSpPr>
          <p:spPr>
            <a:xfrm>
              <a:off x="180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2"/>
            <p:cNvSpPr/>
            <p:nvPr/>
          </p:nvSpPr>
          <p:spPr>
            <a:xfrm>
              <a:off x="180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2001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2001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2194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2194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2388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2388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2583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2583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2777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2777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29711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29711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31648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31648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3360125" y="358125"/>
              <a:ext cx="4500" cy="3421650"/>
            </a:xfrm>
            <a:custGeom>
              <a:avLst/>
              <a:gdLst/>
              <a:ahLst/>
              <a:cxnLst/>
              <a:rect l="l" t="t" r="r" b="b"/>
              <a:pathLst>
                <a:path w="180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179" y="13686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3360125" y="358125"/>
              <a:ext cx="4500" cy="3421650"/>
            </a:xfrm>
            <a:custGeom>
              <a:avLst/>
              <a:gdLst/>
              <a:ahLst/>
              <a:cxnLst/>
              <a:rect l="l" t="t" r="r" b="b"/>
              <a:pathLst>
                <a:path w="180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179" y="13686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3553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3553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3747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3747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3941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3941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4136375" y="358125"/>
              <a:ext cx="4625" cy="3421650"/>
            </a:xfrm>
            <a:custGeom>
              <a:avLst/>
              <a:gdLst/>
              <a:ahLst/>
              <a:cxnLst/>
              <a:rect l="l" t="t" r="r" b="b"/>
              <a:pathLst>
                <a:path w="185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185" y="13686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4136375" y="358125"/>
              <a:ext cx="4625" cy="3421650"/>
            </a:xfrm>
            <a:custGeom>
              <a:avLst/>
              <a:gdLst/>
              <a:ahLst/>
              <a:cxnLst/>
              <a:rect l="l" t="t" r="r" b="b"/>
              <a:pathLst>
                <a:path w="185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185" y="13686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4330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4330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45237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45237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471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471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49111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49111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106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106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300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300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493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2"/>
            <p:cNvSpPr/>
            <p:nvPr/>
          </p:nvSpPr>
          <p:spPr>
            <a:xfrm>
              <a:off x="5493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2"/>
            <p:cNvSpPr/>
            <p:nvPr/>
          </p:nvSpPr>
          <p:spPr>
            <a:xfrm>
              <a:off x="5687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2"/>
            <p:cNvSpPr/>
            <p:nvPr/>
          </p:nvSpPr>
          <p:spPr>
            <a:xfrm>
              <a:off x="5687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2"/>
            <p:cNvSpPr/>
            <p:nvPr/>
          </p:nvSpPr>
          <p:spPr>
            <a:xfrm>
              <a:off x="5882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2"/>
            <p:cNvSpPr/>
            <p:nvPr/>
          </p:nvSpPr>
          <p:spPr>
            <a:xfrm>
              <a:off x="5882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2"/>
            <p:cNvSpPr/>
            <p:nvPr/>
          </p:nvSpPr>
          <p:spPr>
            <a:xfrm>
              <a:off x="6076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2"/>
            <p:cNvSpPr/>
            <p:nvPr/>
          </p:nvSpPr>
          <p:spPr>
            <a:xfrm>
              <a:off x="6076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7" name="Google Shape;1787;p22"/>
          <p:cNvSpPr/>
          <p:nvPr/>
        </p:nvSpPr>
        <p:spPr>
          <a:xfrm>
            <a:off x="-70550" y="-306662"/>
            <a:ext cx="3033875" cy="1693325"/>
          </a:xfrm>
          <a:custGeom>
            <a:avLst/>
            <a:gdLst/>
            <a:ahLst/>
            <a:cxnLst/>
            <a:rect l="l" t="t" r="r" b="b"/>
            <a:pathLst>
              <a:path w="121355" h="67733" extrusionOk="0">
                <a:moveTo>
                  <a:pt x="0" y="67733"/>
                </a:moveTo>
                <a:cubicBezTo>
                  <a:pt x="6531" y="67733"/>
                  <a:pt x="13756" y="67404"/>
                  <a:pt x="19191" y="63782"/>
                </a:cubicBezTo>
                <a:cubicBezTo>
                  <a:pt x="22580" y="61524"/>
                  <a:pt x="24384" y="53158"/>
                  <a:pt x="20602" y="51647"/>
                </a:cubicBezTo>
                <a:cubicBezTo>
                  <a:pt x="17945" y="50586"/>
                  <a:pt x="13255" y="55372"/>
                  <a:pt x="14675" y="57856"/>
                </a:cubicBezTo>
                <a:cubicBezTo>
                  <a:pt x="16929" y="61798"/>
                  <a:pt x="23573" y="62206"/>
                  <a:pt x="27940" y="60960"/>
                </a:cubicBezTo>
                <a:cubicBezTo>
                  <a:pt x="42807" y="56717"/>
                  <a:pt x="39864" y="31531"/>
                  <a:pt x="50800" y="20602"/>
                </a:cubicBezTo>
                <a:cubicBezTo>
                  <a:pt x="61184" y="10226"/>
                  <a:pt x="80012" y="17597"/>
                  <a:pt x="94544" y="15522"/>
                </a:cubicBezTo>
                <a:cubicBezTo>
                  <a:pt x="100051" y="14736"/>
                  <a:pt x="105721" y="13247"/>
                  <a:pt x="110349" y="10160"/>
                </a:cubicBezTo>
                <a:cubicBezTo>
                  <a:pt x="114503" y="7390"/>
                  <a:pt x="116618" y="1579"/>
                  <a:pt x="121355" y="0"/>
                </a:cubicBezTo>
              </a:path>
            </a:pathLst>
          </a:custGeom>
          <a:noFill/>
          <a:ln w="9525" cap="flat" cmpd="sng">
            <a:solidFill>
              <a:srgbClr val="09375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788" name="Google Shape;1788;p22"/>
          <p:cNvSpPr/>
          <p:nvPr/>
        </p:nvSpPr>
        <p:spPr>
          <a:xfrm flipH="1">
            <a:off x="7633750" y="3933200"/>
            <a:ext cx="1919125" cy="1241800"/>
          </a:xfrm>
          <a:custGeom>
            <a:avLst/>
            <a:gdLst/>
            <a:ahLst/>
            <a:cxnLst/>
            <a:rect l="l" t="t" r="r" b="b"/>
            <a:pathLst>
              <a:path w="76765" h="49672" extrusionOk="0">
                <a:moveTo>
                  <a:pt x="0" y="0"/>
                </a:moveTo>
                <a:cubicBezTo>
                  <a:pt x="10230" y="0"/>
                  <a:pt x="22264" y="4189"/>
                  <a:pt x="27940" y="12700"/>
                </a:cubicBezTo>
                <a:cubicBezTo>
                  <a:pt x="29819" y="15518"/>
                  <a:pt x="29455" y="19831"/>
                  <a:pt x="27940" y="22860"/>
                </a:cubicBezTo>
                <a:cubicBezTo>
                  <a:pt x="26876" y="24989"/>
                  <a:pt x="22050" y="27328"/>
                  <a:pt x="21167" y="25118"/>
                </a:cubicBezTo>
                <a:cubicBezTo>
                  <a:pt x="20076" y="22389"/>
                  <a:pt x="23902" y="18760"/>
                  <a:pt x="26811" y="18345"/>
                </a:cubicBezTo>
                <a:cubicBezTo>
                  <a:pt x="30443" y="17826"/>
                  <a:pt x="34679" y="19713"/>
                  <a:pt x="36971" y="22578"/>
                </a:cubicBezTo>
                <a:cubicBezTo>
                  <a:pt x="42296" y="29233"/>
                  <a:pt x="45766" y="37664"/>
                  <a:pt x="52494" y="42898"/>
                </a:cubicBezTo>
                <a:cubicBezTo>
                  <a:pt x="59124" y="48056"/>
                  <a:pt x="68365" y="49672"/>
                  <a:pt x="76765" y="49672"/>
                </a:cubicBezTo>
              </a:path>
            </a:pathLst>
          </a:custGeom>
          <a:noFill/>
          <a:ln w="9525" cap="flat" cmpd="sng">
            <a:solidFill>
              <a:srgbClr val="09375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789" name="Google Shape;1789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Lalezar"/>
              <a:buNone/>
              <a:defRPr>
                <a:latin typeface="Lalezar"/>
                <a:ea typeface="Lalezar"/>
                <a:cs typeface="Lalezar"/>
                <a:sym typeface="Lalezar"/>
              </a:defRPr>
            </a:lvl9pPr>
          </a:lstStyle>
          <a:p>
            <a:endParaRPr/>
          </a:p>
        </p:txBody>
      </p:sp>
      <p:sp>
        <p:nvSpPr>
          <p:cNvPr id="1790" name="Google Shape;1790;p22"/>
          <p:cNvSpPr txBox="1">
            <a:spLocks noGrp="1"/>
          </p:cNvSpPr>
          <p:nvPr>
            <p:ph type="subTitle" idx="1"/>
          </p:nvPr>
        </p:nvSpPr>
        <p:spPr>
          <a:xfrm>
            <a:off x="720000" y="1779375"/>
            <a:ext cx="4075200" cy="26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5407"/>
              </a:buClr>
              <a:buSzPts val="1600"/>
              <a:buFont typeface="Molengo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385D"/>
              </a:buClr>
              <a:buSzPts val="1600"/>
              <a:buFont typeface="Moleng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385D"/>
              </a:buClr>
              <a:buSzPts val="1600"/>
              <a:buFont typeface="Moleng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385D"/>
              </a:buClr>
              <a:buSzPts val="1600"/>
              <a:buFont typeface="Moleng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385D"/>
              </a:buClr>
              <a:buSzPts val="1600"/>
              <a:buFont typeface="Moleng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385D"/>
              </a:buClr>
              <a:buSzPts val="1600"/>
              <a:buFont typeface="Moleng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385D"/>
              </a:buClr>
              <a:buSzPts val="1600"/>
              <a:buFont typeface="Moleng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385D"/>
              </a:buClr>
              <a:buSzPts val="1600"/>
              <a:buFont typeface="Moleng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385D"/>
              </a:buClr>
              <a:buSzPts val="1600"/>
              <a:buFont typeface="Molengo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 2">
  <p:cSld name="CUSTOM_18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p24"/>
          <p:cNvGrpSpPr/>
          <p:nvPr/>
        </p:nvGrpSpPr>
        <p:grpSpPr>
          <a:xfrm>
            <a:off x="-22742" y="-53681"/>
            <a:ext cx="9189492" cy="5250864"/>
            <a:chOff x="238125" y="358125"/>
            <a:chExt cx="5988200" cy="3421650"/>
          </a:xfrm>
        </p:grpSpPr>
        <p:sp>
          <p:nvSpPr>
            <p:cNvPr id="1889" name="Google Shape;1889;p24"/>
            <p:cNvSpPr/>
            <p:nvPr/>
          </p:nvSpPr>
          <p:spPr>
            <a:xfrm>
              <a:off x="593800" y="2994275"/>
              <a:ext cx="95300" cy="95425"/>
            </a:xfrm>
            <a:custGeom>
              <a:avLst/>
              <a:gdLst/>
              <a:ahLst/>
              <a:cxnLst/>
              <a:rect l="l" t="t" r="r" b="b"/>
              <a:pathLst>
                <a:path w="3812" h="3817" extrusionOk="0">
                  <a:moveTo>
                    <a:pt x="1937" y="1"/>
                  </a:moveTo>
                  <a:lnTo>
                    <a:pt x="0" y="1938"/>
                  </a:lnTo>
                  <a:lnTo>
                    <a:pt x="1937" y="3817"/>
                  </a:lnTo>
                  <a:lnTo>
                    <a:pt x="3812" y="1938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4"/>
            <p:cNvSpPr/>
            <p:nvPr/>
          </p:nvSpPr>
          <p:spPr>
            <a:xfrm>
              <a:off x="5260825" y="2994275"/>
              <a:ext cx="95300" cy="95425"/>
            </a:xfrm>
            <a:custGeom>
              <a:avLst/>
              <a:gdLst/>
              <a:ahLst/>
              <a:cxnLst/>
              <a:rect l="l" t="t" r="r" b="b"/>
              <a:pathLst>
                <a:path w="3812" h="3817" extrusionOk="0">
                  <a:moveTo>
                    <a:pt x="1874" y="1"/>
                  </a:moveTo>
                  <a:lnTo>
                    <a:pt x="0" y="1938"/>
                  </a:lnTo>
                  <a:lnTo>
                    <a:pt x="1874" y="3817"/>
                  </a:lnTo>
                  <a:lnTo>
                    <a:pt x="3811" y="1938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4"/>
            <p:cNvSpPr/>
            <p:nvPr/>
          </p:nvSpPr>
          <p:spPr>
            <a:xfrm>
              <a:off x="3124050" y="1093575"/>
              <a:ext cx="95300" cy="93850"/>
            </a:xfrm>
            <a:custGeom>
              <a:avLst/>
              <a:gdLst/>
              <a:ahLst/>
              <a:cxnLst/>
              <a:rect l="l" t="t" r="r" b="b"/>
              <a:pathLst>
                <a:path w="3812" h="3754" extrusionOk="0">
                  <a:moveTo>
                    <a:pt x="1874" y="1"/>
                  </a:moveTo>
                  <a:lnTo>
                    <a:pt x="0" y="1879"/>
                  </a:lnTo>
                  <a:lnTo>
                    <a:pt x="1874" y="3753"/>
                  </a:lnTo>
                  <a:lnTo>
                    <a:pt x="3811" y="1879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4"/>
            <p:cNvSpPr/>
            <p:nvPr/>
          </p:nvSpPr>
          <p:spPr>
            <a:xfrm>
              <a:off x="5652700" y="712225"/>
              <a:ext cx="87800" cy="86350"/>
            </a:xfrm>
            <a:custGeom>
              <a:avLst/>
              <a:gdLst/>
              <a:ahLst/>
              <a:cxnLst/>
              <a:rect l="l" t="t" r="r" b="b"/>
              <a:pathLst>
                <a:path w="3512" h="3454" extrusionOk="0">
                  <a:moveTo>
                    <a:pt x="1759" y="911"/>
                  </a:moveTo>
                  <a:cubicBezTo>
                    <a:pt x="2180" y="911"/>
                    <a:pt x="2606" y="1274"/>
                    <a:pt x="2606" y="1758"/>
                  </a:cubicBezTo>
                  <a:cubicBezTo>
                    <a:pt x="2606" y="2180"/>
                    <a:pt x="2180" y="2543"/>
                    <a:pt x="1759" y="2543"/>
                  </a:cubicBezTo>
                  <a:cubicBezTo>
                    <a:pt x="1274" y="2543"/>
                    <a:pt x="911" y="2180"/>
                    <a:pt x="911" y="1758"/>
                  </a:cubicBezTo>
                  <a:cubicBezTo>
                    <a:pt x="911" y="1274"/>
                    <a:pt x="1274" y="911"/>
                    <a:pt x="1759" y="911"/>
                  </a:cubicBezTo>
                  <a:close/>
                  <a:moveTo>
                    <a:pt x="1759" y="0"/>
                  </a:moveTo>
                  <a:cubicBezTo>
                    <a:pt x="790" y="0"/>
                    <a:pt x="1" y="790"/>
                    <a:pt x="1" y="1758"/>
                  </a:cubicBezTo>
                  <a:cubicBezTo>
                    <a:pt x="1" y="2727"/>
                    <a:pt x="790" y="3453"/>
                    <a:pt x="1759" y="3453"/>
                  </a:cubicBezTo>
                  <a:cubicBezTo>
                    <a:pt x="2727" y="3453"/>
                    <a:pt x="3512" y="2727"/>
                    <a:pt x="3512" y="1758"/>
                  </a:cubicBezTo>
                  <a:cubicBezTo>
                    <a:pt x="3512" y="790"/>
                    <a:pt x="2727" y="0"/>
                    <a:pt x="1759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4"/>
            <p:cNvSpPr/>
            <p:nvPr/>
          </p:nvSpPr>
          <p:spPr>
            <a:xfrm>
              <a:off x="1187025" y="712225"/>
              <a:ext cx="87775" cy="86350"/>
            </a:xfrm>
            <a:custGeom>
              <a:avLst/>
              <a:gdLst/>
              <a:ahLst/>
              <a:cxnLst/>
              <a:rect l="l" t="t" r="r" b="b"/>
              <a:pathLst>
                <a:path w="3511" h="3454" extrusionOk="0">
                  <a:moveTo>
                    <a:pt x="1753" y="911"/>
                  </a:moveTo>
                  <a:cubicBezTo>
                    <a:pt x="2179" y="911"/>
                    <a:pt x="2600" y="1274"/>
                    <a:pt x="2600" y="1758"/>
                  </a:cubicBezTo>
                  <a:cubicBezTo>
                    <a:pt x="2600" y="2180"/>
                    <a:pt x="2179" y="2543"/>
                    <a:pt x="1753" y="2543"/>
                  </a:cubicBezTo>
                  <a:cubicBezTo>
                    <a:pt x="1269" y="2543"/>
                    <a:pt x="906" y="2180"/>
                    <a:pt x="906" y="1758"/>
                  </a:cubicBezTo>
                  <a:cubicBezTo>
                    <a:pt x="906" y="1274"/>
                    <a:pt x="1269" y="911"/>
                    <a:pt x="1753" y="911"/>
                  </a:cubicBezTo>
                  <a:close/>
                  <a:moveTo>
                    <a:pt x="1753" y="0"/>
                  </a:moveTo>
                  <a:cubicBezTo>
                    <a:pt x="785" y="0"/>
                    <a:pt x="0" y="790"/>
                    <a:pt x="0" y="1758"/>
                  </a:cubicBezTo>
                  <a:cubicBezTo>
                    <a:pt x="0" y="2727"/>
                    <a:pt x="785" y="3453"/>
                    <a:pt x="1753" y="3453"/>
                  </a:cubicBezTo>
                  <a:cubicBezTo>
                    <a:pt x="2722" y="3453"/>
                    <a:pt x="3511" y="2727"/>
                    <a:pt x="3511" y="1758"/>
                  </a:cubicBezTo>
                  <a:cubicBezTo>
                    <a:pt x="3511" y="790"/>
                    <a:pt x="2722" y="0"/>
                    <a:pt x="1753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4"/>
            <p:cNvSpPr/>
            <p:nvPr/>
          </p:nvSpPr>
          <p:spPr>
            <a:xfrm>
              <a:off x="6035625" y="3555775"/>
              <a:ext cx="86225" cy="86225"/>
            </a:xfrm>
            <a:custGeom>
              <a:avLst/>
              <a:gdLst/>
              <a:ahLst/>
              <a:cxnLst/>
              <a:rect l="l" t="t" r="r" b="b"/>
              <a:pathLst>
                <a:path w="3449" h="3449" extrusionOk="0">
                  <a:moveTo>
                    <a:pt x="1696" y="906"/>
                  </a:moveTo>
                  <a:cubicBezTo>
                    <a:pt x="2180" y="906"/>
                    <a:pt x="2543" y="1269"/>
                    <a:pt x="2543" y="1695"/>
                  </a:cubicBezTo>
                  <a:cubicBezTo>
                    <a:pt x="2543" y="2180"/>
                    <a:pt x="2180" y="2543"/>
                    <a:pt x="1696" y="2543"/>
                  </a:cubicBezTo>
                  <a:cubicBezTo>
                    <a:pt x="1269" y="2543"/>
                    <a:pt x="906" y="2180"/>
                    <a:pt x="906" y="1695"/>
                  </a:cubicBezTo>
                  <a:cubicBezTo>
                    <a:pt x="906" y="1269"/>
                    <a:pt x="1269" y="906"/>
                    <a:pt x="1696" y="906"/>
                  </a:cubicBezTo>
                  <a:close/>
                  <a:moveTo>
                    <a:pt x="1696" y="0"/>
                  </a:moveTo>
                  <a:cubicBezTo>
                    <a:pt x="785" y="0"/>
                    <a:pt x="1" y="785"/>
                    <a:pt x="1" y="1695"/>
                  </a:cubicBezTo>
                  <a:cubicBezTo>
                    <a:pt x="1" y="2664"/>
                    <a:pt x="785" y="3448"/>
                    <a:pt x="1696" y="3448"/>
                  </a:cubicBezTo>
                  <a:cubicBezTo>
                    <a:pt x="2664" y="3448"/>
                    <a:pt x="3449" y="2664"/>
                    <a:pt x="3449" y="1695"/>
                  </a:cubicBezTo>
                  <a:cubicBezTo>
                    <a:pt x="3449" y="785"/>
                    <a:pt x="2664" y="0"/>
                    <a:pt x="1696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4"/>
            <p:cNvSpPr/>
            <p:nvPr/>
          </p:nvSpPr>
          <p:spPr>
            <a:xfrm>
              <a:off x="3518950" y="3371150"/>
              <a:ext cx="86350" cy="87800"/>
            </a:xfrm>
            <a:custGeom>
              <a:avLst/>
              <a:gdLst/>
              <a:ahLst/>
              <a:cxnLst/>
              <a:rect l="l" t="t" r="r" b="b"/>
              <a:pathLst>
                <a:path w="3454" h="3512" extrusionOk="0">
                  <a:moveTo>
                    <a:pt x="1758" y="906"/>
                  </a:moveTo>
                  <a:cubicBezTo>
                    <a:pt x="2180" y="906"/>
                    <a:pt x="2543" y="1269"/>
                    <a:pt x="2543" y="1753"/>
                  </a:cubicBezTo>
                  <a:cubicBezTo>
                    <a:pt x="2543" y="2238"/>
                    <a:pt x="2180" y="2601"/>
                    <a:pt x="1758" y="2601"/>
                  </a:cubicBezTo>
                  <a:cubicBezTo>
                    <a:pt x="1274" y="2601"/>
                    <a:pt x="911" y="2238"/>
                    <a:pt x="911" y="1753"/>
                  </a:cubicBezTo>
                  <a:cubicBezTo>
                    <a:pt x="911" y="1269"/>
                    <a:pt x="1274" y="906"/>
                    <a:pt x="1758" y="906"/>
                  </a:cubicBezTo>
                  <a:close/>
                  <a:moveTo>
                    <a:pt x="1758" y="0"/>
                  </a:moveTo>
                  <a:cubicBezTo>
                    <a:pt x="790" y="0"/>
                    <a:pt x="0" y="785"/>
                    <a:pt x="0" y="1753"/>
                  </a:cubicBezTo>
                  <a:cubicBezTo>
                    <a:pt x="0" y="2722"/>
                    <a:pt x="790" y="3511"/>
                    <a:pt x="1758" y="3511"/>
                  </a:cubicBezTo>
                  <a:cubicBezTo>
                    <a:pt x="2664" y="3511"/>
                    <a:pt x="3453" y="2722"/>
                    <a:pt x="3453" y="1753"/>
                  </a:cubicBezTo>
                  <a:cubicBezTo>
                    <a:pt x="3453" y="785"/>
                    <a:pt x="2664" y="0"/>
                    <a:pt x="1758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4"/>
            <p:cNvSpPr/>
            <p:nvPr/>
          </p:nvSpPr>
          <p:spPr>
            <a:xfrm>
              <a:off x="4495100" y="2033400"/>
              <a:ext cx="77125" cy="76025"/>
            </a:xfrm>
            <a:custGeom>
              <a:avLst/>
              <a:gdLst/>
              <a:ahLst/>
              <a:cxnLst/>
              <a:rect l="l" t="t" r="r" b="b"/>
              <a:pathLst>
                <a:path w="3085" h="3041" extrusionOk="0">
                  <a:moveTo>
                    <a:pt x="484" y="0"/>
                  </a:moveTo>
                  <a:cubicBezTo>
                    <a:pt x="421" y="0"/>
                    <a:pt x="300" y="58"/>
                    <a:pt x="179" y="179"/>
                  </a:cubicBezTo>
                  <a:cubicBezTo>
                    <a:pt x="0" y="363"/>
                    <a:pt x="0" y="606"/>
                    <a:pt x="179" y="785"/>
                  </a:cubicBezTo>
                  <a:lnTo>
                    <a:pt x="2300" y="2906"/>
                  </a:lnTo>
                  <a:cubicBezTo>
                    <a:pt x="2390" y="2995"/>
                    <a:pt x="2495" y="3040"/>
                    <a:pt x="2601" y="3040"/>
                  </a:cubicBezTo>
                  <a:cubicBezTo>
                    <a:pt x="2707" y="3040"/>
                    <a:pt x="2814" y="2995"/>
                    <a:pt x="2906" y="2906"/>
                  </a:cubicBezTo>
                  <a:cubicBezTo>
                    <a:pt x="3085" y="2722"/>
                    <a:pt x="3085" y="2422"/>
                    <a:pt x="2906" y="2238"/>
                  </a:cubicBezTo>
                  <a:lnTo>
                    <a:pt x="848" y="179"/>
                  </a:lnTo>
                  <a:cubicBezTo>
                    <a:pt x="726" y="58"/>
                    <a:pt x="605" y="0"/>
                    <a:pt x="484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4"/>
            <p:cNvSpPr/>
            <p:nvPr/>
          </p:nvSpPr>
          <p:spPr>
            <a:xfrm>
              <a:off x="4495100" y="2033400"/>
              <a:ext cx="77125" cy="76025"/>
            </a:xfrm>
            <a:custGeom>
              <a:avLst/>
              <a:gdLst/>
              <a:ahLst/>
              <a:cxnLst/>
              <a:rect l="l" t="t" r="r" b="b"/>
              <a:pathLst>
                <a:path w="3085" h="3041" extrusionOk="0">
                  <a:moveTo>
                    <a:pt x="2601" y="0"/>
                  </a:moveTo>
                  <a:cubicBezTo>
                    <a:pt x="2479" y="0"/>
                    <a:pt x="2358" y="58"/>
                    <a:pt x="2300" y="179"/>
                  </a:cubicBezTo>
                  <a:lnTo>
                    <a:pt x="179" y="2238"/>
                  </a:lnTo>
                  <a:cubicBezTo>
                    <a:pt x="0" y="2422"/>
                    <a:pt x="0" y="2722"/>
                    <a:pt x="179" y="2906"/>
                  </a:cubicBezTo>
                  <a:cubicBezTo>
                    <a:pt x="271" y="2995"/>
                    <a:pt x="392" y="3040"/>
                    <a:pt x="513" y="3040"/>
                  </a:cubicBezTo>
                  <a:cubicBezTo>
                    <a:pt x="634" y="3040"/>
                    <a:pt x="756" y="2995"/>
                    <a:pt x="848" y="2906"/>
                  </a:cubicBezTo>
                  <a:lnTo>
                    <a:pt x="2906" y="785"/>
                  </a:lnTo>
                  <a:cubicBezTo>
                    <a:pt x="3085" y="606"/>
                    <a:pt x="3085" y="363"/>
                    <a:pt x="2906" y="179"/>
                  </a:cubicBezTo>
                  <a:cubicBezTo>
                    <a:pt x="2843" y="58"/>
                    <a:pt x="2722" y="0"/>
                    <a:pt x="2601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4"/>
            <p:cNvSpPr/>
            <p:nvPr/>
          </p:nvSpPr>
          <p:spPr>
            <a:xfrm>
              <a:off x="1769575" y="2423825"/>
              <a:ext cx="77250" cy="74550"/>
            </a:xfrm>
            <a:custGeom>
              <a:avLst/>
              <a:gdLst/>
              <a:ahLst/>
              <a:cxnLst/>
              <a:rect l="l" t="t" r="r" b="b"/>
              <a:pathLst>
                <a:path w="3090" h="2982" extrusionOk="0">
                  <a:moveTo>
                    <a:pt x="548" y="0"/>
                  </a:moveTo>
                  <a:cubicBezTo>
                    <a:pt x="427" y="0"/>
                    <a:pt x="306" y="59"/>
                    <a:pt x="184" y="122"/>
                  </a:cubicBezTo>
                  <a:cubicBezTo>
                    <a:pt x="0" y="301"/>
                    <a:pt x="0" y="606"/>
                    <a:pt x="184" y="785"/>
                  </a:cubicBezTo>
                  <a:lnTo>
                    <a:pt x="2301" y="2843"/>
                  </a:lnTo>
                  <a:cubicBezTo>
                    <a:pt x="2393" y="2935"/>
                    <a:pt x="2499" y="2981"/>
                    <a:pt x="2605" y="2981"/>
                  </a:cubicBezTo>
                  <a:cubicBezTo>
                    <a:pt x="2711" y="2981"/>
                    <a:pt x="2816" y="2935"/>
                    <a:pt x="2906" y="2843"/>
                  </a:cubicBezTo>
                  <a:cubicBezTo>
                    <a:pt x="3090" y="2664"/>
                    <a:pt x="3090" y="2422"/>
                    <a:pt x="2906" y="2238"/>
                  </a:cubicBezTo>
                  <a:lnTo>
                    <a:pt x="848" y="122"/>
                  </a:lnTo>
                  <a:cubicBezTo>
                    <a:pt x="727" y="59"/>
                    <a:pt x="669" y="0"/>
                    <a:pt x="548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4"/>
            <p:cNvSpPr/>
            <p:nvPr/>
          </p:nvSpPr>
          <p:spPr>
            <a:xfrm>
              <a:off x="1769575" y="2423825"/>
              <a:ext cx="77250" cy="74550"/>
            </a:xfrm>
            <a:custGeom>
              <a:avLst/>
              <a:gdLst/>
              <a:ahLst/>
              <a:cxnLst/>
              <a:rect l="l" t="t" r="r" b="b"/>
              <a:pathLst>
                <a:path w="3090" h="2982" extrusionOk="0">
                  <a:moveTo>
                    <a:pt x="2606" y="0"/>
                  </a:moveTo>
                  <a:cubicBezTo>
                    <a:pt x="2485" y="0"/>
                    <a:pt x="2364" y="59"/>
                    <a:pt x="2301" y="122"/>
                  </a:cubicBezTo>
                  <a:lnTo>
                    <a:pt x="184" y="2238"/>
                  </a:lnTo>
                  <a:cubicBezTo>
                    <a:pt x="0" y="2422"/>
                    <a:pt x="0" y="2664"/>
                    <a:pt x="184" y="2843"/>
                  </a:cubicBezTo>
                  <a:cubicBezTo>
                    <a:pt x="274" y="2935"/>
                    <a:pt x="395" y="2981"/>
                    <a:pt x="516" y="2981"/>
                  </a:cubicBezTo>
                  <a:cubicBezTo>
                    <a:pt x="637" y="2981"/>
                    <a:pt x="758" y="2935"/>
                    <a:pt x="848" y="2843"/>
                  </a:cubicBezTo>
                  <a:lnTo>
                    <a:pt x="2906" y="785"/>
                  </a:lnTo>
                  <a:cubicBezTo>
                    <a:pt x="3090" y="606"/>
                    <a:pt x="3090" y="301"/>
                    <a:pt x="2906" y="122"/>
                  </a:cubicBezTo>
                  <a:cubicBezTo>
                    <a:pt x="2848" y="59"/>
                    <a:pt x="2727" y="0"/>
                    <a:pt x="2606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4"/>
            <p:cNvSpPr/>
            <p:nvPr/>
          </p:nvSpPr>
          <p:spPr>
            <a:xfrm>
              <a:off x="238125" y="373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4"/>
            <p:cNvSpPr/>
            <p:nvPr/>
          </p:nvSpPr>
          <p:spPr>
            <a:xfrm>
              <a:off x="238125" y="56247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4"/>
            <p:cNvSpPr/>
            <p:nvPr/>
          </p:nvSpPr>
          <p:spPr>
            <a:xfrm>
              <a:off x="238125" y="753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4"/>
            <p:cNvSpPr/>
            <p:nvPr/>
          </p:nvSpPr>
          <p:spPr>
            <a:xfrm>
              <a:off x="238125" y="942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4"/>
            <p:cNvSpPr/>
            <p:nvPr/>
          </p:nvSpPr>
          <p:spPr>
            <a:xfrm>
              <a:off x="238125" y="113147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4"/>
            <p:cNvSpPr/>
            <p:nvPr/>
          </p:nvSpPr>
          <p:spPr>
            <a:xfrm>
              <a:off x="238125" y="1322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4"/>
            <p:cNvSpPr/>
            <p:nvPr/>
          </p:nvSpPr>
          <p:spPr>
            <a:xfrm>
              <a:off x="238125" y="1511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4"/>
            <p:cNvSpPr/>
            <p:nvPr/>
          </p:nvSpPr>
          <p:spPr>
            <a:xfrm>
              <a:off x="238125" y="1701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4"/>
            <p:cNvSpPr/>
            <p:nvPr/>
          </p:nvSpPr>
          <p:spPr>
            <a:xfrm>
              <a:off x="238125" y="1891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4"/>
            <p:cNvSpPr/>
            <p:nvPr/>
          </p:nvSpPr>
          <p:spPr>
            <a:xfrm>
              <a:off x="238125" y="2080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4"/>
            <p:cNvSpPr/>
            <p:nvPr/>
          </p:nvSpPr>
          <p:spPr>
            <a:xfrm>
              <a:off x="238125" y="2270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4"/>
            <p:cNvSpPr/>
            <p:nvPr/>
          </p:nvSpPr>
          <p:spPr>
            <a:xfrm>
              <a:off x="238125" y="2460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4"/>
            <p:cNvSpPr/>
            <p:nvPr/>
          </p:nvSpPr>
          <p:spPr>
            <a:xfrm>
              <a:off x="238125" y="2650825"/>
              <a:ext cx="5988200" cy="4500"/>
            </a:xfrm>
            <a:custGeom>
              <a:avLst/>
              <a:gdLst/>
              <a:ahLst/>
              <a:cxnLst/>
              <a:rect l="l" t="t" r="r" b="b"/>
              <a:pathLst>
                <a:path w="239528" h="180" extrusionOk="0">
                  <a:moveTo>
                    <a:pt x="0" y="0"/>
                  </a:moveTo>
                  <a:lnTo>
                    <a:pt x="0" y="179"/>
                  </a:lnTo>
                  <a:lnTo>
                    <a:pt x="239528" y="179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4"/>
            <p:cNvSpPr/>
            <p:nvPr/>
          </p:nvSpPr>
          <p:spPr>
            <a:xfrm>
              <a:off x="238125" y="2839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4"/>
            <p:cNvSpPr/>
            <p:nvPr/>
          </p:nvSpPr>
          <p:spPr>
            <a:xfrm>
              <a:off x="238125" y="3029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4"/>
            <p:cNvSpPr/>
            <p:nvPr/>
          </p:nvSpPr>
          <p:spPr>
            <a:xfrm>
              <a:off x="238125" y="32198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4"/>
            <p:cNvSpPr/>
            <p:nvPr/>
          </p:nvSpPr>
          <p:spPr>
            <a:xfrm>
              <a:off x="238125" y="3408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4"/>
            <p:cNvSpPr/>
            <p:nvPr/>
          </p:nvSpPr>
          <p:spPr>
            <a:xfrm>
              <a:off x="238125" y="3598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4"/>
            <p:cNvSpPr/>
            <p:nvPr/>
          </p:nvSpPr>
          <p:spPr>
            <a:xfrm>
              <a:off x="254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4"/>
            <p:cNvSpPr/>
            <p:nvPr/>
          </p:nvSpPr>
          <p:spPr>
            <a:xfrm>
              <a:off x="254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4"/>
            <p:cNvSpPr/>
            <p:nvPr/>
          </p:nvSpPr>
          <p:spPr>
            <a:xfrm>
              <a:off x="448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4"/>
            <p:cNvSpPr/>
            <p:nvPr/>
          </p:nvSpPr>
          <p:spPr>
            <a:xfrm>
              <a:off x="448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4"/>
            <p:cNvSpPr/>
            <p:nvPr/>
          </p:nvSpPr>
          <p:spPr>
            <a:xfrm>
              <a:off x="642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4"/>
            <p:cNvSpPr/>
            <p:nvPr/>
          </p:nvSpPr>
          <p:spPr>
            <a:xfrm>
              <a:off x="642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4"/>
            <p:cNvSpPr/>
            <p:nvPr/>
          </p:nvSpPr>
          <p:spPr>
            <a:xfrm>
              <a:off x="8359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4"/>
            <p:cNvSpPr/>
            <p:nvPr/>
          </p:nvSpPr>
          <p:spPr>
            <a:xfrm>
              <a:off x="8359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4"/>
            <p:cNvSpPr/>
            <p:nvPr/>
          </p:nvSpPr>
          <p:spPr>
            <a:xfrm>
              <a:off x="1031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4"/>
            <p:cNvSpPr/>
            <p:nvPr/>
          </p:nvSpPr>
          <p:spPr>
            <a:xfrm>
              <a:off x="1031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4"/>
            <p:cNvSpPr/>
            <p:nvPr/>
          </p:nvSpPr>
          <p:spPr>
            <a:xfrm>
              <a:off x="12247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4"/>
            <p:cNvSpPr/>
            <p:nvPr/>
          </p:nvSpPr>
          <p:spPr>
            <a:xfrm>
              <a:off x="12247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4"/>
            <p:cNvSpPr/>
            <p:nvPr/>
          </p:nvSpPr>
          <p:spPr>
            <a:xfrm>
              <a:off x="14184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4"/>
            <p:cNvSpPr/>
            <p:nvPr/>
          </p:nvSpPr>
          <p:spPr>
            <a:xfrm>
              <a:off x="14184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4"/>
            <p:cNvSpPr/>
            <p:nvPr/>
          </p:nvSpPr>
          <p:spPr>
            <a:xfrm>
              <a:off x="1612200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4"/>
            <p:cNvSpPr/>
            <p:nvPr/>
          </p:nvSpPr>
          <p:spPr>
            <a:xfrm>
              <a:off x="1612200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4"/>
            <p:cNvSpPr/>
            <p:nvPr/>
          </p:nvSpPr>
          <p:spPr>
            <a:xfrm>
              <a:off x="180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4"/>
            <p:cNvSpPr/>
            <p:nvPr/>
          </p:nvSpPr>
          <p:spPr>
            <a:xfrm>
              <a:off x="180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4"/>
            <p:cNvSpPr/>
            <p:nvPr/>
          </p:nvSpPr>
          <p:spPr>
            <a:xfrm>
              <a:off x="2001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4"/>
            <p:cNvSpPr/>
            <p:nvPr/>
          </p:nvSpPr>
          <p:spPr>
            <a:xfrm>
              <a:off x="2001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4"/>
            <p:cNvSpPr/>
            <p:nvPr/>
          </p:nvSpPr>
          <p:spPr>
            <a:xfrm>
              <a:off x="2194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4"/>
            <p:cNvSpPr/>
            <p:nvPr/>
          </p:nvSpPr>
          <p:spPr>
            <a:xfrm>
              <a:off x="2194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4"/>
            <p:cNvSpPr/>
            <p:nvPr/>
          </p:nvSpPr>
          <p:spPr>
            <a:xfrm>
              <a:off x="2388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4"/>
            <p:cNvSpPr/>
            <p:nvPr/>
          </p:nvSpPr>
          <p:spPr>
            <a:xfrm>
              <a:off x="2388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4"/>
            <p:cNvSpPr/>
            <p:nvPr/>
          </p:nvSpPr>
          <p:spPr>
            <a:xfrm>
              <a:off x="2583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4"/>
            <p:cNvSpPr/>
            <p:nvPr/>
          </p:nvSpPr>
          <p:spPr>
            <a:xfrm>
              <a:off x="2583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4"/>
            <p:cNvSpPr/>
            <p:nvPr/>
          </p:nvSpPr>
          <p:spPr>
            <a:xfrm>
              <a:off x="2777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4"/>
            <p:cNvSpPr/>
            <p:nvPr/>
          </p:nvSpPr>
          <p:spPr>
            <a:xfrm>
              <a:off x="2777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4"/>
            <p:cNvSpPr/>
            <p:nvPr/>
          </p:nvSpPr>
          <p:spPr>
            <a:xfrm>
              <a:off x="29711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4"/>
            <p:cNvSpPr/>
            <p:nvPr/>
          </p:nvSpPr>
          <p:spPr>
            <a:xfrm>
              <a:off x="29711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4"/>
            <p:cNvSpPr/>
            <p:nvPr/>
          </p:nvSpPr>
          <p:spPr>
            <a:xfrm>
              <a:off x="31648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4"/>
            <p:cNvSpPr/>
            <p:nvPr/>
          </p:nvSpPr>
          <p:spPr>
            <a:xfrm>
              <a:off x="31648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4"/>
            <p:cNvSpPr/>
            <p:nvPr/>
          </p:nvSpPr>
          <p:spPr>
            <a:xfrm>
              <a:off x="3360125" y="358125"/>
              <a:ext cx="4500" cy="3421650"/>
            </a:xfrm>
            <a:custGeom>
              <a:avLst/>
              <a:gdLst/>
              <a:ahLst/>
              <a:cxnLst/>
              <a:rect l="l" t="t" r="r" b="b"/>
              <a:pathLst>
                <a:path w="180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179" y="13686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4"/>
            <p:cNvSpPr/>
            <p:nvPr/>
          </p:nvSpPr>
          <p:spPr>
            <a:xfrm>
              <a:off x="3360125" y="358125"/>
              <a:ext cx="4500" cy="3421650"/>
            </a:xfrm>
            <a:custGeom>
              <a:avLst/>
              <a:gdLst/>
              <a:ahLst/>
              <a:cxnLst/>
              <a:rect l="l" t="t" r="r" b="b"/>
              <a:pathLst>
                <a:path w="180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179" y="13686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4"/>
            <p:cNvSpPr/>
            <p:nvPr/>
          </p:nvSpPr>
          <p:spPr>
            <a:xfrm>
              <a:off x="3553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4"/>
            <p:cNvSpPr/>
            <p:nvPr/>
          </p:nvSpPr>
          <p:spPr>
            <a:xfrm>
              <a:off x="3553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4"/>
            <p:cNvSpPr/>
            <p:nvPr/>
          </p:nvSpPr>
          <p:spPr>
            <a:xfrm>
              <a:off x="3747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4"/>
            <p:cNvSpPr/>
            <p:nvPr/>
          </p:nvSpPr>
          <p:spPr>
            <a:xfrm>
              <a:off x="3747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4"/>
            <p:cNvSpPr/>
            <p:nvPr/>
          </p:nvSpPr>
          <p:spPr>
            <a:xfrm>
              <a:off x="3941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4"/>
            <p:cNvSpPr/>
            <p:nvPr/>
          </p:nvSpPr>
          <p:spPr>
            <a:xfrm>
              <a:off x="3941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4"/>
            <p:cNvSpPr/>
            <p:nvPr/>
          </p:nvSpPr>
          <p:spPr>
            <a:xfrm>
              <a:off x="4136375" y="358125"/>
              <a:ext cx="4625" cy="3421650"/>
            </a:xfrm>
            <a:custGeom>
              <a:avLst/>
              <a:gdLst/>
              <a:ahLst/>
              <a:cxnLst/>
              <a:rect l="l" t="t" r="r" b="b"/>
              <a:pathLst>
                <a:path w="185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185" y="13686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4"/>
            <p:cNvSpPr/>
            <p:nvPr/>
          </p:nvSpPr>
          <p:spPr>
            <a:xfrm>
              <a:off x="4136375" y="358125"/>
              <a:ext cx="4625" cy="3421650"/>
            </a:xfrm>
            <a:custGeom>
              <a:avLst/>
              <a:gdLst/>
              <a:ahLst/>
              <a:cxnLst/>
              <a:rect l="l" t="t" r="r" b="b"/>
              <a:pathLst>
                <a:path w="185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185" y="13686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4"/>
            <p:cNvSpPr/>
            <p:nvPr/>
          </p:nvSpPr>
          <p:spPr>
            <a:xfrm>
              <a:off x="4330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4"/>
            <p:cNvSpPr/>
            <p:nvPr/>
          </p:nvSpPr>
          <p:spPr>
            <a:xfrm>
              <a:off x="4330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4"/>
            <p:cNvSpPr/>
            <p:nvPr/>
          </p:nvSpPr>
          <p:spPr>
            <a:xfrm>
              <a:off x="45237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4"/>
            <p:cNvSpPr/>
            <p:nvPr/>
          </p:nvSpPr>
          <p:spPr>
            <a:xfrm>
              <a:off x="45237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4"/>
            <p:cNvSpPr/>
            <p:nvPr/>
          </p:nvSpPr>
          <p:spPr>
            <a:xfrm>
              <a:off x="471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4"/>
            <p:cNvSpPr/>
            <p:nvPr/>
          </p:nvSpPr>
          <p:spPr>
            <a:xfrm>
              <a:off x="471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4"/>
            <p:cNvSpPr/>
            <p:nvPr/>
          </p:nvSpPr>
          <p:spPr>
            <a:xfrm>
              <a:off x="49111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4"/>
            <p:cNvSpPr/>
            <p:nvPr/>
          </p:nvSpPr>
          <p:spPr>
            <a:xfrm>
              <a:off x="49111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4"/>
            <p:cNvSpPr/>
            <p:nvPr/>
          </p:nvSpPr>
          <p:spPr>
            <a:xfrm>
              <a:off x="5106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4"/>
            <p:cNvSpPr/>
            <p:nvPr/>
          </p:nvSpPr>
          <p:spPr>
            <a:xfrm>
              <a:off x="5106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4"/>
            <p:cNvSpPr/>
            <p:nvPr/>
          </p:nvSpPr>
          <p:spPr>
            <a:xfrm>
              <a:off x="5300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4"/>
            <p:cNvSpPr/>
            <p:nvPr/>
          </p:nvSpPr>
          <p:spPr>
            <a:xfrm>
              <a:off x="5300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4"/>
            <p:cNvSpPr/>
            <p:nvPr/>
          </p:nvSpPr>
          <p:spPr>
            <a:xfrm>
              <a:off x="5493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4"/>
            <p:cNvSpPr/>
            <p:nvPr/>
          </p:nvSpPr>
          <p:spPr>
            <a:xfrm>
              <a:off x="5493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4"/>
            <p:cNvSpPr/>
            <p:nvPr/>
          </p:nvSpPr>
          <p:spPr>
            <a:xfrm>
              <a:off x="5687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4"/>
            <p:cNvSpPr/>
            <p:nvPr/>
          </p:nvSpPr>
          <p:spPr>
            <a:xfrm>
              <a:off x="5687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4"/>
            <p:cNvSpPr/>
            <p:nvPr/>
          </p:nvSpPr>
          <p:spPr>
            <a:xfrm>
              <a:off x="5882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4"/>
            <p:cNvSpPr/>
            <p:nvPr/>
          </p:nvSpPr>
          <p:spPr>
            <a:xfrm>
              <a:off x="5882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4"/>
            <p:cNvSpPr/>
            <p:nvPr/>
          </p:nvSpPr>
          <p:spPr>
            <a:xfrm>
              <a:off x="6076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4"/>
            <p:cNvSpPr/>
            <p:nvPr/>
          </p:nvSpPr>
          <p:spPr>
            <a:xfrm>
              <a:off x="6076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0" name="Google Shape;1980;p24"/>
          <p:cNvSpPr txBox="1">
            <a:spLocks noGrp="1"/>
          </p:cNvSpPr>
          <p:nvPr>
            <p:ph type="title"/>
          </p:nvPr>
        </p:nvSpPr>
        <p:spPr>
          <a:xfrm>
            <a:off x="4374625" y="659875"/>
            <a:ext cx="40752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2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Lalezar"/>
              <a:buNone/>
              <a:defRPr>
                <a:latin typeface="Lalezar"/>
                <a:ea typeface="Lalezar"/>
                <a:cs typeface="Lalezar"/>
                <a:sym typeface="Lalezar"/>
              </a:defRPr>
            </a:lvl9pPr>
          </a:lstStyle>
          <a:p>
            <a:endParaRPr/>
          </a:p>
        </p:txBody>
      </p:sp>
      <p:sp>
        <p:nvSpPr>
          <p:cNvPr id="1981" name="Google Shape;1981;p24"/>
          <p:cNvSpPr txBox="1">
            <a:spLocks noGrp="1"/>
          </p:cNvSpPr>
          <p:nvPr>
            <p:ph type="subTitle" idx="1"/>
          </p:nvPr>
        </p:nvSpPr>
        <p:spPr>
          <a:xfrm>
            <a:off x="4374625" y="1850875"/>
            <a:ext cx="4075200" cy="26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5407"/>
              </a:buClr>
              <a:buSzPts val="1600"/>
              <a:buFont typeface="Moleng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385D"/>
              </a:buClr>
              <a:buSzPts val="1600"/>
              <a:buFont typeface="Moleng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385D"/>
              </a:buClr>
              <a:buSzPts val="1600"/>
              <a:buFont typeface="Moleng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385D"/>
              </a:buClr>
              <a:buSzPts val="1600"/>
              <a:buFont typeface="Moleng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385D"/>
              </a:buClr>
              <a:buSzPts val="1600"/>
              <a:buFont typeface="Moleng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385D"/>
              </a:buClr>
              <a:buSzPts val="1600"/>
              <a:buFont typeface="Moleng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385D"/>
              </a:buClr>
              <a:buSzPts val="1600"/>
              <a:buFont typeface="Moleng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385D"/>
              </a:buClr>
              <a:buSzPts val="1600"/>
              <a:buFont typeface="Moleng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385D"/>
              </a:buClr>
              <a:buSzPts val="1600"/>
              <a:buFont typeface="Molengo"/>
              <a:buChar char="■"/>
              <a:defRPr/>
            </a:lvl9pPr>
          </a:lstStyle>
          <a:p>
            <a:endParaRPr/>
          </a:p>
        </p:txBody>
      </p:sp>
      <p:sp>
        <p:nvSpPr>
          <p:cNvPr id="1982" name="Google Shape;1982;p24"/>
          <p:cNvSpPr/>
          <p:nvPr/>
        </p:nvSpPr>
        <p:spPr>
          <a:xfrm>
            <a:off x="-4229100" y="762000"/>
            <a:ext cx="8602036" cy="8602036"/>
          </a:xfrm>
          <a:custGeom>
            <a:avLst/>
            <a:gdLst/>
            <a:ahLst/>
            <a:cxnLst/>
            <a:rect l="l" t="t" r="r" b="b"/>
            <a:pathLst>
              <a:path w="15497" h="15497" extrusionOk="0">
                <a:moveTo>
                  <a:pt x="7749" y="0"/>
                </a:moveTo>
                <a:cubicBezTo>
                  <a:pt x="3449" y="0"/>
                  <a:pt x="1" y="3453"/>
                  <a:pt x="1" y="7748"/>
                </a:cubicBezTo>
                <a:cubicBezTo>
                  <a:pt x="1" y="12048"/>
                  <a:pt x="3449" y="15496"/>
                  <a:pt x="7749" y="15496"/>
                </a:cubicBezTo>
                <a:cubicBezTo>
                  <a:pt x="12044" y="15496"/>
                  <a:pt x="15497" y="12048"/>
                  <a:pt x="15497" y="7748"/>
                </a:cubicBezTo>
                <a:cubicBezTo>
                  <a:pt x="15497" y="3453"/>
                  <a:pt x="12044" y="0"/>
                  <a:pt x="7749" y="0"/>
                </a:cubicBezTo>
                <a:close/>
              </a:path>
            </a:pathLst>
          </a:custGeom>
          <a:solidFill>
            <a:srgbClr val="9CD3ED">
              <a:alpha val="24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bg>
      <p:bgPr>
        <a:solidFill>
          <a:schemeClr val="accent2"/>
        </a:solidFill>
        <a:effectLst/>
      </p:bgPr>
    </p:bg>
    <p:spTree>
      <p:nvGrpSpPr>
        <p:cNvPr id="1" name="Shape 3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5" name="Google Shape;3885;p44"/>
          <p:cNvGrpSpPr/>
          <p:nvPr/>
        </p:nvGrpSpPr>
        <p:grpSpPr>
          <a:xfrm>
            <a:off x="-22742" y="-53681"/>
            <a:ext cx="9189492" cy="5250864"/>
            <a:chOff x="238125" y="358125"/>
            <a:chExt cx="5988200" cy="3421650"/>
          </a:xfrm>
        </p:grpSpPr>
        <p:sp>
          <p:nvSpPr>
            <p:cNvPr id="3886" name="Google Shape;3886;p44"/>
            <p:cNvSpPr/>
            <p:nvPr/>
          </p:nvSpPr>
          <p:spPr>
            <a:xfrm>
              <a:off x="593800" y="2994275"/>
              <a:ext cx="95300" cy="95425"/>
            </a:xfrm>
            <a:custGeom>
              <a:avLst/>
              <a:gdLst/>
              <a:ahLst/>
              <a:cxnLst/>
              <a:rect l="l" t="t" r="r" b="b"/>
              <a:pathLst>
                <a:path w="3812" h="3817" extrusionOk="0">
                  <a:moveTo>
                    <a:pt x="1937" y="1"/>
                  </a:moveTo>
                  <a:lnTo>
                    <a:pt x="0" y="1938"/>
                  </a:lnTo>
                  <a:lnTo>
                    <a:pt x="1937" y="3817"/>
                  </a:lnTo>
                  <a:lnTo>
                    <a:pt x="3812" y="1938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44"/>
            <p:cNvSpPr/>
            <p:nvPr/>
          </p:nvSpPr>
          <p:spPr>
            <a:xfrm>
              <a:off x="5260825" y="2994275"/>
              <a:ext cx="95300" cy="95425"/>
            </a:xfrm>
            <a:custGeom>
              <a:avLst/>
              <a:gdLst/>
              <a:ahLst/>
              <a:cxnLst/>
              <a:rect l="l" t="t" r="r" b="b"/>
              <a:pathLst>
                <a:path w="3812" h="3817" extrusionOk="0">
                  <a:moveTo>
                    <a:pt x="1874" y="1"/>
                  </a:moveTo>
                  <a:lnTo>
                    <a:pt x="0" y="1938"/>
                  </a:lnTo>
                  <a:lnTo>
                    <a:pt x="1874" y="3817"/>
                  </a:lnTo>
                  <a:lnTo>
                    <a:pt x="3811" y="1938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44"/>
            <p:cNvSpPr/>
            <p:nvPr/>
          </p:nvSpPr>
          <p:spPr>
            <a:xfrm>
              <a:off x="3124050" y="1093575"/>
              <a:ext cx="95300" cy="93850"/>
            </a:xfrm>
            <a:custGeom>
              <a:avLst/>
              <a:gdLst/>
              <a:ahLst/>
              <a:cxnLst/>
              <a:rect l="l" t="t" r="r" b="b"/>
              <a:pathLst>
                <a:path w="3812" h="3754" extrusionOk="0">
                  <a:moveTo>
                    <a:pt x="1874" y="1"/>
                  </a:moveTo>
                  <a:lnTo>
                    <a:pt x="0" y="1879"/>
                  </a:lnTo>
                  <a:lnTo>
                    <a:pt x="1874" y="3753"/>
                  </a:lnTo>
                  <a:lnTo>
                    <a:pt x="3811" y="1879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44"/>
            <p:cNvSpPr/>
            <p:nvPr/>
          </p:nvSpPr>
          <p:spPr>
            <a:xfrm>
              <a:off x="5652700" y="712225"/>
              <a:ext cx="87800" cy="86350"/>
            </a:xfrm>
            <a:custGeom>
              <a:avLst/>
              <a:gdLst/>
              <a:ahLst/>
              <a:cxnLst/>
              <a:rect l="l" t="t" r="r" b="b"/>
              <a:pathLst>
                <a:path w="3512" h="3454" extrusionOk="0">
                  <a:moveTo>
                    <a:pt x="1759" y="911"/>
                  </a:moveTo>
                  <a:cubicBezTo>
                    <a:pt x="2180" y="911"/>
                    <a:pt x="2606" y="1274"/>
                    <a:pt x="2606" y="1758"/>
                  </a:cubicBezTo>
                  <a:cubicBezTo>
                    <a:pt x="2606" y="2180"/>
                    <a:pt x="2180" y="2543"/>
                    <a:pt x="1759" y="2543"/>
                  </a:cubicBezTo>
                  <a:cubicBezTo>
                    <a:pt x="1274" y="2543"/>
                    <a:pt x="911" y="2180"/>
                    <a:pt x="911" y="1758"/>
                  </a:cubicBezTo>
                  <a:cubicBezTo>
                    <a:pt x="911" y="1274"/>
                    <a:pt x="1274" y="911"/>
                    <a:pt x="1759" y="911"/>
                  </a:cubicBezTo>
                  <a:close/>
                  <a:moveTo>
                    <a:pt x="1759" y="0"/>
                  </a:moveTo>
                  <a:cubicBezTo>
                    <a:pt x="790" y="0"/>
                    <a:pt x="1" y="790"/>
                    <a:pt x="1" y="1758"/>
                  </a:cubicBezTo>
                  <a:cubicBezTo>
                    <a:pt x="1" y="2727"/>
                    <a:pt x="790" y="3453"/>
                    <a:pt x="1759" y="3453"/>
                  </a:cubicBezTo>
                  <a:cubicBezTo>
                    <a:pt x="2727" y="3453"/>
                    <a:pt x="3512" y="2727"/>
                    <a:pt x="3512" y="1758"/>
                  </a:cubicBezTo>
                  <a:cubicBezTo>
                    <a:pt x="3512" y="790"/>
                    <a:pt x="2727" y="0"/>
                    <a:pt x="1759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44"/>
            <p:cNvSpPr/>
            <p:nvPr/>
          </p:nvSpPr>
          <p:spPr>
            <a:xfrm>
              <a:off x="1187025" y="712225"/>
              <a:ext cx="87775" cy="86350"/>
            </a:xfrm>
            <a:custGeom>
              <a:avLst/>
              <a:gdLst/>
              <a:ahLst/>
              <a:cxnLst/>
              <a:rect l="l" t="t" r="r" b="b"/>
              <a:pathLst>
                <a:path w="3511" h="3454" extrusionOk="0">
                  <a:moveTo>
                    <a:pt x="1753" y="911"/>
                  </a:moveTo>
                  <a:cubicBezTo>
                    <a:pt x="2179" y="911"/>
                    <a:pt x="2600" y="1274"/>
                    <a:pt x="2600" y="1758"/>
                  </a:cubicBezTo>
                  <a:cubicBezTo>
                    <a:pt x="2600" y="2180"/>
                    <a:pt x="2179" y="2543"/>
                    <a:pt x="1753" y="2543"/>
                  </a:cubicBezTo>
                  <a:cubicBezTo>
                    <a:pt x="1269" y="2543"/>
                    <a:pt x="906" y="2180"/>
                    <a:pt x="906" y="1758"/>
                  </a:cubicBezTo>
                  <a:cubicBezTo>
                    <a:pt x="906" y="1274"/>
                    <a:pt x="1269" y="911"/>
                    <a:pt x="1753" y="911"/>
                  </a:cubicBezTo>
                  <a:close/>
                  <a:moveTo>
                    <a:pt x="1753" y="0"/>
                  </a:moveTo>
                  <a:cubicBezTo>
                    <a:pt x="785" y="0"/>
                    <a:pt x="0" y="790"/>
                    <a:pt x="0" y="1758"/>
                  </a:cubicBezTo>
                  <a:cubicBezTo>
                    <a:pt x="0" y="2727"/>
                    <a:pt x="785" y="3453"/>
                    <a:pt x="1753" y="3453"/>
                  </a:cubicBezTo>
                  <a:cubicBezTo>
                    <a:pt x="2722" y="3453"/>
                    <a:pt x="3511" y="2727"/>
                    <a:pt x="3511" y="1758"/>
                  </a:cubicBezTo>
                  <a:cubicBezTo>
                    <a:pt x="3511" y="790"/>
                    <a:pt x="2722" y="0"/>
                    <a:pt x="1753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44"/>
            <p:cNvSpPr/>
            <p:nvPr/>
          </p:nvSpPr>
          <p:spPr>
            <a:xfrm>
              <a:off x="6035625" y="3555775"/>
              <a:ext cx="86225" cy="86225"/>
            </a:xfrm>
            <a:custGeom>
              <a:avLst/>
              <a:gdLst/>
              <a:ahLst/>
              <a:cxnLst/>
              <a:rect l="l" t="t" r="r" b="b"/>
              <a:pathLst>
                <a:path w="3449" h="3449" extrusionOk="0">
                  <a:moveTo>
                    <a:pt x="1696" y="906"/>
                  </a:moveTo>
                  <a:cubicBezTo>
                    <a:pt x="2180" y="906"/>
                    <a:pt x="2543" y="1269"/>
                    <a:pt x="2543" y="1695"/>
                  </a:cubicBezTo>
                  <a:cubicBezTo>
                    <a:pt x="2543" y="2180"/>
                    <a:pt x="2180" y="2543"/>
                    <a:pt x="1696" y="2543"/>
                  </a:cubicBezTo>
                  <a:cubicBezTo>
                    <a:pt x="1269" y="2543"/>
                    <a:pt x="906" y="2180"/>
                    <a:pt x="906" y="1695"/>
                  </a:cubicBezTo>
                  <a:cubicBezTo>
                    <a:pt x="906" y="1269"/>
                    <a:pt x="1269" y="906"/>
                    <a:pt x="1696" y="906"/>
                  </a:cubicBezTo>
                  <a:close/>
                  <a:moveTo>
                    <a:pt x="1696" y="0"/>
                  </a:moveTo>
                  <a:cubicBezTo>
                    <a:pt x="785" y="0"/>
                    <a:pt x="1" y="785"/>
                    <a:pt x="1" y="1695"/>
                  </a:cubicBezTo>
                  <a:cubicBezTo>
                    <a:pt x="1" y="2664"/>
                    <a:pt x="785" y="3448"/>
                    <a:pt x="1696" y="3448"/>
                  </a:cubicBezTo>
                  <a:cubicBezTo>
                    <a:pt x="2664" y="3448"/>
                    <a:pt x="3449" y="2664"/>
                    <a:pt x="3449" y="1695"/>
                  </a:cubicBezTo>
                  <a:cubicBezTo>
                    <a:pt x="3449" y="785"/>
                    <a:pt x="2664" y="0"/>
                    <a:pt x="1696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44"/>
            <p:cNvSpPr/>
            <p:nvPr/>
          </p:nvSpPr>
          <p:spPr>
            <a:xfrm>
              <a:off x="3518950" y="3371150"/>
              <a:ext cx="86350" cy="87800"/>
            </a:xfrm>
            <a:custGeom>
              <a:avLst/>
              <a:gdLst/>
              <a:ahLst/>
              <a:cxnLst/>
              <a:rect l="l" t="t" r="r" b="b"/>
              <a:pathLst>
                <a:path w="3454" h="3512" extrusionOk="0">
                  <a:moveTo>
                    <a:pt x="1758" y="906"/>
                  </a:moveTo>
                  <a:cubicBezTo>
                    <a:pt x="2180" y="906"/>
                    <a:pt x="2543" y="1269"/>
                    <a:pt x="2543" y="1753"/>
                  </a:cubicBezTo>
                  <a:cubicBezTo>
                    <a:pt x="2543" y="2238"/>
                    <a:pt x="2180" y="2601"/>
                    <a:pt x="1758" y="2601"/>
                  </a:cubicBezTo>
                  <a:cubicBezTo>
                    <a:pt x="1274" y="2601"/>
                    <a:pt x="911" y="2238"/>
                    <a:pt x="911" y="1753"/>
                  </a:cubicBezTo>
                  <a:cubicBezTo>
                    <a:pt x="911" y="1269"/>
                    <a:pt x="1274" y="906"/>
                    <a:pt x="1758" y="906"/>
                  </a:cubicBezTo>
                  <a:close/>
                  <a:moveTo>
                    <a:pt x="1758" y="0"/>
                  </a:moveTo>
                  <a:cubicBezTo>
                    <a:pt x="790" y="0"/>
                    <a:pt x="0" y="785"/>
                    <a:pt x="0" y="1753"/>
                  </a:cubicBezTo>
                  <a:cubicBezTo>
                    <a:pt x="0" y="2722"/>
                    <a:pt x="790" y="3511"/>
                    <a:pt x="1758" y="3511"/>
                  </a:cubicBezTo>
                  <a:cubicBezTo>
                    <a:pt x="2664" y="3511"/>
                    <a:pt x="3453" y="2722"/>
                    <a:pt x="3453" y="1753"/>
                  </a:cubicBezTo>
                  <a:cubicBezTo>
                    <a:pt x="3453" y="785"/>
                    <a:pt x="2664" y="0"/>
                    <a:pt x="1758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44"/>
            <p:cNvSpPr/>
            <p:nvPr/>
          </p:nvSpPr>
          <p:spPr>
            <a:xfrm>
              <a:off x="4495100" y="2033400"/>
              <a:ext cx="77125" cy="76025"/>
            </a:xfrm>
            <a:custGeom>
              <a:avLst/>
              <a:gdLst/>
              <a:ahLst/>
              <a:cxnLst/>
              <a:rect l="l" t="t" r="r" b="b"/>
              <a:pathLst>
                <a:path w="3085" h="3041" extrusionOk="0">
                  <a:moveTo>
                    <a:pt x="484" y="0"/>
                  </a:moveTo>
                  <a:cubicBezTo>
                    <a:pt x="421" y="0"/>
                    <a:pt x="300" y="58"/>
                    <a:pt x="179" y="179"/>
                  </a:cubicBezTo>
                  <a:cubicBezTo>
                    <a:pt x="0" y="363"/>
                    <a:pt x="0" y="606"/>
                    <a:pt x="179" y="785"/>
                  </a:cubicBezTo>
                  <a:lnTo>
                    <a:pt x="2300" y="2906"/>
                  </a:lnTo>
                  <a:cubicBezTo>
                    <a:pt x="2390" y="2995"/>
                    <a:pt x="2495" y="3040"/>
                    <a:pt x="2601" y="3040"/>
                  </a:cubicBezTo>
                  <a:cubicBezTo>
                    <a:pt x="2707" y="3040"/>
                    <a:pt x="2814" y="2995"/>
                    <a:pt x="2906" y="2906"/>
                  </a:cubicBezTo>
                  <a:cubicBezTo>
                    <a:pt x="3085" y="2722"/>
                    <a:pt x="3085" y="2422"/>
                    <a:pt x="2906" y="2238"/>
                  </a:cubicBezTo>
                  <a:lnTo>
                    <a:pt x="848" y="179"/>
                  </a:lnTo>
                  <a:cubicBezTo>
                    <a:pt x="726" y="58"/>
                    <a:pt x="605" y="0"/>
                    <a:pt x="484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44"/>
            <p:cNvSpPr/>
            <p:nvPr/>
          </p:nvSpPr>
          <p:spPr>
            <a:xfrm>
              <a:off x="4495100" y="2033400"/>
              <a:ext cx="77125" cy="76025"/>
            </a:xfrm>
            <a:custGeom>
              <a:avLst/>
              <a:gdLst/>
              <a:ahLst/>
              <a:cxnLst/>
              <a:rect l="l" t="t" r="r" b="b"/>
              <a:pathLst>
                <a:path w="3085" h="3041" extrusionOk="0">
                  <a:moveTo>
                    <a:pt x="2601" y="0"/>
                  </a:moveTo>
                  <a:cubicBezTo>
                    <a:pt x="2479" y="0"/>
                    <a:pt x="2358" y="58"/>
                    <a:pt x="2300" y="179"/>
                  </a:cubicBezTo>
                  <a:lnTo>
                    <a:pt x="179" y="2238"/>
                  </a:lnTo>
                  <a:cubicBezTo>
                    <a:pt x="0" y="2422"/>
                    <a:pt x="0" y="2722"/>
                    <a:pt x="179" y="2906"/>
                  </a:cubicBezTo>
                  <a:cubicBezTo>
                    <a:pt x="271" y="2995"/>
                    <a:pt x="392" y="3040"/>
                    <a:pt x="513" y="3040"/>
                  </a:cubicBezTo>
                  <a:cubicBezTo>
                    <a:pt x="634" y="3040"/>
                    <a:pt x="756" y="2995"/>
                    <a:pt x="848" y="2906"/>
                  </a:cubicBezTo>
                  <a:lnTo>
                    <a:pt x="2906" y="785"/>
                  </a:lnTo>
                  <a:cubicBezTo>
                    <a:pt x="3085" y="606"/>
                    <a:pt x="3085" y="363"/>
                    <a:pt x="2906" y="179"/>
                  </a:cubicBezTo>
                  <a:cubicBezTo>
                    <a:pt x="2843" y="58"/>
                    <a:pt x="2722" y="0"/>
                    <a:pt x="2601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44"/>
            <p:cNvSpPr/>
            <p:nvPr/>
          </p:nvSpPr>
          <p:spPr>
            <a:xfrm>
              <a:off x="1769575" y="2423825"/>
              <a:ext cx="77250" cy="74550"/>
            </a:xfrm>
            <a:custGeom>
              <a:avLst/>
              <a:gdLst/>
              <a:ahLst/>
              <a:cxnLst/>
              <a:rect l="l" t="t" r="r" b="b"/>
              <a:pathLst>
                <a:path w="3090" h="2982" extrusionOk="0">
                  <a:moveTo>
                    <a:pt x="548" y="0"/>
                  </a:moveTo>
                  <a:cubicBezTo>
                    <a:pt x="427" y="0"/>
                    <a:pt x="306" y="59"/>
                    <a:pt x="184" y="122"/>
                  </a:cubicBezTo>
                  <a:cubicBezTo>
                    <a:pt x="0" y="301"/>
                    <a:pt x="0" y="606"/>
                    <a:pt x="184" y="785"/>
                  </a:cubicBezTo>
                  <a:lnTo>
                    <a:pt x="2301" y="2843"/>
                  </a:lnTo>
                  <a:cubicBezTo>
                    <a:pt x="2393" y="2935"/>
                    <a:pt x="2499" y="2981"/>
                    <a:pt x="2605" y="2981"/>
                  </a:cubicBezTo>
                  <a:cubicBezTo>
                    <a:pt x="2711" y="2981"/>
                    <a:pt x="2816" y="2935"/>
                    <a:pt x="2906" y="2843"/>
                  </a:cubicBezTo>
                  <a:cubicBezTo>
                    <a:pt x="3090" y="2664"/>
                    <a:pt x="3090" y="2422"/>
                    <a:pt x="2906" y="2238"/>
                  </a:cubicBezTo>
                  <a:lnTo>
                    <a:pt x="848" y="122"/>
                  </a:lnTo>
                  <a:cubicBezTo>
                    <a:pt x="727" y="59"/>
                    <a:pt x="669" y="0"/>
                    <a:pt x="548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44"/>
            <p:cNvSpPr/>
            <p:nvPr/>
          </p:nvSpPr>
          <p:spPr>
            <a:xfrm>
              <a:off x="1769575" y="2423825"/>
              <a:ext cx="77250" cy="74550"/>
            </a:xfrm>
            <a:custGeom>
              <a:avLst/>
              <a:gdLst/>
              <a:ahLst/>
              <a:cxnLst/>
              <a:rect l="l" t="t" r="r" b="b"/>
              <a:pathLst>
                <a:path w="3090" h="2982" extrusionOk="0">
                  <a:moveTo>
                    <a:pt x="2606" y="0"/>
                  </a:moveTo>
                  <a:cubicBezTo>
                    <a:pt x="2485" y="0"/>
                    <a:pt x="2364" y="59"/>
                    <a:pt x="2301" y="122"/>
                  </a:cubicBezTo>
                  <a:lnTo>
                    <a:pt x="184" y="2238"/>
                  </a:lnTo>
                  <a:cubicBezTo>
                    <a:pt x="0" y="2422"/>
                    <a:pt x="0" y="2664"/>
                    <a:pt x="184" y="2843"/>
                  </a:cubicBezTo>
                  <a:cubicBezTo>
                    <a:pt x="274" y="2935"/>
                    <a:pt x="395" y="2981"/>
                    <a:pt x="516" y="2981"/>
                  </a:cubicBezTo>
                  <a:cubicBezTo>
                    <a:pt x="637" y="2981"/>
                    <a:pt x="758" y="2935"/>
                    <a:pt x="848" y="2843"/>
                  </a:cubicBezTo>
                  <a:lnTo>
                    <a:pt x="2906" y="785"/>
                  </a:lnTo>
                  <a:cubicBezTo>
                    <a:pt x="3090" y="606"/>
                    <a:pt x="3090" y="301"/>
                    <a:pt x="2906" y="122"/>
                  </a:cubicBezTo>
                  <a:cubicBezTo>
                    <a:pt x="2848" y="59"/>
                    <a:pt x="2727" y="0"/>
                    <a:pt x="2606" y="0"/>
                  </a:cubicBez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44"/>
            <p:cNvSpPr/>
            <p:nvPr/>
          </p:nvSpPr>
          <p:spPr>
            <a:xfrm>
              <a:off x="238125" y="373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44"/>
            <p:cNvSpPr/>
            <p:nvPr/>
          </p:nvSpPr>
          <p:spPr>
            <a:xfrm>
              <a:off x="238125" y="56247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44"/>
            <p:cNvSpPr/>
            <p:nvPr/>
          </p:nvSpPr>
          <p:spPr>
            <a:xfrm>
              <a:off x="238125" y="753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44"/>
            <p:cNvSpPr/>
            <p:nvPr/>
          </p:nvSpPr>
          <p:spPr>
            <a:xfrm>
              <a:off x="238125" y="942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44"/>
            <p:cNvSpPr/>
            <p:nvPr/>
          </p:nvSpPr>
          <p:spPr>
            <a:xfrm>
              <a:off x="238125" y="113147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44"/>
            <p:cNvSpPr/>
            <p:nvPr/>
          </p:nvSpPr>
          <p:spPr>
            <a:xfrm>
              <a:off x="238125" y="1322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44"/>
            <p:cNvSpPr/>
            <p:nvPr/>
          </p:nvSpPr>
          <p:spPr>
            <a:xfrm>
              <a:off x="238125" y="1511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44"/>
            <p:cNvSpPr/>
            <p:nvPr/>
          </p:nvSpPr>
          <p:spPr>
            <a:xfrm>
              <a:off x="238125" y="1701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44"/>
            <p:cNvSpPr/>
            <p:nvPr/>
          </p:nvSpPr>
          <p:spPr>
            <a:xfrm>
              <a:off x="238125" y="1891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44"/>
            <p:cNvSpPr/>
            <p:nvPr/>
          </p:nvSpPr>
          <p:spPr>
            <a:xfrm>
              <a:off x="238125" y="20802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44"/>
            <p:cNvSpPr/>
            <p:nvPr/>
          </p:nvSpPr>
          <p:spPr>
            <a:xfrm>
              <a:off x="238125" y="2270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44"/>
            <p:cNvSpPr/>
            <p:nvPr/>
          </p:nvSpPr>
          <p:spPr>
            <a:xfrm>
              <a:off x="238125" y="2460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44"/>
            <p:cNvSpPr/>
            <p:nvPr/>
          </p:nvSpPr>
          <p:spPr>
            <a:xfrm>
              <a:off x="238125" y="2650825"/>
              <a:ext cx="5988200" cy="4500"/>
            </a:xfrm>
            <a:custGeom>
              <a:avLst/>
              <a:gdLst/>
              <a:ahLst/>
              <a:cxnLst/>
              <a:rect l="l" t="t" r="r" b="b"/>
              <a:pathLst>
                <a:path w="239528" h="180" extrusionOk="0">
                  <a:moveTo>
                    <a:pt x="0" y="0"/>
                  </a:moveTo>
                  <a:lnTo>
                    <a:pt x="0" y="179"/>
                  </a:lnTo>
                  <a:lnTo>
                    <a:pt x="239528" y="179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44"/>
            <p:cNvSpPr/>
            <p:nvPr/>
          </p:nvSpPr>
          <p:spPr>
            <a:xfrm>
              <a:off x="238125" y="2839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44"/>
            <p:cNvSpPr/>
            <p:nvPr/>
          </p:nvSpPr>
          <p:spPr>
            <a:xfrm>
              <a:off x="238125" y="3029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44"/>
            <p:cNvSpPr/>
            <p:nvPr/>
          </p:nvSpPr>
          <p:spPr>
            <a:xfrm>
              <a:off x="238125" y="32198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44"/>
            <p:cNvSpPr/>
            <p:nvPr/>
          </p:nvSpPr>
          <p:spPr>
            <a:xfrm>
              <a:off x="238125" y="3408925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44"/>
            <p:cNvSpPr/>
            <p:nvPr/>
          </p:nvSpPr>
          <p:spPr>
            <a:xfrm>
              <a:off x="238125" y="3598150"/>
              <a:ext cx="5988200" cy="6075"/>
            </a:xfrm>
            <a:custGeom>
              <a:avLst/>
              <a:gdLst/>
              <a:ahLst/>
              <a:cxnLst/>
              <a:rect l="l" t="t" r="r" b="b"/>
              <a:pathLst>
                <a:path w="239528" h="243" extrusionOk="0">
                  <a:moveTo>
                    <a:pt x="0" y="0"/>
                  </a:moveTo>
                  <a:lnTo>
                    <a:pt x="0" y="242"/>
                  </a:lnTo>
                  <a:lnTo>
                    <a:pt x="239528" y="242"/>
                  </a:lnTo>
                  <a:lnTo>
                    <a:pt x="239528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44"/>
            <p:cNvSpPr/>
            <p:nvPr/>
          </p:nvSpPr>
          <p:spPr>
            <a:xfrm>
              <a:off x="254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44"/>
            <p:cNvSpPr/>
            <p:nvPr/>
          </p:nvSpPr>
          <p:spPr>
            <a:xfrm>
              <a:off x="254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44"/>
            <p:cNvSpPr/>
            <p:nvPr/>
          </p:nvSpPr>
          <p:spPr>
            <a:xfrm>
              <a:off x="448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44"/>
            <p:cNvSpPr/>
            <p:nvPr/>
          </p:nvSpPr>
          <p:spPr>
            <a:xfrm>
              <a:off x="448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44"/>
            <p:cNvSpPr/>
            <p:nvPr/>
          </p:nvSpPr>
          <p:spPr>
            <a:xfrm>
              <a:off x="642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44"/>
            <p:cNvSpPr/>
            <p:nvPr/>
          </p:nvSpPr>
          <p:spPr>
            <a:xfrm>
              <a:off x="642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44"/>
            <p:cNvSpPr/>
            <p:nvPr/>
          </p:nvSpPr>
          <p:spPr>
            <a:xfrm>
              <a:off x="8359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44"/>
            <p:cNvSpPr/>
            <p:nvPr/>
          </p:nvSpPr>
          <p:spPr>
            <a:xfrm>
              <a:off x="8359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44"/>
            <p:cNvSpPr/>
            <p:nvPr/>
          </p:nvSpPr>
          <p:spPr>
            <a:xfrm>
              <a:off x="1031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44"/>
            <p:cNvSpPr/>
            <p:nvPr/>
          </p:nvSpPr>
          <p:spPr>
            <a:xfrm>
              <a:off x="1031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44"/>
            <p:cNvSpPr/>
            <p:nvPr/>
          </p:nvSpPr>
          <p:spPr>
            <a:xfrm>
              <a:off x="12247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44"/>
            <p:cNvSpPr/>
            <p:nvPr/>
          </p:nvSpPr>
          <p:spPr>
            <a:xfrm>
              <a:off x="12247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44"/>
            <p:cNvSpPr/>
            <p:nvPr/>
          </p:nvSpPr>
          <p:spPr>
            <a:xfrm>
              <a:off x="14184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44"/>
            <p:cNvSpPr/>
            <p:nvPr/>
          </p:nvSpPr>
          <p:spPr>
            <a:xfrm>
              <a:off x="14184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44"/>
            <p:cNvSpPr/>
            <p:nvPr/>
          </p:nvSpPr>
          <p:spPr>
            <a:xfrm>
              <a:off x="1612200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4"/>
            <p:cNvSpPr/>
            <p:nvPr/>
          </p:nvSpPr>
          <p:spPr>
            <a:xfrm>
              <a:off x="1612200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44"/>
            <p:cNvSpPr/>
            <p:nvPr/>
          </p:nvSpPr>
          <p:spPr>
            <a:xfrm>
              <a:off x="180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44"/>
            <p:cNvSpPr/>
            <p:nvPr/>
          </p:nvSpPr>
          <p:spPr>
            <a:xfrm>
              <a:off x="180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44"/>
            <p:cNvSpPr/>
            <p:nvPr/>
          </p:nvSpPr>
          <p:spPr>
            <a:xfrm>
              <a:off x="2001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44"/>
            <p:cNvSpPr/>
            <p:nvPr/>
          </p:nvSpPr>
          <p:spPr>
            <a:xfrm>
              <a:off x="2001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44"/>
            <p:cNvSpPr/>
            <p:nvPr/>
          </p:nvSpPr>
          <p:spPr>
            <a:xfrm>
              <a:off x="2194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44"/>
            <p:cNvSpPr/>
            <p:nvPr/>
          </p:nvSpPr>
          <p:spPr>
            <a:xfrm>
              <a:off x="2194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44"/>
            <p:cNvSpPr/>
            <p:nvPr/>
          </p:nvSpPr>
          <p:spPr>
            <a:xfrm>
              <a:off x="2388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4"/>
            <p:cNvSpPr/>
            <p:nvPr/>
          </p:nvSpPr>
          <p:spPr>
            <a:xfrm>
              <a:off x="2388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44"/>
            <p:cNvSpPr/>
            <p:nvPr/>
          </p:nvSpPr>
          <p:spPr>
            <a:xfrm>
              <a:off x="2583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44"/>
            <p:cNvSpPr/>
            <p:nvPr/>
          </p:nvSpPr>
          <p:spPr>
            <a:xfrm>
              <a:off x="2583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44"/>
            <p:cNvSpPr/>
            <p:nvPr/>
          </p:nvSpPr>
          <p:spPr>
            <a:xfrm>
              <a:off x="2777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44"/>
            <p:cNvSpPr/>
            <p:nvPr/>
          </p:nvSpPr>
          <p:spPr>
            <a:xfrm>
              <a:off x="2777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44"/>
            <p:cNvSpPr/>
            <p:nvPr/>
          </p:nvSpPr>
          <p:spPr>
            <a:xfrm>
              <a:off x="29711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44"/>
            <p:cNvSpPr/>
            <p:nvPr/>
          </p:nvSpPr>
          <p:spPr>
            <a:xfrm>
              <a:off x="29711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44"/>
            <p:cNvSpPr/>
            <p:nvPr/>
          </p:nvSpPr>
          <p:spPr>
            <a:xfrm>
              <a:off x="31648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44"/>
            <p:cNvSpPr/>
            <p:nvPr/>
          </p:nvSpPr>
          <p:spPr>
            <a:xfrm>
              <a:off x="316482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44"/>
            <p:cNvSpPr/>
            <p:nvPr/>
          </p:nvSpPr>
          <p:spPr>
            <a:xfrm>
              <a:off x="3360125" y="358125"/>
              <a:ext cx="4500" cy="3421650"/>
            </a:xfrm>
            <a:custGeom>
              <a:avLst/>
              <a:gdLst/>
              <a:ahLst/>
              <a:cxnLst/>
              <a:rect l="l" t="t" r="r" b="b"/>
              <a:pathLst>
                <a:path w="180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179" y="13686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44"/>
            <p:cNvSpPr/>
            <p:nvPr/>
          </p:nvSpPr>
          <p:spPr>
            <a:xfrm>
              <a:off x="3360125" y="358125"/>
              <a:ext cx="4500" cy="3421650"/>
            </a:xfrm>
            <a:custGeom>
              <a:avLst/>
              <a:gdLst/>
              <a:ahLst/>
              <a:cxnLst/>
              <a:rect l="l" t="t" r="r" b="b"/>
              <a:pathLst>
                <a:path w="180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179" y="13686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44"/>
            <p:cNvSpPr/>
            <p:nvPr/>
          </p:nvSpPr>
          <p:spPr>
            <a:xfrm>
              <a:off x="3553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44"/>
            <p:cNvSpPr/>
            <p:nvPr/>
          </p:nvSpPr>
          <p:spPr>
            <a:xfrm>
              <a:off x="35538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44"/>
            <p:cNvSpPr/>
            <p:nvPr/>
          </p:nvSpPr>
          <p:spPr>
            <a:xfrm>
              <a:off x="3747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44"/>
            <p:cNvSpPr/>
            <p:nvPr/>
          </p:nvSpPr>
          <p:spPr>
            <a:xfrm>
              <a:off x="37475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44"/>
            <p:cNvSpPr/>
            <p:nvPr/>
          </p:nvSpPr>
          <p:spPr>
            <a:xfrm>
              <a:off x="3941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44"/>
            <p:cNvSpPr/>
            <p:nvPr/>
          </p:nvSpPr>
          <p:spPr>
            <a:xfrm>
              <a:off x="39412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44"/>
            <p:cNvSpPr/>
            <p:nvPr/>
          </p:nvSpPr>
          <p:spPr>
            <a:xfrm>
              <a:off x="4136375" y="358125"/>
              <a:ext cx="4625" cy="3421650"/>
            </a:xfrm>
            <a:custGeom>
              <a:avLst/>
              <a:gdLst/>
              <a:ahLst/>
              <a:cxnLst/>
              <a:rect l="l" t="t" r="r" b="b"/>
              <a:pathLst>
                <a:path w="185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185" y="13686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44"/>
            <p:cNvSpPr/>
            <p:nvPr/>
          </p:nvSpPr>
          <p:spPr>
            <a:xfrm>
              <a:off x="4136375" y="358125"/>
              <a:ext cx="4625" cy="3421650"/>
            </a:xfrm>
            <a:custGeom>
              <a:avLst/>
              <a:gdLst/>
              <a:ahLst/>
              <a:cxnLst/>
              <a:rect l="l" t="t" r="r" b="b"/>
              <a:pathLst>
                <a:path w="185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185" y="13686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44"/>
            <p:cNvSpPr/>
            <p:nvPr/>
          </p:nvSpPr>
          <p:spPr>
            <a:xfrm>
              <a:off x="4330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44"/>
            <p:cNvSpPr/>
            <p:nvPr/>
          </p:nvSpPr>
          <p:spPr>
            <a:xfrm>
              <a:off x="43300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44"/>
            <p:cNvSpPr/>
            <p:nvPr/>
          </p:nvSpPr>
          <p:spPr>
            <a:xfrm>
              <a:off x="45237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44"/>
            <p:cNvSpPr/>
            <p:nvPr/>
          </p:nvSpPr>
          <p:spPr>
            <a:xfrm>
              <a:off x="45237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44"/>
            <p:cNvSpPr/>
            <p:nvPr/>
          </p:nvSpPr>
          <p:spPr>
            <a:xfrm>
              <a:off x="471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44"/>
            <p:cNvSpPr/>
            <p:nvPr/>
          </p:nvSpPr>
          <p:spPr>
            <a:xfrm>
              <a:off x="4717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44"/>
            <p:cNvSpPr/>
            <p:nvPr/>
          </p:nvSpPr>
          <p:spPr>
            <a:xfrm>
              <a:off x="49111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44"/>
            <p:cNvSpPr/>
            <p:nvPr/>
          </p:nvSpPr>
          <p:spPr>
            <a:xfrm>
              <a:off x="4911175" y="358125"/>
              <a:ext cx="6100" cy="3421650"/>
            </a:xfrm>
            <a:custGeom>
              <a:avLst/>
              <a:gdLst/>
              <a:ahLst/>
              <a:cxnLst/>
              <a:rect l="l" t="t" r="r" b="b"/>
              <a:pathLst>
                <a:path w="244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44"/>
            <p:cNvSpPr/>
            <p:nvPr/>
          </p:nvSpPr>
          <p:spPr>
            <a:xfrm>
              <a:off x="5106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44"/>
            <p:cNvSpPr/>
            <p:nvPr/>
          </p:nvSpPr>
          <p:spPr>
            <a:xfrm>
              <a:off x="51064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44"/>
            <p:cNvSpPr/>
            <p:nvPr/>
          </p:nvSpPr>
          <p:spPr>
            <a:xfrm>
              <a:off x="5300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44"/>
            <p:cNvSpPr/>
            <p:nvPr/>
          </p:nvSpPr>
          <p:spPr>
            <a:xfrm>
              <a:off x="53001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44"/>
            <p:cNvSpPr/>
            <p:nvPr/>
          </p:nvSpPr>
          <p:spPr>
            <a:xfrm>
              <a:off x="5493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44"/>
            <p:cNvSpPr/>
            <p:nvPr/>
          </p:nvSpPr>
          <p:spPr>
            <a:xfrm>
              <a:off x="54938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44"/>
            <p:cNvSpPr/>
            <p:nvPr/>
          </p:nvSpPr>
          <p:spPr>
            <a:xfrm>
              <a:off x="5687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44"/>
            <p:cNvSpPr/>
            <p:nvPr/>
          </p:nvSpPr>
          <p:spPr>
            <a:xfrm>
              <a:off x="568757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0" y="0"/>
                  </a:moveTo>
                  <a:lnTo>
                    <a:pt x="0" y="136865"/>
                  </a:lnTo>
                  <a:lnTo>
                    <a:pt x="242" y="13686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44"/>
            <p:cNvSpPr/>
            <p:nvPr/>
          </p:nvSpPr>
          <p:spPr>
            <a:xfrm>
              <a:off x="5882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44"/>
            <p:cNvSpPr/>
            <p:nvPr/>
          </p:nvSpPr>
          <p:spPr>
            <a:xfrm>
              <a:off x="58827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44"/>
            <p:cNvSpPr/>
            <p:nvPr/>
          </p:nvSpPr>
          <p:spPr>
            <a:xfrm>
              <a:off x="6076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44"/>
            <p:cNvSpPr/>
            <p:nvPr/>
          </p:nvSpPr>
          <p:spPr>
            <a:xfrm>
              <a:off x="6076425" y="358125"/>
              <a:ext cx="6075" cy="3421650"/>
            </a:xfrm>
            <a:custGeom>
              <a:avLst/>
              <a:gdLst/>
              <a:ahLst/>
              <a:cxnLst/>
              <a:rect l="l" t="t" r="r" b="b"/>
              <a:pathLst>
                <a:path w="243" h="136866" extrusionOk="0">
                  <a:moveTo>
                    <a:pt x="1" y="0"/>
                  </a:moveTo>
                  <a:lnTo>
                    <a:pt x="1" y="136865"/>
                  </a:lnTo>
                  <a:lnTo>
                    <a:pt x="243" y="13686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>
                <a:alpha val="52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7" name="Google Shape;3977;p44"/>
          <p:cNvSpPr/>
          <p:nvPr/>
        </p:nvSpPr>
        <p:spPr>
          <a:xfrm>
            <a:off x="-22750" y="-65455"/>
            <a:ext cx="9189527" cy="5274417"/>
          </a:xfrm>
          <a:custGeom>
            <a:avLst/>
            <a:gdLst/>
            <a:ahLst/>
            <a:cxnLst/>
            <a:rect l="l" t="t" r="r" b="b"/>
            <a:pathLst>
              <a:path w="40921" h="23487" extrusionOk="0">
                <a:moveTo>
                  <a:pt x="25361" y="0"/>
                </a:moveTo>
                <a:cubicBezTo>
                  <a:pt x="12528" y="0"/>
                  <a:pt x="1" y="10654"/>
                  <a:pt x="1" y="23487"/>
                </a:cubicBezTo>
                <a:lnTo>
                  <a:pt x="40920" y="23487"/>
                </a:lnTo>
                <a:lnTo>
                  <a:pt x="40920" y="0"/>
                </a:lnTo>
                <a:close/>
              </a:path>
            </a:pathLst>
          </a:custGeom>
          <a:solidFill>
            <a:srgbClr val="9CD3ED">
              <a:alpha val="24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8" name="Google Shape;3978;p44"/>
          <p:cNvSpPr txBox="1">
            <a:spLocks noGrp="1"/>
          </p:cNvSpPr>
          <p:nvPr>
            <p:ph type="ctrTitle"/>
          </p:nvPr>
        </p:nvSpPr>
        <p:spPr>
          <a:xfrm>
            <a:off x="5067300" y="616625"/>
            <a:ext cx="33567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Font typeface="Passion One"/>
              <a:buNone/>
              <a:defRPr sz="6000" b="1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>
            <a:endParaRPr/>
          </a:p>
        </p:txBody>
      </p:sp>
      <p:sp>
        <p:nvSpPr>
          <p:cNvPr id="3979" name="Google Shape;3979;p44"/>
          <p:cNvSpPr txBox="1">
            <a:spLocks noGrp="1"/>
          </p:cNvSpPr>
          <p:nvPr>
            <p:ph type="body" idx="1"/>
          </p:nvPr>
        </p:nvSpPr>
        <p:spPr>
          <a:xfrm>
            <a:off x="5067300" y="1503050"/>
            <a:ext cx="3356700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80" name="Google Shape;3980;p44"/>
          <p:cNvSpPr txBox="1"/>
          <p:nvPr/>
        </p:nvSpPr>
        <p:spPr>
          <a:xfrm>
            <a:off x="4989800" y="3430213"/>
            <a:ext cx="34341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549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100" b="1">
                <a:solidFill>
                  <a:srgbClr val="000549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000549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rgbClr val="000549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rgbClr val="000549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100" b="1">
                <a:solidFill>
                  <a:srgbClr val="000549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ssion One"/>
              <a:buNone/>
              <a:defRPr sz="28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ssion One"/>
              <a:buNone/>
              <a:defRPr sz="28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ssion One"/>
              <a:buNone/>
              <a:defRPr sz="28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ssion One"/>
              <a:buNone/>
              <a:defRPr sz="28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ssion One"/>
              <a:buNone/>
              <a:defRPr sz="28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ssion One"/>
              <a:buNone/>
              <a:defRPr sz="28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ssion One"/>
              <a:buNone/>
              <a:defRPr sz="28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ssion One"/>
              <a:buNone/>
              <a:defRPr sz="28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ssion One"/>
              <a:buNone/>
              <a:defRPr sz="28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65" r:id="rId6"/>
    <p:sldLayoutId id="2147483668" r:id="rId7"/>
    <p:sldLayoutId id="2147483670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9" name="Google Shape;4559;p56"/>
          <p:cNvGrpSpPr/>
          <p:nvPr/>
        </p:nvGrpSpPr>
        <p:grpSpPr>
          <a:xfrm>
            <a:off x="5735723" y="305525"/>
            <a:ext cx="985136" cy="985156"/>
            <a:chOff x="249262" y="1456486"/>
            <a:chExt cx="540393" cy="540345"/>
          </a:xfrm>
        </p:grpSpPr>
        <p:sp>
          <p:nvSpPr>
            <p:cNvPr id="4560" name="Google Shape;4560;p56"/>
            <p:cNvSpPr/>
            <p:nvPr/>
          </p:nvSpPr>
          <p:spPr>
            <a:xfrm>
              <a:off x="265821" y="1456486"/>
              <a:ext cx="507164" cy="176122"/>
            </a:xfrm>
            <a:custGeom>
              <a:avLst/>
              <a:gdLst/>
              <a:ahLst/>
              <a:cxnLst/>
              <a:rect l="l" t="t" r="r" b="b"/>
              <a:pathLst>
                <a:path w="13874" h="4818" extrusionOk="0">
                  <a:moveTo>
                    <a:pt x="6938" y="0"/>
                  </a:moveTo>
                  <a:cubicBezTo>
                    <a:pt x="3757" y="0"/>
                    <a:pt x="1031" y="2000"/>
                    <a:pt x="1" y="4818"/>
                  </a:cubicBezTo>
                  <a:lnTo>
                    <a:pt x="13873" y="4818"/>
                  </a:lnTo>
                  <a:cubicBezTo>
                    <a:pt x="12815" y="2000"/>
                    <a:pt x="10118" y="0"/>
                    <a:pt x="693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56"/>
            <p:cNvSpPr/>
            <p:nvPr/>
          </p:nvSpPr>
          <p:spPr>
            <a:xfrm>
              <a:off x="264761" y="1817419"/>
              <a:ext cx="509357" cy="179412"/>
            </a:xfrm>
            <a:custGeom>
              <a:avLst/>
              <a:gdLst/>
              <a:ahLst/>
              <a:cxnLst/>
              <a:rect l="l" t="t" r="r" b="b"/>
              <a:pathLst>
                <a:path w="13934" h="4908" extrusionOk="0">
                  <a:moveTo>
                    <a:pt x="1" y="1"/>
                  </a:moveTo>
                  <a:cubicBezTo>
                    <a:pt x="1030" y="2848"/>
                    <a:pt x="3757" y="4908"/>
                    <a:pt x="6967" y="4908"/>
                  </a:cubicBezTo>
                  <a:cubicBezTo>
                    <a:pt x="10178" y="4908"/>
                    <a:pt x="12904" y="2848"/>
                    <a:pt x="13934" y="1"/>
                  </a:cubicBezTo>
                  <a:close/>
                </a:path>
              </a:pathLst>
            </a:custGeom>
            <a:solidFill>
              <a:srgbClr val="FFD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56"/>
            <p:cNvSpPr/>
            <p:nvPr/>
          </p:nvSpPr>
          <p:spPr>
            <a:xfrm>
              <a:off x="249262" y="1632566"/>
              <a:ext cx="540393" cy="184895"/>
            </a:xfrm>
            <a:custGeom>
              <a:avLst/>
              <a:gdLst/>
              <a:ahLst/>
              <a:cxnLst/>
              <a:rect l="l" t="t" r="r" b="b"/>
              <a:pathLst>
                <a:path w="14783" h="5058" extrusionOk="0">
                  <a:moveTo>
                    <a:pt x="454" y="1"/>
                  </a:moveTo>
                  <a:cubicBezTo>
                    <a:pt x="182" y="728"/>
                    <a:pt x="30" y="1515"/>
                    <a:pt x="1" y="2332"/>
                  </a:cubicBezTo>
                  <a:lnTo>
                    <a:pt x="1" y="2574"/>
                  </a:lnTo>
                  <a:cubicBezTo>
                    <a:pt x="1" y="3454"/>
                    <a:pt x="151" y="4270"/>
                    <a:pt x="425" y="5058"/>
                  </a:cubicBezTo>
                  <a:lnTo>
                    <a:pt x="14358" y="5058"/>
                  </a:lnTo>
                  <a:cubicBezTo>
                    <a:pt x="14629" y="4270"/>
                    <a:pt x="14782" y="3454"/>
                    <a:pt x="14782" y="2574"/>
                  </a:cubicBezTo>
                  <a:lnTo>
                    <a:pt x="14782" y="2332"/>
                  </a:lnTo>
                  <a:cubicBezTo>
                    <a:pt x="14751" y="1515"/>
                    <a:pt x="14600" y="728"/>
                    <a:pt x="14326" y="1"/>
                  </a:cubicBezTo>
                  <a:close/>
                </a:path>
              </a:pathLst>
            </a:custGeom>
            <a:solidFill>
              <a:srgbClr val="FF6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3" name="Google Shape;4563;p56"/>
          <p:cNvGrpSpPr/>
          <p:nvPr/>
        </p:nvGrpSpPr>
        <p:grpSpPr>
          <a:xfrm>
            <a:off x="7818311" y="2278381"/>
            <a:ext cx="985771" cy="987826"/>
            <a:chOff x="4374549" y="1381750"/>
            <a:chExt cx="540356" cy="541453"/>
          </a:xfrm>
        </p:grpSpPr>
        <p:sp>
          <p:nvSpPr>
            <p:cNvPr id="4564" name="Google Shape;4564;p56"/>
            <p:cNvSpPr/>
            <p:nvPr/>
          </p:nvSpPr>
          <p:spPr>
            <a:xfrm>
              <a:off x="4374549" y="1381750"/>
              <a:ext cx="540356" cy="541453"/>
            </a:xfrm>
            <a:custGeom>
              <a:avLst/>
              <a:gdLst/>
              <a:ahLst/>
              <a:cxnLst/>
              <a:rect l="l" t="t" r="r" b="b"/>
              <a:pathLst>
                <a:path w="14782" h="14812" extrusionOk="0">
                  <a:moveTo>
                    <a:pt x="7391" y="1"/>
                  </a:moveTo>
                  <a:cubicBezTo>
                    <a:pt x="3301" y="1"/>
                    <a:pt x="0" y="3333"/>
                    <a:pt x="0" y="7391"/>
                  </a:cubicBezTo>
                  <a:cubicBezTo>
                    <a:pt x="0" y="11479"/>
                    <a:pt x="3301" y="14811"/>
                    <a:pt x="7391" y="14811"/>
                  </a:cubicBezTo>
                  <a:cubicBezTo>
                    <a:pt x="11479" y="14811"/>
                    <a:pt x="14782" y="11479"/>
                    <a:pt x="14782" y="7391"/>
                  </a:cubicBezTo>
                  <a:cubicBezTo>
                    <a:pt x="14782" y="3333"/>
                    <a:pt x="11479" y="1"/>
                    <a:pt x="7391" y="1"/>
                  </a:cubicBezTo>
                  <a:close/>
                </a:path>
              </a:pathLst>
            </a:custGeom>
            <a:solidFill>
              <a:srgbClr val="4D9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56"/>
            <p:cNvSpPr/>
            <p:nvPr/>
          </p:nvSpPr>
          <p:spPr>
            <a:xfrm>
              <a:off x="4374549" y="1381750"/>
              <a:ext cx="540356" cy="541453"/>
            </a:xfrm>
            <a:custGeom>
              <a:avLst/>
              <a:gdLst/>
              <a:ahLst/>
              <a:cxnLst/>
              <a:rect l="l" t="t" r="r" b="b"/>
              <a:pathLst>
                <a:path w="14782" h="14812" extrusionOk="0">
                  <a:moveTo>
                    <a:pt x="7330" y="2848"/>
                  </a:moveTo>
                  <a:lnTo>
                    <a:pt x="14600" y="7299"/>
                  </a:lnTo>
                  <a:lnTo>
                    <a:pt x="7420" y="11814"/>
                  </a:lnTo>
                  <a:lnTo>
                    <a:pt x="150" y="7360"/>
                  </a:lnTo>
                  <a:lnTo>
                    <a:pt x="7330" y="2848"/>
                  </a:lnTo>
                  <a:close/>
                  <a:moveTo>
                    <a:pt x="7391" y="1"/>
                  </a:moveTo>
                  <a:cubicBezTo>
                    <a:pt x="3301" y="1"/>
                    <a:pt x="0" y="3333"/>
                    <a:pt x="0" y="7391"/>
                  </a:cubicBezTo>
                  <a:cubicBezTo>
                    <a:pt x="0" y="11479"/>
                    <a:pt x="3301" y="14811"/>
                    <a:pt x="7391" y="14811"/>
                  </a:cubicBezTo>
                  <a:cubicBezTo>
                    <a:pt x="11479" y="14811"/>
                    <a:pt x="14782" y="11479"/>
                    <a:pt x="14782" y="7391"/>
                  </a:cubicBezTo>
                  <a:cubicBezTo>
                    <a:pt x="14782" y="3333"/>
                    <a:pt x="11479" y="1"/>
                    <a:pt x="7391" y="1"/>
                  </a:cubicBezTo>
                  <a:close/>
                </a:path>
              </a:pathLst>
            </a:custGeom>
            <a:solidFill>
              <a:srgbClr val="52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56"/>
            <p:cNvSpPr/>
            <p:nvPr/>
          </p:nvSpPr>
          <p:spPr>
            <a:xfrm>
              <a:off x="4380032" y="1485819"/>
              <a:ext cx="528220" cy="327789"/>
            </a:xfrm>
            <a:custGeom>
              <a:avLst/>
              <a:gdLst/>
              <a:ahLst/>
              <a:cxnLst/>
              <a:rect l="l" t="t" r="r" b="b"/>
              <a:pathLst>
                <a:path w="14450" h="8967" extrusionOk="0">
                  <a:moveTo>
                    <a:pt x="7180" y="1334"/>
                  </a:moveTo>
                  <a:cubicBezTo>
                    <a:pt x="8906" y="1334"/>
                    <a:pt x="10270" y="2727"/>
                    <a:pt x="10270" y="4452"/>
                  </a:cubicBezTo>
                  <a:cubicBezTo>
                    <a:pt x="10270" y="4666"/>
                    <a:pt x="10270" y="4876"/>
                    <a:pt x="10209" y="5090"/>
                  </a:cubicBezTo>
                  <a:cubicBezTo>
                    <a:pt x="10178" y="5332"/>
                    <a:pt x="10088" y="5543"/>
                    <a:pt x="9996" y="5756"/>
                  </a:cubicBezTo>
                  <a:cubicBezTo>
                    <a:pt x="9511" y="6815"/>
                    <a:pt x="8421" y="7542"/>
                    <a:pt x="7180" y="7542"/>
                  </a:cubicBezTo>
                  <a:cubicBezTo>
                    <a:pt x="5484" y="7542"/>
                    <a:pt x="4091" y="6149"/>
                    <a:pt x="4091" y="4452"/>
                  </a:cubicBezTo>
                  <a:cubicBezTo>
                    <a:pt x="4091" y="4149"/>
                    <a:pt x="4120" y="3847"/>
                    <a:pt x="4212" y="3575"/>
                  </a:cubicBezTo>
                  <a:cubicBezTo>
                    <a:pt x="4272" y="3362"/>
                    <a:pt x="4362" y="3120"/>
                    <a:pt x="4483" y="2909"/>
                  </a:cubicBezTo>
                  <a:cubicBezTo>
                    <a:pt x="5029" y="1969"/>
                    <a:pt x="6029" y="1334"/>
                    <a:pt x="7180" y="1334"/>
                  </a:cubicBezTo>
                  <a:close/>
                  <a:moveTo>
                    <a:pt x="7180" y="1"/>
                  </a:moveTo>
                  <a:lnTo>
                    <a:pt x="0" y="4513"/>
                  </a:lnTo>
                  <a:lnTo>
                    <a:pt x="7270" y="8967"/>
                  </a:lnTo>
                  <a:lnTo>
                    <a:pt x="14450" y="4452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FD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56"/>
            <p:cNvSpPr/>
            <p:nvPr/>
          </p:nvSpPr>
          <p:spPr>
            <a:xfrm>
              <a:off x="4529537" y="1616462"/>
              <a:ext cx="215930" cy="145050"/>
            </a:xfrm>
            <a:custGeom>
              <a:avLst/>
              <a:gdLst/>
              <a:ahLst/>
              <a:cxnLst/>
              <a:rect l="l" t="t" r="r" b="b"/>
              <a:pathLst>
                <a:path w="5907" h="3968" extrusionOk="0">
                  <a:moveTo>
                    <a:pt x="393" y="394"/>
                  </a:moveTo>
                  <a:cubicBezTo>
                    <a:pt x="425" y="394"/>
                    <a:pt x="454" y="394"/>
                    <a:pt x="454" y="425"/>
                  </a:cubicBezTo>
                  <a:cubicBezTo>
                    <a:pt x="454" y="454"/>
                    <a:pt x="425" y="454"/>
                    <a:pt x="393" y="454"/>
                  </a:cubicBezTo>
                  <a:cubicBezTo>
                    <a:pt x="393" y="454"/>
                    <a:pt x="364" y="454"/>
                    <a:pt x="364" y="425"/>
                  </a:cubicBezTo>
                  <a:cubicBezTo>
                    <a:pt x="364" y="394"/>
                    <a:pt x="393" y="394"/>
                    <a:pt x="393" y="394"/>
                  </a:cubicBezTo>
                  <a:close/>
                  <a:moveTo>
                    <a:pt x="3604" y="818"/>
                  </a:moveTo>
                  <a:cubicBezTo>
                    <a:pt x="3636" y="818"/>
                    <a:pt x="3636" y="818"/>
                    <a:pt x="3636" y="849"/>
                  </a:cubicBezTo>
                  <a:cubicBezTo>
                    <a:pt x="3636" y="878"/>
                    <a:pt x="3636" y="878"/>
                    <a:pt x="3604" y="878"/>
                  </a:cubicBezTo>
                  <a:cubicBezTo>
                    <a:pt x="3575" y="878"/>
                    <a:pt x="3575" y="878"/>
                    <a:pt x="3575" y="849"/>
                  </a:cubicBezTo>
                  <a:cubicBezTo>
                    <a:pt x="3575" y="818"/>
                    <a:pt x="3575" y="818"/>
                    <a:pt x="3604" y="818"/>
                  </a:cubicBezTo>
                  <a:close/>
                  <a:moveTo>
                    <a:pt x="1968" y="1031"/>
                  </a:moveTo>
                  <a:cubicBezTo>
                    <a:pt x="2000" y="1031"/>
                    <a:pt x="2000" y="1060"/>
                    <a:pt x="2000" y="1060"/>
                  </a:cubicBezTo>
                  <a:cubicBezTo>
                    <a:pt x="2000" y="1092"/>
                    <a:pt x="2000" y="1121"/>
                    <a:pt x="1968" y="1121"/>
                  </a:cubicBezTo>
                  <a:cubicBezTo>
                    <a:pt x="1939" y="1121"/>
                    <a:pt x="1939" y="1092"/>
                    <a:pt x="1939" y="1060"/>
                  </a:cubicBezTo>
                  <a:cubicBezTo>
                    <a:pt x="1939" y="1060"/>
                    <a:pt x="1939" y="1031"/>
                    <a:pt x="1968" y="1031"/>
                  </a:cubicBezTo>
                  <a:close/>
                  <a:moveTo>
                    <a:pt x="2877" y="1516"/>
                  </a:moveTo>
                  <a:cubicBezTo>
                    <a:pt x="2909" y="1516"/>
                    <a:pt x="2909" y="1545"/>
                    <a:pt x="2909" y="1545"/>
                  </a:cubicBezTo>
                  <a:cubicBezTo>
                    <a:pt x="2909" y="1576"/>
                    <a:pt x="2909" y="1576"/>
                    <a:pt x="2877" y="1576"/>
                  </a:cubicBezTo>
                  <a:cubicBezTo>
                    <a:pt x="2848" y="1576"/>
                    <a:pt x="2848" y="1576"/>
                    <a:pt x="2848" y="1545"/>
                  </a:cubicBezTo>
                  <a:cubicBezTo>
                    <a:pt x="2848" y="1545"/>
                    <a:pt x="2848" y="1516"/>
                    <a:pt x="2877" y="1516"/>
                  </a:cubicBezTo>
                  <a:close/>
                  <a:moveTo>
                    <a:pt x="2606" y="1697"/>
                  </a:moveTo>
                  <a:cubicBezTo>
                    <a:pt x="2635" y="1697"/>
                    <a:pt x="2635" y="1726"/>
                    <a:pt x="2635" y="1758"/>
                  </a:cubicBezTo>
                  <a:cubicBezTo>
                    <a:pt x="2635" y="1758"/>
                    <a:pt x="2635" y="1787"/>
                    <a:pt x="2606" y="1787"/>
                  </a:cubicBezTo>
                  <a:cubicBezTo>
                    <a:pt x="2574" y="1787"/>
                    <a:pt x="2574" y="1758"/>
                    <a:pt x="2574" y="1758"/>
                  </a:cubicBezTo>
                  <a:cubicBezTo>
                    <a:pt x="2574" y="1726"/>
                    <a:pt x="2574" y="1697"/>
                    <a:pt x="2606" y="1697"/>
                  </a:cubicBezTo>
                  <a:close/>
                  <a:moveTo>
                    <a:pt x="999" y="1787"/>
                  </a:moveTo>
                  <a:cubicBezTo>
                    <a:pt x="999" y="1787"/>
                    <a:pt x="1031" y="1787"/>
                    <a:pt x="1031" y="1818"/>
                  </a:cubicBezTo>
                  <a:lnTo>
                    <a:pt x="999" y="1848"/>
                  </a:lnTo>
                  <a:cubicBezTo>
                    <a:pt x="970" y="1848"/>
                    <a:pt x="970" y="1818"/>
                    <a:pt x="970" y="1818"/>
                  </a:cubicBezTo>
                  <a:cubicBezTo>
                    <a:pt x="970" y="1787"/>
                    <a:pt x="970" y="1787"/>
                    <a:pt x="999" y="1787"/>
                  </a:cubicBezTo>
                  <a:close/>
                  <a:moveTo>
                    <a:pt x="3151" y="1787"/>
                  </a:moveTo>
                  <a:cubicBezTo>
                    <a:pt x="3180" y="1787"/>
                    <a:pt x="3211" y="1787"/>
                    <a:pt x="3211" y="1818"/>
                  </a:cubicBezTo>
                  <a:cubicBezTo>
                    <a:pt x="3211" y="1848"/>
                    <a:pt x="3180" y="1848"/>
                    <a:pt x="3151" y="1848"/>
                  </a:cubicBezTo>
                  <a:cubicBezTo>
                    <a:pt x="3151" y="1848"/>
                    <a:pt x="3119" y="1848"/>
                    <a:pt x="3119" y="1818"/>
                  </a:cubicBezTo>
                  <a:cubicBezTo>
                    <a:pt x="3119" y="1787"/>
                    <a:pt x="3151" y="1787"/>
                    <a:pt x="3151" y="1787"/>
                  </a:cubicBezTo>
                  <a:close/>
                  <a:moveTo>
                    <a:pt x="667" y="1818"/>
                  </a:moveTo>
                  <a:cubicBezTo>
                    <a:pt x="696" y="1818"/>
                    <a:pt x="696" y="1818"/>
                    <a:pt x="696" y="1848"/>
                  </a:cubicBezTo>
                  <a:cubicBezTo>
                    <a:pt x="696" y="1879"/>
                    <a:pt x="696" y="1879"/>
                    <a:pt x="667" y="1879"/>
                  </a:cubicBezTo>
                  <a:cubicBezTo>
                    <a:pt x="667" y="1879"/>
                    <a:pt x="636" y="1879"/>
                    <a:pt x="636" y="1848"/>
                  </a:cubicBezTo>
                  <a:cubicBezTo>
                    <a:pt x="636" y="1818"/>
                    <a:pt x="667" y="1818"/>
                    <a:pt x="667" y="1818"/>
                  </a:cubicBezTo>
                  <a:close/>
                  <a:moveTo>
                    <a:pt x="2756" y="1848"/>
                  </a:moveTo>
                  <a:cubicBezTo>
                    <a:pt x="2756" y="1848"/>
                    <a:pt x="2787" y="1848"/>
                    <a:pt x="2787" y="1879"/>
                  </a:cubicBezTo>
                  <a:lnTo>
                    <a:pt x="2756" y="1908"/>
                  </a:lnTo>
                  <a:cubicBezTo>
                    <a:pt x="2727" y="1908"/>
                    <a:pt x="2727" y="1879"/>
                    <a:pt x="2727" y="1879"/>
                  </a:cubicBezTo>
                  <a:cubicBezTo>
                    <a:pt x="2727" y="1848"/>
                    <a:pt x="2727" y="1848"/>
                    <a:pt x="2756" y="1848"/>
                  </a:cubicBezTo>
                  <a:close/>
                  <a:moveTo>
                    <a:pt x="425" y="1969"/>
                  </a:moveTo>
                  <a:cubicBezTo>
                    <a:pt x="425" y="2000"/>
                    <a:pt x="393" y="2000"/>
                    <a:pt x="393" y="2000"/>
                  </a:cubicBezTo>
                  <a:cubicBezTo>
                    <a:pt x="393" y="2000"/>
                    <a:pt x="364" y="2000"/>
                    <a:pt x="364" y="1969"/>
                  </a:cubicBezTo>
                  <a:close/>
                  <a:moveTo>
                    <a:pt x="1152" y="2000"/>
                  </a:moveTo>
                  <a:cubicBezTo>
                    <a:pt x="1152" y="2000"/>
                    <a:pt x="1181" y="2000"/>
                    <a:pt x="1181" y="2029"/>
                  </a:cubicBezTo>
                  <a:lnTo>
                    <a:pt x="1152" y="2061"/>
                  </a:lnTo>
                  <a:cubicBezTo>
                    <a:pt x="1120" y="2061"/>
                    <a:pt x="1120" y="2029"/>
                    <a:pt x="1120" y="2029"/>
                  </a:cubicBezTo>
                  <a:cubicBezTo>
                    <a:pt x="1120" y="2000"/>
                    <a:pt x="1120" y="2000"/>
                    <a:pt x="1152" y="2000"/>
                  </a:cubicBezTo>
                  <a:close/>
                  <a:moveTo>
                    <a:pt x="4968" y="2000"/>
                  </a:moveTo>
                  <a:cubicBezTo>
                    <a:pt x="4997" y="2000"/>
                    <a:pt x="5029" y="2000"/>
                    <a:pt x="5029" y="2029"/>
                  </a:cubicBezTo>
                  <a:cubicBezTo>
                    <a:pt x="5029" y="2061"/>
                    <a:pt x="4997" y="2061"/>
                    <a:pt x="4968" y="2061"/>
                  </a:cubicBezTo>
                  <a:cubicBezTo>
                    <a:pt x="4968" y="2061"/>
                    <a:pt x="4937" y="2061"/>
                    <a:pt x="4937" y="2029"/>
                  </a:cubicBezTo>
                  <a:cubicBezTo>
                    <a:pt x="4937" y="2000"/>
                    <a:pt x="4968" y="2000"/>
                    <a:pt x="4968" y="2000"/>
                  </a:cubicBezTo>
                  <a:close/>
                  <a:moveTo>
                    <a:pt x="4694" y="2000"/>
                  </a:moveTo>
                  <a:cubicBezTo>
                    <a:pt x="4726" y="2000"/>
                    <a:pt x="4755" y="2029"/>
                    <a:pt x="4755" y="2061"/>
                  </a:cubicBezTo>
                  <a:cubicBezTo>
                    <a:pt x="4755" y="2061"/>
                    <a:pt x="4726" y="2090"/>
                    <a:pt x="4694" y="2090"/>
                  </a:cubicBezTo>
                  <a:lnTo>
                    <a:pt x="4665" y="2061"/>
                  </a:lnTo>
                  <a:cubicBezTo>
                    <a:pt x="4665" y="2029"/>
                    <a:pt x="4694" y="2000"/>
                    <a:pt x="4694" y="2000"/>
                  </a:cubicBezTo>
                  <a:close/>
                  <a:moveTo>
                    <a:pt x="2909" y="2061"/>
                  </a:moveTo>
                  <a:cubicBezTo>
                    <a:pt x="2938" y="2061"/>
                    <a:pt x="2969" y="2090"/>
                    <a:pt x="2969" y="2090"/>
                  </a:cubicBezTo>
                  <a:cubicBezTo>
                    <a:pt x="2969" y="2121"/>
                    <a:pt x="2938" y="2150"/>
                    <a:pt x="2909" y="2150"/>
                  </a:cubicBezTo>
                  <a:cubicBezTo>
                    <a:pt x="2909" y="2150"/>
                    <a:pt x="2877" y="2121"/>
                    <a:pt x="2877" y="2090"/>
                  </a:cubicBezTo>
                  <a:lnTo>
                    <a:pt x="2909" y="2061"/>
                  </a:lnTo>
                  <a:close/>
                  <a:moveTo>
                    <a:pt x="1120" y="2211"/>
                  </a:moveTo>
                  <a:lnTo>
                    <a:pt x="1152" y="2243"/>
                  </a:lnTo>
                  <a:cubicBezTo>
                    <a:pt x="1152" y="2272"/>
                    <a:pt x="1120" y="2272"/>
                    <a:pt x="1120" y="2272"/>
                  </a:cubicBezTo>
                  <a:cubicBezTo>
                    <a:pt x="1091" y="2272"/>
                    <a:pt x="1091" y="2272"/>
                    <a:pt x="1091" y="2243"/>
                  </a:cubicBezTo>
                  <a:cubicBezTo>
                    <a:pt x="1091" y="2243"/>
                    <a:pt x="1091" y="2211"/>
                    <a:pt x="1120" y="2211"/>
                  </a:cubicBezTo>
                  <a:close/>
                  <a:moveTo>
                    <a:pt x="4694" y="2211"/>
                  </a:moveTo>
                  <a:cubicBezTo>
                    <a:pt x="4694" y="2211"/>
                    <a:pt x="4726" y="2211"/>
                    <a:pt x="4726" y="2243"/>
                  </a:cubicBezTo>
                  <a:cubicBezTo>
                    <a:pt x="4726" y="2272"/>
                    <a:pt x="4694" y="2272"/>
                    <a:pt x="4694" y="2272"/>
                  </a:cubicBezTo>
                  <a:cubicBezTo>
                    <a:pt x="4665" y="2272"/>
                    <a:pt x="4634" y="2272"/>
                    <a:pt x="4634" y="2243"/>
                  </a:cubicBezTo>
                  <a:cubicBezTo>
                    <a:pt x="4634" y="2211"/>
                    <a:pt x="4665" y="2211"/>
                    <a:pt x="4694" y="2211"/>
                  </a:cubicBezTo>
                  <a:close/>
                  <a:moveTo>
                    <a:pt x="4634" y="2332"/>
                  </a:moveTo>
                  <a:cubicBezTo>
                    <a:pt x="4634" y="2332"/>
                    <a:pt x="4665" y="2332"/>
                    <a:pt x="4665" y="2364"/>
                  </a:cubicBezTo>
                  <a:lnTo>
                    <a:pt x="4634" y="2393"/>
                  </a:lnTo>
                  <a:cubicBezTo>
                    <a:pt x="4605" y="2393"/>
                    <a:pt x="4605" y="2364"/>
                    <a:pt x="4605" y="2364"/>
                  </a:cubicBezTo>
                  <a:cubicBezTo>
                    <a:pt x="4605" y="2332"/>
                    <a:pt x="4605" y="2332"/>
                    <a:pt x="4634" y="2332"/>
                  </a:cubicBezTo>
                  <a:close/>
                  <a:moveTo>
                    <a:pt x="4513" y="2393"/>
                  </a:moveTo>
                  <a:cubicBezTo>
                    <a:pt x="4513" y="2393"/>
                    <a:pt x="4544" y="2393"/>
                    <a:pt x="4544" y="2424"/>
                  </a:cubicBezTo>
                  <a:lnTo>
                    <a:pt x="4513" y="2453"/>
                  </a:lnTo>
                  <a:cubicBezTo>
                    <a:pt x="4484" y="2453"/>
                    <a:pt x="4484" y="2424"/>
                    <a:pt x="4484" y="2424"/>
                  </a:cubicBezTo>
                  <a:cubicBezTo>
                    <a:pt x="4484" y="2393"/>
                    <a:pt x="4484" y="2393"/>
                    <a:pt x="4513" y="2393"/>
                  </a:cubicBezTo>
                  <a:close/>
                  <a:moveTo>
                    <a:pt x="3636" y="2453"/>
                  </a:moveTo>
                  <a:cubicBezTo>
                    <a:pt x="3665" y="2453"/>
                    <a:pt x="3665" y="2453"/>
                    <a:pt x="3665" y="2485"/>
                  </a:cubicBezTo>
                  <a:lnTo>
                    <a:pt x="3636" y="2485"/>
                  </a:lnTo>
                  <a:lnTo>
                    <a:pt x="3636" y="2453"/>
                  </a:lnTo>
                  <a:close/>
                  <a:moveTo>
                    <a:pt x="3846" y="2453"/>
                  </a:moveTo>
                  <a:lnTo>
                    <a:pt x="3846" y="2485"/>
                  </a:lnTo>
                  <a:lnTo>
                    <a:pt x="3817" y="2485"/>
                  </a:lnTo>
                  <a:cubicBezTo>
                    <a:pt x="3817" y="2453"/>
                    <a:pt x="3817" y="2453"/>
                    <a:pt x="3846" y="2453"/>
                  </a:cubicBezTo>
                  <a:close/>
                  <a:moveTo>
                    <a:pt x="4331" y="2424"/>
                  </a:moveTo>
                  <a:cubicBezTo>
                    <a:pt x="4362" y="2424"/>
                    <a:pt x="4362" y="2453"/>
                    <a:pt x="4362" y="2453"/>
                  </a:cubicBezTo>
                  <a:cubicBezTo>
                    <a:pt x="4362" y="2485"/>
                    <a:pt x="4362" y="2485"/>
                    <a:pt x="4331" y="2485"/>
                  </a:cubicBezTo>
                  <a:cubicBezTo>
                    <a:pt x="4302" y="2485"/>
                    <a:pt x="4302" y="2485"/>
                    <a:pt x="4302" y="2453"/>
                  </a:cubicBezTo>
                  <a:cubicBezTo>
                    <a:pt x="4302" y="2453"/>
                    <a:pt x="4302" y="2424"/>
                    <a:pt x="4331" y="2424"/>
                  </a:cubicBezTo>
                  <a:close/>
                  <a:moveTo>
                    <a:pt x="1636" y="2424"/>
                  </a:moveTo>
                  <a:cubicBezTo>
                    <a:pt x="1665" y="2424"/>
                    <a:pt x="1665" y="2453"/>
                    <a:pt x="1665" y="2453"/>
                  </a:cubicBezTo>
                  <a:cubicBezTo>
                    <a:pt x="1665" y="2485"/>
                    <a:pt x="1665" y="2514"/>
                    <a:pt x="1636" y="2514"/>
                  </a:cubicBezTo>
                  <a:cubicBezTo>
                    <a:pt x="1636" y="2514"/>
                    <a:pt x="1605" y="2485"/>
                    <a:pt x="1605" y="2453"/>
                  </a:cubicBezTo>
                  <a:lnTo>
                    <a:pt x="1636" y="2424"/>
                  </a:lnTo>
                  <a:close/>
                  <a:moveTo>
                    <a:pt x="3725" y="2667"/>
                  </a:moveTo>
                  <a:lnTo>
                    <a:pt x="3725" y="2696"/>
                  </a:lnTo>
                  <a:lnTo>
                    <a:pt x="3725" y="2727"/>
                  </a:lnTo>
                  <a:cubicBezTo>
                    <a:pt x="3696" y="2727"/>
                    <a:pt x="3696" y="2696"/>
                    <a:pt x="3696" y="2696"/>
                  </a:cubicBezTo>
                  <a:cubicBezTo>
                    <a:pt x="3696" y="2667"/>
                    <a:pt x="3696" y="2667"/>
                    <a:pt x="3725" y="2667"/>
                  </a:cubicBezTo>
                  <a:close/>
                  <a:moveTo>
                    <a:pt x="4452" y="2635"/>
                  </a:moveTo>
                  <a:cubicBezTo>
                    <a:pt x="4484" y="2635"/>
                    <a:pt x="4484" y="2667"/>
                    <a:pt x="4484" y="2696"/>
                  </a:cubicBezTo>
                  <a:cubicBezTo>
                    <a:pt x="4484" y="2696"/>
                    <a:pt x="4484" y="2727"/>
                    <a:pt x="4452" y="2727"/>
                  </a:cubicBezTo>
                  <a:cubicBezTo>
                    <a:pt x="4423" y="2727"/>
                    <a:pt x="4423" y="2696"/>
                    <a:pt x="4423" y="2696"/>
                  </a:cubicBezTo>
                  <a:cubicBezTo>
                    <a:pt x="4423" y="2667"/>
                    <a:pt x="4423" y="2635"/>
                    <a:pt x="4452" y="2635"/>
                  </a:cubicBezTo>
                  <a:close/>
                  <a:moveTo>
                    <a:pt x="4484" y="2817"/>
                  </a:moveTo>
                  <a:lnTo>
                    <a:pt x="4513" y="2848"/>
                  </a:lnTo>
                  <a:cubicBezTo>
                    <a:pt x="4513" y="2877"/>
                    <a:pt x="4484" y="2909"/>
                    <a:pt x="4484" y="2909"/>
                  </a:cubicBezTo>
                  <a:cubicBezTo>
                    <a:pt x="4452" y="2909"/>
                    <a:pt x="4423" y="2877"/>
                    <a:pt x="4423" y="2848"/>
                  </a:cubicBezTo>
                  <a:cubicBezTo>
                    <a:pt x="4423" y="2848"/>
                    <a:pt x="4452" y="2817"/>
                    <a:pt x="4484" y="2817"/>
                  </a:cubicBezTo>
                  <a:close/>
                  <a:moveTo>
                    <a:pt x="2969" y="2969"/>
                  </a:moveTo>
                  <a:lnTo>
                    <a:pt x="2998" y="2999"/>
                  </a:lnTo>
                  <a:cubicBezTo>
                    <a:pt x="2998" y="3030"/>
                    <a:pt x="2969" y="3059"/>
                    <a:pt x="2969" y="3059"/>
                  </a:cubicBezTo>
                  <a:cubicBezTo>
                    <a:pt x="2938" y="3059"/>
                    <a:pt x="2909" y="3030"/>
                    <a:pt x="2909" y="2999"/>
                  </a:cubicBezTo>
                  <a:cubicBezTo>
                    <a:pt x="2909" y="2999"/>
                    <a:pt x="2938" y="2969"/>
                    <a:pt x="2969" y="2969"/>
                  </a:cubicBezTo>
                  <a:close/>
                  <a:moveTo>
                    <a:pt x="294" y="1"/>
                  </a:moveTo>
                  <a:cubicBezTo>
                    <a:pt x="214" y="1"/>
                    <a:pt x="155" y="1"/>
                    <a:pt x="122" y="1"/>
                  </a:cubicBezTo>
                  <a:cubicBezTo>
                    <a:pt x="30" y="273"/>
                    <a:pt x="1" y="575"/>
                    <a:pt x="1" y="878"/>
                  </a:cubicBezTo>
                  <a:cubicBezTo>
                    <a:pt x="1" y="2575"/>
                    <a:pt x="1394" y="3968"/>
                    <a:pt x="3090" y="3968"/>
                  </a:cubicBezTo>
                  <a:cubicBezTo>
                    <a:pt x="4331" y="3968"/>
                    <a:pt x="5421" y="3241"/>
                    <a:pt x="5906" y="2182"/>
                  </a:cubicBezTo>
                  <a:lnTo>
                    <a:pt x="5877" y="2182"/>
                  </a:lnTo>
                  <a:cubicBezTo>
                    <a:pt x="5240" y="1363"/>
                    <a:pt x="4241" y="757"/>
                    <a:pt x="3059" y="365"/>
                  </a:cubicBezTo>
                  <a:cubicBezTo>
                    <a:pt x="2118" y="24"/>
                    <a:pt x="796" y="1"/>
                    <a:pt x="294" y="1"/>
                  </a:cubicBezTo>
                  <a:close/>
                </a:path>
              </a:pathLst>
            </a:custGeom>
            <a:solidFill>
              <a:srgbClr val="63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56"/>
            <p:cNvSpPr/>
            <p:nvPr/>
          </p:nvSpPr>
          <p:spPr>
            <a:xfrm>
              <a:off x="4543903" y="1534545"/>
              <a:ext cx="211544" cy="137337"/>
            </a:xfrm>
            <a:custGeom>
              <a:avLst/>
              <a:gdLst/>
              <a:ahLst/>
              <a:cxnLst/>
              <a:rect l="l" t="t" r="r" b="b"/>
              <a:pathLst>
                <a:path w="5787" h="3757" extrusionOk="0">
                  <a:moveTo>
                    <a:pt x="3514" y="1939"/>
                  </a:moveTo>
                  <a:cubicBezTo>
                    <a:pt x="3514" y="1939"/>
                    <a:pt x="3545" y="1968"/>
                    <a:pt x="3545" y="2000"/>
                  </a:cubicBezTo>
                  <a:lnTo>
                    <a:pt x="3514" y="2029"/>
                  </a:lnTo>
                  <a:cubicBezTo>
                    <a:pt x="3485" y="2029"/>
                    <a:pt x="3453" y="2000"/>
                    <a:pt x="3453" y="2000"/>
                  </a:cubicBezTo>
                  <a:cubicBezTo>
                    <a:pt x="3453" y="1968"/>
                    <a:pt x="3485" y="1939"/>
                    <a:pt x="3514" y="1939"/>
                  </a:cubicBezTo>
                  <a:close/>
                  <a:moveTo>
                    <a:pt x="2697" y="1"/>
                  </a:moveTo>
                  <a:cubicBezTo>
                    <a:pt x="1546" y="1"/>
                    <a:pt x="546" y="636"/>
                    <a:pt x="0" y="1576"/>
                  </a:cubicBezTo>
                  <a:cubicBezTo>
                    <a:pt x="0" y="1576"/>
                    <a:pt x="86" y="1568"/>
                    <a:pt x="250" y="1568"/>
                  </a:cubicBezTo>
                  <a:cubicBezTo>
                    <a:pt x="656" y="1568"/>
                    <a:pt x="1545" y="1615"/>
                    <a:pt x="2818" y="1939"/>
                  </a:cubicBezTo>
                  <a:cubicBezTo>
                    <a:pt x="4575" y="2392"/>
                    <a:pt x="5574" y="3514"/>
                    <a:pt x="5726" y="3757"/>
                  </a:cubicBezTo>
                  <a:cubicBezTo>
                    <a:pt x="5787" y="3543"/>
                    <a:pt x="5787" y="3333"/>
                    <a:pt x="5787" y="3119"/>
                  </a:cubicBezTo>
                  <a:cubicBezTo>
                    <a:pt x="5787" y="1394"/>
                    <a:pt x="4423" y="1"/>
                    <a:pt x="2697" y="1"/>
                  </a:cubicBezTo>
                  <a:close/>
                </a:path>
              </a:pathLst>
            </a:custGeom>
            <a:solidFill>
              <a:srgbClr val="63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56"/>
            <p:cNvSpPr/>
            <p:nvPr/>
          </p:nvSpPr>
          <p:spPr>
            <a:xfrm>
              <a:off x="4671256" y="1623919"/>
              <a:ext cx="12173" cy="11698"/>
            </a:xfrm>
            <a:custGeom>
              <a:avLst/>
              <a:gdLst/>
              <a:ahLst/>
              <a:cxnLst/>
              <a:rect l="l" t="t" r="r" b="b"/>
              <a:pathLst>
                <a:path w="333" h="320" extrusionOk="0">
                  <a:moveTo>
                    <a:pt x="197" y="0"/>
                  </a:moveTo>
                  <a:cubicBezTo>
                    <a:pt x="131" y="0"/>
                    <a:pt x="85" y="50"/>
                    <a:pt x="61" y="100"/>
                  </a:cubicBezTo>
                  <a:cubicBezTo>
                    <a:pt x="1" y="190"/>
                    <a:pt x="30" y="282"/>
                    <a:pt x="91" y="311"/>
                  </a:cubicBezTo>
                  <a:cubicBezTo>
                    <a:pt x="108" y="317"/>
                    <a:pt x="124" y="319"/>
                    <a:pt x="140" y="319"/>
                  </a:cubicBezTo>
                  <a:cubicBezTo>
                    <a:pt x="205" y="319"/>
                    <a:pt x="255" y="270"/>
                    <a:pt x="304" y="221"/>
                  </a:cubicBezTo>
                  <a:cubicBezTo>
                    <a:pt x="333" y="129"/>
                    <a:pt x="304" y="39"/>
                    <a:pt x="243" y="8"/>
                  </a:cubicBezTo>
                  <a:cubicBezTo>
                    <a:pt x="227" y="3"/>
                    <a:pt x="211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56"/>
            <p:cNvSpPr/>
            <p:nvPr/>
          </p:nvSpPr>
          <p:spPr>
            <a:xfrm>
              <a:off x="4651335" y="1614269"/>
              <a:ext cx="6690" cy="6287"/>
            </a:xfrm>
            <a:custGeom>
              <a:avLst/>
              <a:gdLst/>
              <a:ahLst/>
              <a:cxnLst/>
              <a:rect l="l" t="t" r="r" b="b"/>
              <a:pathLst>
                <a:path w="183" h="172" extrusionOk="0">
                  <a:moveTo>
                    <a:pt x="30" y="1"/>
                  </a:moveTo>
                  <a:lnTo>
                    <a:pt x="1" y="151"/>
                  </a:lnTo>
                  <a:lnTo>
                    <a:pt x="30" y="151"/>
                  </a:lnTo>
                  <a:cubicBezTo>
                    <a:pt x="55" y="164"/>
                    <a:pt x="80" y="172"/>
                    <a:pt x="101" y="172"/>
                  </a:cubicBezTo>
                  <a:cubicBezTo>
                    <a:pt x="130" y="172"/>
                    <a:pt x="151" y="157"/>
                    <a:pt x="151" y="122"/>
                  </a:cubicBezTo>
                  <a:cubicBezTo>
                    <a:pt x="182" y="61"/>
                    <a:pt x="151" y="30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56"/>
            <p:cNvSpPr/>
            <p:nvPr/>
          </p:nvSpPr>
          <p:spPr>
            <a:xfrm>
              <a:off x="4662410" y="1617559"/>
              <a:ext cx="6690" cy="6653"/>
            </a:xfrm>
            <a:custGeom>
              <a:avLst/>
              <a:gdLst/>
              <a:ahLst/>
              <a:cxnLst/>
              <a:rect l="l" t="t" r="r" b="b"/>
              <a:pathLst>
                <a:path w="183" h="182" extrusionOk="0">
                  <a:moveTo>
                    <a:pt x="61" y="0"/>
                  </a:moveTo>
                  <a:lnTo>
                    <a:pt x="1" y="153"/>
                  </a:lnTo>
                  <a:lnTo>
                    <a:pt x="61" y="182"/>
                  </a:lnTo>
                  <a:cubicBezTo>
                    <a:pt x="122" y="182"/>
                    <a:pt x="151" y="182"/>
                    <a:pt x="182" y="121"/>
                  </a:cubicBezTo>
                  <a:cubicBezTo>
                    <a:pt x="182" y="92"/>
                    <a:pt x="151" y="61"/>
                    <a:pt x="122" y="32"/>
                  </a:cubicBezTo>
                  <a:cubicBezTo>
                    <a:pt x="90" y="32"/>
                    <a:pt x="61" y="3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56"/>
            <p:cNvSpPr/>
            <p:nvPr/>
          </p:nvSpPr>
          <p:spPr>
            <a:xfrm>
              <a:off x="4626990" y="1614269"/>
              <a:ext cx="5520" cy="5520"/>
            </a:xfrm>
            <a:custGeom>
              <a:avLst/>
              <a:gdLst/>
              <a:ahLst/>
              <a:cxnLst/>
              <a:rect l="l" t="t" r="r" b="b"/>
              <a:pathLst>
                <a:path w="151" h="151" extrusionOk="0">
                  <a:moveTo>
                    <a:pt x="61" y="1"/>
                  </a:moveTo>
                  <a:cubicBezTo>
                    <a:pt x="61" y="1"/>
                    <a:pt x="0" y="1"/>
                    <a:pt x="0" y="61"/>
                  </a:cubicBezTo>
                  <a:cubicBezTo>
                    <a:pt x="0" y="90"/>
                    <a:pt x="29" y="151"/>
                    <a:pt x="61" y="151"/>
                  </a:cubicBezTo>
                  <a:lnTo>
                    <a:pt x="150" y="151"/>
                  </a:lnTo>
                  <a:cubicBezTo>
                    <a:pt x="150" y="122"/>
                    <a:pt x="121" y="6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56"/>
            <p:cNvSpPr/>
            <p:nvPr/>
          </p:nvSpPr>
          <p:spPr>
            <a:xfrm>
              <a:off x="4563825" y="1599830"/>
              <a:ext cx="5629" cy="5629"/>
            </a:xfrm>
            <a:custGeom>
              <a:avLst/>
              <a:gdLst/>
              <a:ahLst/>
              <a:cxnLst/>
              <a:rect l="l" t="t" r="r" b="b"/>
              <a:pathLst>
                <a:path w="154" h="154" extrusionOk="0">
                  <a:moveTo>
                    <a:pt x="61" y="1"/>
                  </a:moveTo>
                  <a:cubicBezTo>
                    <a:pt x="32" y="1"/>
                    <a:pt x="1" y="1"/>
                    <a:pt x="1" y="32"/>
                  </a:cubicBezTo>
                  <a:lnTo>
                    <a:pt x="1" y="153"/>
                  </a:lnTo>
                  <a:lnTo>
                    <a:pt x="61" y="153"/>
                  </a:lnTo>
                  <a:cubicBezTo>
                    <a:pt x="122" y="153"/>
                    <a:pt x="153" y="122"/>
                    <a:pt x="153" y="93"/>
                  </a:cubicBezTo>
                  <a:cubicBezTo>
                    <a:pt x="153" y="32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56"/>
            <p:cNvSpPr/>
            <p:nvPr/>
          </p:nvSpPr>
          <p:spPr>
            <a:xfrm>
              <a:off x="4630243" y="1607616"/>
              <a:ext cx="4496" cy="4460"/>
            </a:xfrm>
            <a:custGeom>
              <a:avLst/>
              <a:gdLst/>
              <a:ahLst/>
              <a:cxnLst/>
              <a:rect l="l" t="t" r="r" b="b"/>
              <a:pathLst>
                <a:path w="123" h="122" extrusionOk="0">
                  <a:moveTo>
                    <a:pt x="61" y="1"/>
                  </a:moveTo>
                  <a:cubicBezTo>
                    <a:pt x="32" y="1"/>
                    <a:pt x="1" y="30"/>
                    <a:pt x="1" y="61"/>
                  </a:cubicBezTo>
                  <a:cubicBezTo>
                    <a:pt x="1" y="90"/>
                    <a:pt x="1" y="90"/>
                    <a:pt x="32" y="122"/>
                  </a:cubicBezTo>
                  <a:cubicBezTo>
                    <a:pt x="61" y="122"/>
                    <a:pt x="93" y="90"/>
                    <a:pt x="93" y="61"/>
                  </a:cubicBezTo>
                  <a:cubicBezTo>
                    <a:pt x="122" y="30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56"/>
            <p:cNvSpPr/>
            <p:nvPr/>
          </p:nvSpPr>
          <p:spPr>
            <a:xfrm>
              <a:off x="4574901" y="1601000"/>
              <a:ext cx="8883" cy="12173"/>
            </a:xfrm>
            <a:custGeom>
              <a:avLst/>
              <a:gdLst/>
              <a:ahLst/>
              <a:cxnLst/>
              <a:rect l="l" t="t" r="r" b="b"/>
              <a:pathLst>
                <a:path w="243" h="333" extrusionOk="0">
                  <a:moveTo>
                    <a:pt x="32" y="0"/>
                  </a:moveTo>
                  <a:lnTo>
                    <a:pt x="0" y="303"/>
                  </a:lnTo>
                  <a:cubicBezTo>
                    <a:pt x="32" y="303"/>
                    <a:pt x="61" y="332"/>
                    <a:pt x="61" y="332"/>
                  </a:cubicBezTo>
                  <a:cubicBezTo>
                    <a:pt x="182" y="332"/>
                    <a:pt x="243" y="271"/>
                    <a:pt x="243" y="150"/>
                  </a:cubicBezTo>
                  <a:cubicBezTo>
                    <a:pt x="243" y="61"/>
                    <a:pt x="214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56"/>
            <p:cNvSpPr/>
            <p:nvPr/>
          </p:nvSpPr>
          <p:spPr>
            <a:xfrm>
              <a:off x="4547266" y="1599830"/>
              <a:ext cx="9943" cy="12465"/>
            </a:xfrm>
            <a:custGeom>
              <a:avLst/>
              <a:gdLst/>
              <a:ahLst/>
              <a:cxnLst/>
              <a:rect l="l" t="t" r="r" b="b"/>
              <a:pathLst>
                <a:path w="272" h="341" extrusionOk="0">
                  <a:moveTo>
                    <a:pt x="151" y="1"/>
                  </a:moveTo>
                  <a:cubicBezTo>
                    <a:pt x="61" y="32"/>
                    <a:pt x="0" y="93"/>
                    <a:pt x="0" y="182"/>
                  </a:cubicBezTo>
                  <a:cubicBezTo>
                    <a:pt x="0" y="262"/>
                    <a:pt x="46" y="341"/>
                    <a:pt x="117" y="341"/>
                  </a:cubicBezTo>
                  <a:cubicBezTo>
                    <a:pt x="128" y="341"/>
                    <a:pt x="139" y="339"/>
                    <a:pt x="151" y="335"/>
                  </a:cubicBezTo>
                  <a:cubicBezTo>
                    <a:pt x="243" y="335"/>
                    <a:pt x="272" y="274"/>
                    <a:pt x="272" y="182"/>
                  </a:cubicBezTo>
                  <a:cubicBezTo>
                    <a:pt x="272" y="93"/>
                    <a:pt x="211" y="1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56"/>
            <p:cNvSpPr/>
            <p:nvPr/>
          </p:nvSpPr>
          <p:spPr>
            <a:xfrm>
              <a:off x="4732119" y="1668076"/>
              <a:ext cx="13343" cy="10967"/>
            </a:xfrm>
            <a:custGeom>
              <a:avLst/>
              <a:gdLst/>
              <a:ahLst/>
              <a:cxnLst/>
              <a:rect l="l" t="t" r="r" b="b"/>
              <a:pathLst>
                <a:path w="365" h="300" extrusionOk="0">
                  <a:moveTo>
                    <a:pt x="197" y="1"/>
                  </a:moveTo>
                  <a:cubicBezTo>
                    <a:pt x="159" y="1"/>
                    <a:pt x="126" y="23"/>
                    <a:pt x="93" y="72"/>
                  </a:cubicBezTo>
                  <a:cubicBezTo>
                    <a:pt x="1" y="133"/>
                    <a:pt x="1" y="225"/>
                    <a:pt x="61" y="254"/>
                  </a:cubicBezTo>
                  <a:cubicBezTo>
                    <a:pt x="91" y="284"/>
                    <a:pt x="130" y="299"/>
                    <a:pt x="168" y="299"/>
                  </a:cubicBezTo>
                  <a:cubicBezTo>
                    <a:pt x="206" y="299"/>
                    <a:pt x="244" y="284"/>
                    <a:pt x="274" y="254"/>
                  </a:cubicBezTo>
                  <a:cubicBezTo>
                    <a:pt x="335" y="193"/>
                    <a:pt x="364" y="104"/>
                    <a:pt x="303" y="43"/>
                  </a:cubicBezTo>
                  <a:cubicBezTo>
                    <a:pt x="263" y="16"/>
                    <a:pt x="229" y="1"/>
                    <a:pt x="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56"/>
            <p:cNvSpPr/>
            <p:nvPr/>
          </p:nvSpPr>
          <p:spPr>
            <a:xfrm>
              <a:off x="4701121" y="1637481"/>
              <a:ext cx="6690" cy="6287"/>
            </a:xfrm>
            <a:custGeom>
              <a:avLst/>
              <a:gdLst/>
              <a:ahLst/>
              <a:cxnLst/>
              <a:rect l="l" t="t" r="r" b="b"/>
              <a:pathLst>
                <a:path w="183" h="172" extrusionOk="0">
                  <a:moveTo>
                    <a:pt x="61" y="0"/>
                  </a:moveTo>
                  <a:lnTo>
                    <a:pt x="0" y="122"/>
                  </a:lnTo>
                  <a:lnTo>
                    <a:pt x="32" y="153"/>
                  </a:lnTo>
                  <a:cubicBezTo>
                    <a:pt x="57" y="165"/>
                    <a:pt x="76" y="172"/>
                    <a:pt x="93" y="172"/>
                  </a:cubicBezTo>
                  <a:cubicBezTo>
                    <a:pt x="117" y="172"/>
                    <a:pt x="135" y="157"/>
                    <a:pt x="153" y="122"/>
                  </a:cubicBezTo>
                  <a:cubicBezTo>
                    <a:pt x="182" y="92"/>
                    <a:pt x="153" y="6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56"/>
            <p:cNvSpPr/>
            <p:nvPr/>
          </p:nvSpPr>
          <p:spPr>
            <a:xfrm>
              <a:off x="4533960" y="1591861"/>
              <a:ext cx="219293" cy="104365"/>
            </a:xfrm>
            <a:custGeom>
              <a:avLst/>
              <a:gdLst/>
              <a:ahLst/>
              <a:cxnLst/>
              <a:rect l="l" t="t" r="r" b="b"/>
              <a:pathLst>
                <a:path w="5999" h="2855" extrusionOk="0">
                  <a:moveTo>
                    <a:pt x="522" y="0"/>
                  </a:moveTo>
                  <a:cubicBezTo>
                    <a:pt x="358" y="0"/>
                    <a:pt x="272" y="8"/>
                    <a:pt x="272" y="8"/>
                  </a:cubicBezTo>
                  <a:cubicBezTo>
                    <a:pt x="151" y="219"/>
                    <a:pt x="61" y="461"/>
                    <a:pt x="1" y="674"/>
                  </a:cubicBezTo>
                  <a:cubicBezTo>
                    <a:pt x="34" y="674"/>
                    <a:pt x="93" y="674"/>
                    <a:pt x="173" y="674"/>
                  </a:cubicBezTo>
                  <a:cubicBezTo>
                    <a:pt x="675" y="674"/>
                    <a:pt x="1997" y="697"/>
                    <a:pt x="2938" y="1038"/>
                  </a:cubicBezTo>
                  <a:cubicBezTo>
                    <a:pt x="4120" y="1430"/>
                    <a:pt x="5119" y="2036"/>
                    <a:pt x="5756" y="2855"/>
                  </a:cubicBezTo>
                  <a:lnTo>
                    <a:pt x="5785" y="2855"/>
                  </a:lnTo>
                  <a:cubicBezTo>
                    <a:pt x="5877" y="2642"/>
                    <a:pt x="5967" y="2431"/>
                    <a:pt x="5998" y="2189"/>
                  </a:cubicBezTo>
                  <a:cubicBezTo>
                    <a:pt x="5846" y="1946"/>
                    <a:pt x="4847" y="824"/>
                    <a:pt x="3090" y="371"/>
                  </a:cubicBezTo>
                  <a:cubicBezTo>
                    <a:pt x="1817" y="47"/>
                    <a:pt x="928" y="0"/>
                    <a:pt x="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56"/>
            <p:cNvSpPr/>
            <p:nvPr/>
          </p:nvSpPr>
          <p:spPr>
            <a:xfrm>
              <a:off x="4709967" y="1689570"/>
              <a:ext cx="3400" cy="2230"/>
            </a:xfrm>
            <a:custGeom>
              <a:avLst/>
              <a:gdLst/>
              <a:ahLst/>
              <a:cxnLst/>
              <a:rect l="l" t="t" r="r" b="b"/>
              <a:pathLst>
                <a:path w="93" h="61" extrusionOk="0">
                  <a:moveTo>
                    <a:pt x="32" y="0"/>
                  </a:moveTo>
                  <a:cubicBezTo>
                    <a:pt x="32" y="0"/>
                    <a:pt x="1" y="0"/>
                    <a:pt x="1" y="29"/>
                  </a:cubicBezTo>
                  <a:cubicBezTo>
                    <a:pt x="1" y="61"/>
                    <a:pt x="32" y="61"/>
                    <a:pt x="32" y="61"/>
                  </a:cubicBezTo>
                  <a:cubicBezTo>
                    <a:pt x="61" y="61"/>
                    <a:pt x="93" y="61"/>
                    <a:pt x="93" y="29"/>
                  </a:cubicBezTo>
                  <a:cubicBezTo>
                    <a:pt x="93" y="0"/>
                    <a:pt x="61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56"/>
            <p:cNvSpPr/>
            <p:nvPr/>
          </p:nvSpPr>
          <p:spPr>
            <a:xfrm>
              <a:off x="4700061" y="1689570"/>
              <a:ext cx="3327" cy="3290"/>
            </a:xfrm>
            <a:custGeom>
              <a:avLst/>
              <a:gdLst/>
              <a:ahLst/>
              <a:cxnLst/>
              <a:rect l="l" t="t" r="r" b="b"/>
              <a:pathLst>
                <a:path w="91" h="90" extrusionOk="0">
                  <a:moveTo>
                    <a:pt x="29" y="0"/>
                  </a:moveTo>
                  <a:cubicBezTo>
                    <a:pt x="29" y="0"/>
                    <a:pt x="0" y="29"/>
                    <a:pt x="0" y="61"/>
                  </a:cubicBezTo>
                  <a:lnTo>
                    <a:pt x="29" y="90"/>
                  </a:lnTo>
                  <a:cubicBezTo>
                    <a:pt x="61" y="90"/>
                    <a:pt x="90" y="61"/>
                    <a:pt x="90" y="61"/>
                  </a:cubicBezTo>
                  <a:cubicBezTo>
                    <a:pt x="90" y="29"/>
                    <a:pt x="61" y="0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56"/>
            <p:cNvSpPr/>
            <p:nvPr/>
          </p:nvSpPr>
          <p:spPr>
            <a:xfrm>
              <a:off x="4698891" y="1697283"/>
              <a:ext cx="3400" cy="2230"/>
            </a:xfrm>
            <a:custGeom>
              <a:avLst/>
              <a:gdLst/>
              <a:ahLst/>
              <a:cxnLst/>
              <a:rect l="l" t="t" r="r" b="b"/>
              <a:pathLst>
                <a:path w="93" h="61" extrusionOk="0">
                  <a:moveTo>
                    <a:pt x="61" y="0"/>
                  </a:moveTo>
                  <a:cubicBezTo>
                    <a:pt x="32" y="0"/>
                    <a:pt x="1" y="0"/>
                    <a:pt x="1" y="32"/>
                  </a:cubicBezTo>
                  <a:cubicBezTo>
                    <a:pt x="1" y="61"/>
                    <a:pt x="32" y="61"/>
                    <a:pt x="61" y="61"/>
                  </a:cubicBezTo>
                  <a:cubicBezTo>
                    <a:pt x="61" y="61"/>
                    <a:pt x="93" y="61"/>
                    <a:pt x="93" y="32"/>
                  </a:cubicBezTo>
                  <a:cubicBezTo>
                    <a:pt x="93" y="0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56"/>
            <p:cNvSpPr/>
            <p:nvPr/>
          </p:nvSpPr>
          <p:spPr>
            <a:xfrm>
              <a:off x="4697831" y="1701706"/>
              <a:ext cx="2266" cy="2230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30" y="0"/>
                  </a:moveTo>
                  <a:cubicBezTo>
                    <a:pt x="1" y="0"/>
                    <a:pt x="1" y="0"/>
                    <a:pt x="1" y="32"/>
                  </a:cubicBezTo>
                  <a:cubicBezTo>
                    <a:pt x="1" y="32"/>
                    <a:pt x="1" y="61"/>
                    <a:pt x="30" y="61"/>
                  </a:cubicBezTo>
                  <a:lnTo>
                    <a:pt x="61" y="32"/>
                  </a:lnTo>
                  <a:cubicBezTo>
                    <a:pt x="61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56"/>
            <p:cNvSpPr/>
            <p:nvPr/>
          </p:nvSpPr>
          <p:spPr>
            <a:xfrm>
              <a:off x="4693408" y="1703899"/>
              <a:ext cx="2266" cy="2266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0" y="1"/>
                  </a:moveTo>
                  <a:cubicBezTo>
                    <a:pt x="1" y="1"/>
                    <a:pt x="1" y="1"/>
                    <a:pt x="1" y="32"/>
                  </a:cubicBezTo>
                  <a:cubicBezTo>
                    <a:pt x="1" y="32"/>
                    <a:pt x="1" y="61"/>
                    <a:pt x="30" y="61"/>
                  </a:cubicBezTo>
                  <a:lnTo>
                    <a:pt x="61" y="32"/>
                  </a:lnTo>
                  <a:cubicBezTo>
                    <a:pt x="61" y="1"/>
                    <a:pt x="30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56"/>
            <p:cNvSpPr/>
            <p:nvPr/>
          </p:nvSpPr>
          <p:spPr>
            <a:xfrm>
              <a:off x="4686755" y="1705069"/>
              <a:ext cx="2266" cy="2230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30" y="0"/>
                  </a:moveTo>
                  <a:cubicBezTo>
                    <a:pt x="1" y="0"/>
                    <a:pt x="1" y="29"/>
                    <a:pt x="1" y="29"/>
                  </a:cubicBezTo>
                  <a:cubicBezTo>
                    <a:pt x="1" y="61"/>
                    <a:pt x="1" y="61"/>
                    <a:pt x="30" y="61"/>
                  </a:cubicBezTo>
                  <a:cubicBezTo>
                    <a:pt x="61" y="61"/>
                    <a:pt x="61" y="61"/>
                    <a:pt x="61" y="29"/>
                  </a:cubicBezTo>
                  <a:cubicBezTo>
                    <a:pt x="61" y="29"/>
                    <a:pt x="61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56"/>
            <p:cNvSpPr/>
            <p:nvPr/>
          </p:nvSpPr>
          <p:spPr>
            <a:xfrm>
              <a:off x="4691215" y="1712782"/>
              <a:ext cx="2230" cy="3400"/>
            </a:xfrm>
            <a:custGeom>
              <a:avLst/>
              <a:gdLst/>
              <a:ahLst/>
              <a:cxnLst/>
              <a:rect l="l" t="t" r="r" b="b"/>
              <a:pathLst>
                <a:path w="61" h="93" extrusionOk="0">
                  <a:moveTo>
                    <a:pt x="29" y="0"/>
                  </a:moveTo>
                  <a:cubicBezTo>
                    <a:pt x="0" y="0"/>
                    <a:pt x="0" y="32"/>
                    <a:pt x="0" y="61"/>
                  </a:cubicBezTo>
                  <a:cubicBezTo>
                    <a:pt x="0" y="61"/>
                    <a:pt x="0" y="92"/>
                    <a:pt x="29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2"/>
                    <a:pt x="61" y="0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56"/>
            <p:cNvSpPr/>
            <p:nvPr/>
          </p:nvSpPr>
          <p:spPr>
            <a:xfrm>
              <a:off x="4691215" y="1719398"/>
              <a:ext cx="3290" cy="3400"/>
            </a:xfrm>
            <a:custGeom>
              <a:avLst/>
              <a:gdLst/>
              <a:ahLst/>
              <a:cxnLst/>
              <a:rect l="l" t="t" r="r" b="b"/>
              <a:pathLst>
                <a:path w="90" h="93" extrusionOk="0">
                  <a:moveTo>
                    <a:pt x="61" y="1"/>
                  </a:moveTo>
                  <a:cubicBezTo>
                    <a:pt x="29" y="1"/>
                    <a:pt x="0" y="32"/>
                    <a:pt x="0" y="32"/>
                  </a:cubicBezTo>
                  <a:cubicBezTo>
                    <a:pt x="0" y="61"/>
                    <a:pt x="29" y="93"/>
                    <a:pt x="61" y="93"/>
                  </a:cubicBezTo>
                  <a:cubicBezTo>
                    <a:pt x="61" y="93"/>
                    <a:pt x="90" y="61"/>
                    <a:pt x="90" y="32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56"/>
            <p:cNvSpPr/>
            <p:nvPr/>
          </p:nvSpPr>
          <p:spPr>
            <a:xfrm>
              <a:off x="4669063" y="1706129"/>
              <a:ext cx="1097" cy="1170"/>
            </a:xfrm>
            <a:custGeom>
              <a:avLst/>
              <a:gdLst/>
              <a:ahLst/>
              <a:cxnLst/>
              <a:rect l="l" t="t" r="r" b="b"/>
              <a:pathLst>
                <a:path w="30" h="32" extrusionOk="0">
                  <a:moveTo>
                    <a:pt x="29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29" y="3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56"/>
            <p:cNvSpPr/>
            <p:nvPr/>
          </p:nvSpPr>
          <p:spPr>
            <a:xfrm>
              <a:off x="4662410" y="1706129"/>
              <a:ext cx="1097" cy="1170"/>
            </a:xfrm>
            <a:custGeom>
              <a:avLst/>
              <a:gdLst/>
              <a:ahLst/>
              <a:cxnLst/>
              <a:rect l="l" t="t" r="r" b="b"/>
              <a:pathLst>
                <a:path w="30" h="32" extrusionOk="0">
                  <a:moveTo>
                    <a:pt x="1" y="0"/>
                  </a:moveTo>
                  <a:lnTo>
                    <a:pt x="1" y="32"/>
                  </a:lnTo>
                  <a:lnTo>
                    <a:pt x="30" y="32"/>
                  </a:lnTo>
                  <a:cubicBezTo>
                    <a:pt x="30" y="0"/>
                    <a:pt x="3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56"/>
            <p:cNvSpPr/>
            <p:nvPr/>
          </p:nvSpPr>
          <p:spPr>
            <a:xfrm>
              <a:off x="4664640" y="1713915"/>
              <a:ext cx="1097" cy="2266"/>
            </a:xfrm>
            <a:custGeom>
              <a:avLst/>
              <a:gdLst/>
              <a:ahLst/>
              <a:cxnLst/>
              <a:rect l="l" t="t" r="r" b="b"/>
              <a:pathLst>
                <a:path w="30" h="62" extrusionOk="0">
                  <a:moveTo>
                    <a:pt x="29" y="1"/>
                  </a:moveTo>
                  <a:cubicBezTo>
                    <a:pt x="0" y="1"/>
                    <a:pt x="0" y="1"/>
                    <a:pt x="0" y="30"/>
                  </a:cubicBezTo>
                  <a:cubicBezTo>
                    <a:pt x="0" y="30"/>
                    <a:pt x="0" y="61"/>
                    <a:pt x="29" y="61"/>
                  </a:cubicBezTo>
                  <a:lnTo>
                    <a:pt x="29" y="30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17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56"/>
            <p:cNvSpPr/>
            <p:nvPr/>
          </p:nvSpPr>
          <p:spPr>
            <a:xfrm>
              <a:off x="4635836" y="1724991"/>
              <a:ext cx="3327" cy="3327"/>
            </a:xfrm>
            <a:custGeom>
              <a:avLst/>
              <a:gdLst/>
              <a:ahLst/>
              <a:cxnLst/>
              <a:rect l="l" t="t" r="r" b="b"/>
              <a:pathLst>
                <a:path w="91" h="91" extrusionOk="0">
                  <a:moveTo>
                    <a:pt x="61" y="0"/>
                  </a:moveTo>
                  <a:cubicBezTo>
                    <a:pt x="30" y="0"/>
                    <a:pt x="1" y="30"/>
                    <a:pt x="1" y="30"/>
                  </a:cubicBezTo>
                  <a:cubicBezTo>
                    <a:pt x="1" y="61"/>
                    <a:pt x="30" y="90"/>
                    <a:pt x="61" y="90"/>
                  </a:cubicBezTo>
                  <a:cubicBezTo>
                    <a:pt x="61" y="90"/>
                    <a:pt x="90" y="61"/>
                    <a:pt x="90" y="3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56"/>
            <p:cNvSpPr/>
            <p:nvPr/>
          </p:nvSpPr>
          <p:spPr>
            <a:xfrm>
              <a:off x="4634703" y="1691763"/>
              <a:ext cx="3400" cy="3327"/>
            </a:xfrm>
            <a:custGeom>
              <a:avLst/>
              <a:gdLst/>
              <a:ahLst/>
              <a:cxnLst/>
              <a:rect l="l" t="t" r="r" b="b"/>
              <a:pathLst>
                <a:path w="93" h="91" extrusionOk="0">
                  <a:moveTo>
                    <a:pt x="32" y="1"/>
                  </a:moveTo>
                  <a:lnTo>
                    <a:pt x="0" y="30"/>
                  </a:lnTo>
                  <a:cubicBezTo>
                    <a:pt x="0" y="61"/>
                    <a:pt x="32" y="90"/>
                    <a:pt x="32" y="90"/>
                  </a:cubicBezTo>
                  <a:cubicBezTo>
                    <a:pt x="61" y="90"/>
                    <a:pt x="92" y="61"/>
                    <a:pt x="92" y="30"/>
                  </a:cubicBezTo>
                  <a:cubicBezTo>
                    <a:pt x="92" y="30"/>
                    <a:pt x="61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56"/>
            <p:cNvSpPr/>
            <p:nvPr/>
          </p:nvSpPr>
          <p:spPr>
            <a:xfrm>
              <a:off x="4643549" y="1681747"/>
              <a:ext cx="3400" cy="2266"/>
            </a:xfrm>
            <a:custGeom>
              <a:avLst/>
              <a:gdLst/>
              <a:ahLst/>
              <a:cxnLst/>
              <a:rect l="l" t="t" r="r" b="b"/>
              <a:pathLst>
                <a:path w="93" h="62" extrusionOk="0">
                  <a:moveTo>
                    <a:pt x="32" y="1"/>
                  </a:moveTo>
                  <a:cubicBezTo>
                    <a:pt x="32" y="1"/>
                    <a:pt x="0" y="1"/>
                    <a:pt x="0" y="32"/>
                  </a:cubicBezTo>
                  <a:cubicBezTo>
                    <a:pt x="0" y="62"/>
                    <a:pt x="32" y="62"/>
                    <a:pt x="32" y="62"/>
                  </a:cubicBezTo>
                  <a:cubicBezTo>
                    <a:pt x="61" y="62"/>
                    <a:pt x="92" y="62"/>
                    <a:pt x="92" y="32"/>
                  </a:cubicBezTo>
                  <a:cubicBezTo>
                    <a:pt x="92" y="1"/>
                    <a:pt x="61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56"/>
            <p:cNvSpPr/>
            <p:nvPr/>
          </p:nvSpPr>
          <p:spPr>
            <a:xfrm>
              <a:off x="4633606" y="1671841"/>
              <a:ext cx="2266" cy="2266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0" y="1"/>
                  </a:moveTo>
                  <a:cubicBezTo>
                    <a:pt x="1" y="1"/>
                    <a:pt x="1" y="30"/>
                    <a:pt x="1" y="30"/>
                  </a:cubicBezTo>
                  <a:cubicBezTo>
                    <a:pt x="1" y="61"/>
                    <a:pt x="1" y="61"/>
                    <a:pt x="30" y="61"/>
                  </a:cubicBezTo>
                  <a:cubicBezTo>
                    <a:pt x="62" y="61"/>
                    <a:pt x="62" y="61"/>
                    <a:pt x="62" y="30"/>
                  </a:cubicBezTo>
                  <a:cubicBezTo>
                    <a:pt x="62" y="30"/>
                    <a:pt x="62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56"/>
            <p:cNvSpPr/>
            <p:nvPr/>
          </p:nvSpPr>
          <p:spPr>
            <a:xfrm>
              <a:off x="4623627" y="1678494"/>
              <a:ext cx="2230" cy="3290"/>
            </a:xfrm>
            <a:custGeom>
              <a:avLst/>
              <a:gdLst/>
              <a:ahLst/>
              <a:cxnLst/>
              <a:rect l="l" t="t" r="r" b="b"/>
              <a:pathLst>
                <a:path w="61" h="90" extrusionOk="0">
                  <a:moveTo>
                    <a:pt x="32" y="0"/>
                  </a:moveTo>
                  <a:cubicBezTo>
                    <a:pt x="0" y="0"/>
                    <a:pt x="0" y="29"/>
                    <a:pt x="0" y="61"/>
                  </a:cubicBezTo>
                  <a:cubicBezTo>
                    <a:pt x="0" y="61"/>
                    <a:pt x="0" y="90"/>
                    <a:pt x="32" y="90"/>
                  </a:cubicBezTo>
                  <a:cubicBezTo>
                    <a:pt x="61" y="90"/>
                    <a:pt x="61" y="61"/>
                    <a:pt x="61" y="61"/>
                  </a:cubicBezTo>
                  <a:cubicBezTo>
                    <a:pt x="61" y="29"/>
                    <a:pt x="61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56"/>
            <p:cNvSpPr/>
            <p:nvPr/>
          </p:nvSpPr>
          <p:spPr>
            <a:xfrm>
              <a:off x="4629183" y="1683977"/>
              <a:ext cx="2266" cy="2266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0" y="1"/>
                  </a:moveTo>
                  <a:cubicBezTo>
                    <a:pt x="1" y="1"/>
                    <a:pt x="1" y="1"/>
                    <a:pt x="1" y="32"/>
                  </a:cubicBezTo>
                  <a:cubicBezTo>
                    <a:pt x="1" y="32"/>
                    <a:pt x="1" y="61"/>
                    <a:pt x="30" y="61"/>
                  </a:cubicBezTo>
                  <a:lnTo>
                    <a:pt x="61" y="32"/>
                  </a:lnTo>
                  <a:cubicBezTo>
                    <a:pt x="61" y="1"/>
                    <a:pt x="30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56"/>
            <p:cNvSpPr/>
            <p:nvPr/>
          </p:nvSpPr>
          <p:spPr>
            <a:xfrm>
              <a:off x="4660181" y="1646327"/>
              <a:ext cx="2266" cy="2266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0" y="1"/>
                  </a:moveTo>
                  <a:cubicBezTo>
                    <a:pt x="1" y="1"/>
                    <a:pt x="1" y="1"/>
                    <a:pt x="1" y="32"/>
                  </a:cubicBezTo>
                  <a:cubicBezTo>
                    <a:pt x="1" y="61"/>
                    <a:pt x="1" y="61"/>
                    <a:pt x="30" y="61"/>
                  </a:cubicBezTo>
                  <a:cubicBezTo>
                    <a:pt x="62" y="61"/>
                    <a:pt x="62" y="61"/>
                    <a:pt x="62" y="32"/>
                  </a:cubicBezTo>
                  <a:cubicBezTo>
                    <a:pt x="62" y="1"/>
                    <a:pt x="62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56"/>
            <p:cNvSpPr/>
            <p:nvPr/>
          </p:nvSpPr>
          <p:spPr>
            <a:xfrm>
              <a:off x="4670123" y="1605423"/>
              <a:ext cx="3400" cy="3290"/>
            </a:xfrm>
            <a:custGeom>
              <a:avLst/>
              <a:gdLst/>
              <a:ahLst/>
              <a:cxnLst/>
              <a:rect l="l" t="t" r="r" b="b"/>
              <a:pathLst>
                <a:path w="93" h="90" extrusionOk="0">
                  <a:moveTo>
                    <a:pt x="61" y="0"/>
                  </a:moveTo>
                  <a:cubicBezTo>
                    <a:pt x="32" y="0"/>
                    <a:pt x="0" y="29"/>
                    <a:pt x="0" y="61"/>
                  </a:cubicBezTo>
                  <a:cubicBezTo>
                    <a:pt x="0" y="61"/>
                    <a:pt x="32" y="90"/>
                    <a:pt x="61" y="90"/>
                  </a:cubicBezTo>
                  <a:lnTo>
                    <a:pt x="92" y="61"/>
                  </a:lnTo>
                  <a:cubicBezTo>
                    <a:pt x="92" y="29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56"/>
            <p:cNvSpPr/>
            <p:nvPr/>
          </p:nvSpPr>
          <p:spPr>
            <a:xfrm>
              <a:off x="4600415" y="1654113"/>
              <a:ext cx="2230" cy="3327"/>
            </a:xfrm>
            <a:custGeom>
              <a:avLst/>
              <a:gdLst/>
              <a:ahLst/>
              <a:cxnLst/>
              <a:rect l="l" t="t" r="r" b="b"/>
              <a:pathLst>
                <a:path w="61" h="91" extrusionOk="0">
                  <a:moveTo>
                    <a:pt x="29" y="1"/>
                  </a:moveTo>
                  <a:cubicBezTo>
                    <a:pt x="0" y="1"/>
                    <a:pt x="0" y="30"/>
                    <a:pt x="0" y="30"/>
                  </a:cubicBezTo>
                  <a:cubicBezTo>
                    <a:pt x="0" y="62"/>
                    <a:pt x="0" y="91"/>
                    <a:pt x="29" y="91"/>
                  </a:cubicBezTo>
                  <a:cubicBezTo>
                    <a:pt x="61" y="91"/>
                    <a:pt x="61" y="62"/>
                    <a:pt x="61" y="30"/>
                  </a:cubicBezTo>
                  <a:cubicBezTo>
                    <a:pt x="61" y="30"/>
                    <a:pt x="61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56"/>
            <p:cNvSpPr/>
            <p:nvPr/>
          </p:nvSpPr>
          <p:spPr>
            <a:xfrm>
              <a:off x="4588170" y="1705069"/>
              <a:ext cx="2266" cy="3290"/>
            </a:xfrm>
            <a:custGeom>
              <a:avLst/>
              <a:gdLst/>
              <a:ahLst/>
              <a:cxnLst/>
              <a:rect l="l" t="t" r="r" b="b"/>
              <a:pathLst>
                <a:path w="62" h="90" extrusionOk="0">
                  <a:moveTo>
                    <a:pt x="32" y="0"/>
                  </a:moveTo>
                  <a:lnTo>
                    <a:pt x="1" y="29"/>
                  </a:lnTo>
                  <a:cubicBezTo>
                    <a:pt x="1" y="61"/>
                    <a:pt x="32" y="90"/>
                    <a:pt x="32" y="90"/>
                  </a:cubicBezTo>
                  <a:cubicBezTo>
                    <a:pt x="61" y="90"/>
                    <a:pt x="61" y="61"/>
                    <a:pt x="61" y="29"/>
                  </a:cubicBezTo>
                  <a:cubicBezTo>
                    <a:pt x="61" y="29"/>
                    <a:pt x="61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56"/>
            <p:cNvSpPr/>
            <p:nvPr/>
          </p:nvSpPr>
          <p:spPr>
            <a:xfrm>
              <a:off x="4569417" y="1697283"/>
              <a:ext cx="2230" cy="2230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29" y="0"/>
                  </a:moveTo>
                  <a:cubicBezTo>
                    <a:pt x="0" y="0"/>
                    <a:pt x="0" y="32"/>
                    <a:pt x="0" y="32"/>
                  </a:cubicBezTo>
                  <a:cubicBezTo>
                    <a:pt x="0" y="61"/>
                    <a:pt x="0" y="61"/>
                    <a:pt x="29" y="61"/>
                  </a:cubicBezTo>
                  <a:cubicBezTo>
                    <a:pt x="29" y="61"/>
                    <a:pt x="61" y="61"/>
                    <a:pt x="61" y="32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56"/>
            <p:cNvSpPr/>
            <p:nvPr/>
          </p:nvSpPr>
          <p:spPr>
            <a:xfrm>
              <a:off x="4570478" y="1689570"/>
              <a:ext cx="2230" cy="2230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32" y="0"/>
                  </a:moveTo>
                  <a:cubicBezTo>
                    <a:pt x="0" y="0"/>
                    <a:pt x="0" y="0"/>
                    <a:pt x="0" y="29"/>
                  </a:cubicBezTo>
                  <a:cubicBezTo>
                    <a:pt x="0" y="29"/>
                    <a:pt x="0" y="61"/>
                    <a:pt x="32" y="61"/>
                  </a:cubicBezTo>
                  <a:lnTo>
                    <a:pt x="61" y="29"/>
                  </a:lnTo>
                  <a:cubicBezTo>
                    <a:pt x="61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56"/>
            <p:cNvSpPr/>
            <p:nvPr/>
          </p:nvSpPr>
          <p:spPr>
            <a:xfrm>
              <a:off x="4564994" y="1681747"/>
              <a:ext cx="2230" cy="2266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29" y="1"/>
                  </a:moveTo>
                  <a:cubicBezTo>
                    <a:pt x="0" y="1"/>
                    <a:pt x="0" y="1"/>
                    <a:pt x="0" y="32"/>
                  </a:cubicBezTo>
                  <a:cubicBezTo>
                    <a:pt x="0" y="32"/>
                    <a:pt x="0" y="62"/>
                    <a:pt x="29" y="62"/>
                  </a:cubicBezTo>
                  <a:lnTo>
                    <a:pt x="61" y="32"/>
                  </a:lnTo>
                  <a:cubicBezTo>
                    <a:pt x="61" y="1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56"/>
            <p:cNvSpPr/>
            <p:nvPr/>
          </p:nvSpPr>
          <p:spPr>
            <a:xfrm>
              <a:off x="4552749" y="1682917"/>
              <a:ext cx="2266" cy="2266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2" y="0"/>
                  </a:moveTo>
                  <a:cubicBezTo>
                    <a:pt x="32" y="0"/>
                    <a:pt x="1" y="0"/>
                    <a:pt x="1" y="30"/>
                  </a:cubicBezTo>
                  <a:cubicBezTo>
                    <a:pt x="1" y="61"/>
                    <a:pt x="32" y="61"/>
                    <a:pt x="32" y="61"/>
                  </a:cubicBezTo>
                  <a:cubicBezTo>
                    <a:pt x="61" y="61"/>
                    <a:pt x="61" y="61"/>
                    <a:pt x="61" y="30"/>
                  </a:cubicBezTo>
                  <a:cubicBezTo>
                    <a:pt x="61" y="0"/>
                    <a:pt x="61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56"/>
            <p:cNvSpPr/>
            <p:nvPr/>
          </p:nvSpPr>
          <p:spPr>
            <a:xfrm>
              <a:off x="4542843" y="1688400"/>
              <a:ext cx="2230" cy="1206"/>
            </a:xfrm>
            <a:custGeom>
              <a:avLst/>
              <a:gdLst/>
              <a:ahLst/>
              <a:cxnLst/>
              <a:rect l="l" t="t" r="r" b="b"/>
              <a:pathLst>
                <a:path w="61" h="33" extrusionOk="0">
                  <a:moveTo>
                    <a:pt x="0" y="1"/>
                  </a:moveTo>
                  <a:cubicBezTo>
                    <a:pt x="0" y="32"/>
                    <a:pt x="29" y="32"/>
                    <a:pt x="29" y="32"/>
                  </a:cubicBezTo>
                  <a:cubicBezTo>
                    <a:pt x="29" y="32"/>
                    <a:pt x="61" y="32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56"/>
            <p:cNvSpPr/>
            <p:nvPr/>
          </p:nvSpPr>
          <p:spPr>
            <a:xfrm>
              <a:off x="4542843" y="1630828"/>
              <a:ext cx="3290" cy="2266"/>
            </a:xfrm>
            <a:custGeom>
              <a:avLst/>
              <a:gdLst/>
              <a:ahLst/>
              <a:cxnLst/>
              <a:rect l="l" t="t" r="r" b="b"/>
              <a:pathLst>
                <a:path w="90" h="62" extrusionOk="0">
                  <a:moveTo>
                    <a:pt x="29" y="1"/>
                  </a:moveTo>
                  <a:cubicBezTo>
                    <a:pt x="29" y="1"/>
                    <a:pt x="0" y="1"/>
                    <a:pt x="0" y="32"/>
                  </a:cubicBezTo>
                  <a:cubicBezTo>
                    <a:pt x="0" y="61"/>
                    <a:pt x="29" y="61"/>
                    <a:pt x="29" y="61"/>
                  </a:cubicBezTo>
                  <a:cubicBezTo>
                    <a:pt x="61" y="61"/>
                    <a:pt x="90" y="61"/>
                    <a:pt x="90" y="32"/>
                  </a:cubicBezTo>
                  <a:cubicBezTo>
                    <a:pt x="90" y="1"/>
                    <a:pt x="61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56"/>
            <p:cNvSpPr/>
            <p:nvPr/>
          </p:nvSpPr>
          <p:spPr>
            <a:xfrm>
              <a:off x="4533960" y="1591861"/>
              <a:ext cx="219293" cy="104365"/>
            </a:xfrm>
            <a:custGeom>
              <a:avLst/>
              <a:gdLst/>
              <a:ahLst/>
              <a:cxnLst/>
              <a:rect l="l" t="t" r="r" b="b"/>
              <a:pathLst>
                <a:path w="5999" h="2855" extrusionOk="0">
                  <a:moveTo>
                    <a:pt x="522" y="0"/>
                  </a:moveTo>
                  <a:cubicBezTo>
                    <a:pt x="358" y="0"/>
                    <a:pt x="272" y="8"/>
                    <a:pt x="272" y="8"/>
                  </a:cubicBezTo>
                  <a:cubicBezTo>
                    <a:pt x="151" y="219"/>
                    <a:pt x="61" y="461"/>
                    <a:pt x="1" y="674"/>
                  </a:cubicBezTo>
                  <a:cubicBezTo>
                    <a:pt x="34" y="674"/>
                    <a:pt x="93" y="674"/>
                    <a:pt x="173" y="674"/>
                  </a:cubicBezTo>
                  <a:cubicBezTo>
                    <a:pt x="675" y="674"/>
                    <a:pt x="1997" y="697"/>
                    <a:pt x="2938" y="1038"/>
                  </a:cubicBezTo>
                  <a:cubicBezTo>
                    <a:pt x="4120" y="1430"/>
                    <a:pt x="5119" y="2036"/>
                    <a:pt x="5756" y="2855"/>
                  </a:cubicBezTo>
                  <a:lnTo>
                    <a:pt x="5785" y="2855"/>
                  </a:lnTo>
                  <a:cubicBezTo>
                    <a:pt x="5877" y="2642"/>
                    <a:pt x="5967" y="2431"/>
                    <a:pt x="5998" y="2189"/>
                  </a:cubicBezTo>
                  <a:cubicBezTo>
                    <a:pt x="5846" y="1946"/>
                    <a:pt x="4847" y="824"/>
                    <a:pt x="3090" y="371"/>
                  </a:cubicBezTo>
                  <a:cubicBezTo>
                    <a:pt x="1817" y="47"/>
                    <a:pt x="928" y="0"/>
                    <a:pt x="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8" name="Google Shape;4608;p56"/>
          <p:cNvGrpSpPr/>
          <p:nvPr/>
        </p:nvGrpSpPr>
        <p:grpSpPr>
          <a:xfrm>
            <a:off x="6482523" y="659086"/>
            <a:ext cx="1870017" cy="1874022"/>
            <a:chOff x="3212170" y="680375"/>
            <a:chExt cx="540342" cy="541453"/>
          </a:xfrm>
        </p:grpSpPr>
        <p:sp>
          <p:nvSpPr>
            <p:cNvPr id="4609" name="Google Shape;4609;p56"/>
            <p:cNvSpPr/>
            <p:nvPr/>
          </p:nvSpPr>
          <p:spPr>
            <a:xfrm>
              <a:off x="3212170" y="731331"/>
              <a:ext cx="112955" cy="439537"/>
            </a:xfrm>
            <a:custGeom>
              <a:avLst/>
              <a:gdLst/>
              <a:ahLst/>
              <a:cxnLst/>
              <a:rect l="l" t="t" r="r" b="b"/>
              <a:pathLst>
                <a:path w="3090" h="12024" extrusionOk="0">
                  <a:moveTo>
                    <a:pt x="3090" y="0"/>
                  </a:moveTo>
                  <a:cubicBezTo>
                    <a:pt x="1212" y="1333"/>
                    <a:pt x="0" y="3543"/>
                    <a:pt x="0" y="5997"/>
                  </a:cubicBezTo>
                  <a:cubicBezTo>
                    <a:pt x="0" y="8481"/>
                    <a:pt x="1212" y="10691"/>
                    <a:pt x="3090" y="12024"/>
                  </a:cubicBezTo>
                  <a:lnTo>
                    <a:pt x="3090" y="0"/>
                  </a:lnTo>
                  <a:close/>
                </a:path>
              </a:pathLst>
            </a:custGeom>
            <a:solidFill>
              <a:srgbClr val="FF6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56"/>
            <p:cNvSpPr/>
            <p:nvPr/>
          </p:nvSpPr>
          <p:spPr>
            <a:xfrm>
              <a:off x="3638388" y="731331"/>
              <a:ext cx="114125" cy="439537"/>
            </a:xfrm>
            <a:custGeom>
              <a:avLst/>
              <a:gdLst/>
              <a:ahLst/>
              <a:cxnLst/>
              <a:rect l="l" t="t" r="r" b="b"/>
              <a:pathLst>
                <a:path w="3122" h="12024" extrusionOk="0">
                  <a:moveTo>
                    <a:pt x="1" y="0"/>
                  </a:moveTo>
                  <a:lnTo>
                    <a:pt x="1" y="12024"/>
                  </a:lnTo>
                  <a:cubicBezTo>
                    <a:pt x="1879" y="10691"/>
                    <a:pt x="3122" y="8510"/>
                    <a:pt x="3122" y="5997"/>
                  </a:cubicBezTo>
                  <a:cubicBezTo>
                    <a:pt x="3122" y="3514"/>
                    <a:pt x="1879" y="1333"/>
                    <a:pt x="1" y="0"/>
                  </a:cubicBezTo>
                  <a:close/>
                </a:path>
              </a:pathLst>
            </a:custGeom>
            <a:solidFill>
              <a:srgbClr val="FF6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56"/>
            <p:cNvSpPr/>
            <p:nvPr/>
          </p:nvSpPr>
          <p:spPr>
            <a:xfrm>
              <a:off x="3325085" y="680375"/>
              <a:ext cx="313349" cy="541453"/>
            </a:xfrm>
            <a:custGeom>
              <a:avLst/>
              <a:gdLst/>
              <a:ahLst/>
              <a:cxnLst/>
              <a:rect l="l" t="t" r="r" b="b"/>
              <a:pathLst>
                <a:path w="8572" h="14812" extrusionOk="0">
                  <a:moveTo>
                    <a:pt x="4210" y="3543"/>
                  </a:moveTo>
                  <a:lnTo>
                    <a:pt x="4968" y="4847"/>
                  </a:lnTo>
                  <a:lnTo>
                    <a:pt x="5603" y="4573"/>
                  </a:lnTo>
                  <a:lnTo>
                    <a:pt x="5603" y="4573"/>
                  </a:lnTo>
                  <a:lnTo>
                    <a:pt x="5300" y="6694"/>
                  </a:lnTo>
                  <a:lnTo>
                    <a:pt x="5300" y="6694"/>
                  </a:lnTo>
                  <a:lnTo>
                    <a:pt x="6241" y="5785"/>
                  </a:lnTo>
                  <a:lnTo>
                    <a:pt x="6451" y="6330"/>
                  </a:lnTo>
                  <a:lnTo>
                    <a:pt x="7452" y="6148"/>
                  </a:lnTo>
                  <a:lnTo>
                    <a:pt x="7452" y="6148"/>
                  </a:lnTo>
                  <a:lnTo>
                    <a:pt x="7149" y="7299"/>
                  </a:lnTo>
                  <a:lnTo>
                    <a:pt x="7602" y="7391"/>
                  </a:lnTo>
                  <a:lnTo>
                    <a:pt x="5906" y="8996"/>
                  </a:lnTo>
                  <a:lnTo>
                    <a:pt x="6119" y="9601"/>
                  </a:lnTo>
                  <a:lnTo>
                    <a:pt x="6119" y="9601"/>
                  </a:lnTo>
                  <a:lnTo>
                    <a:pt x="4331" y="9209"/>
                  </a:lnTo>
                  <a:lnTo>
                    <a:pt x="4331" y="11176"/>
                  </a:lnTo>
                  <a:lnTo>
                    <a:pt x="3999" y="11176"/>
                  </a:lnTo>
                  <a:lnTo>
                    <a:pt x="3999" y="9269"/>
                  </a:lnTo>
                  <a:lnTo>
                    <a:pt x="2271" y="9480"/>
                  </a:lnTo>
                  <a:lnTo>
                    <a:pt x="2271" y="9480"/>
                  </a:lnTo>
                  <a:lnTo>
                    <a:pt x="2514" y="8874"/>
                  </a:lnTo>
                  <a:lnTo>
                    <a:pt x="849" y="7391"/>
                  </a:lnTo>
                  <a:lnTo>
                    <a:pt x="1363" y="7178"/>
                  </a:lnTo>
                  <a:lnTo>
                    <a:pt x="1031" y="6088"/>
                  </a:lnTo>
                  <a:lnTo>
                    <a:pt x="2061" y="6301"/>
                  </a:lnTo>
                  <a:lnTo>
                    <a:pt x="2150" y="5695"/>
                  </a:lnTo>
                  <a:lnTo>
                    <a:pt x="3120" y="6694"/>
                  </a:lnTo>
                  <a:lnTo>
                    <a:pt x="2756" y="4484"/>
                  </a:lnTo>
                  <a:lnTo>
                    <a:pt x="2756" y="4484"/>
                  </a:lnTo>
                  <a:lnTo>
                    <a:pt x="3483" y="4876"/>
                  </a:lnTo>
                  <a:lnTo>
                    <a:pt x="4210" y="3543"/>
                  </a:lnTo>
                  <a:close/>
                  <a:moveTo>
                    <a:pt x="4302" y="1"/>
                  </a:moveTo>
                  <a:cubicBezTo>
                    <a:pt x="2695" y="1"/>
                    <a:pt x="1212" y="514"/>
                    <a:pt x="1" y="1394"/>
                  </a:cubicBezTo>
                  <a:lnTo>
                    <a:pt x="1" y="13418"/>
                  </a:lnTo>
                  <a:cubicBezTo>
                    <a:pt x="1212" y="14297"/>
                    <a:pt x="2695" y="14811"/>
                    <a:pt x="4302" y="14811"/>
                  </a:cubicBezTo>
                  <a:cubicBezTo>
                    <a:pt x="5877" y="14811"/>
                    <a:pt x="7360" y="14297"/>
                    <a:pt x="8572" y="13418"/>
                  </a:cubicBezTo>
                  <a:lnTo>
                    <a:pt x="8572" y="1394"/>
                  </a:lnTo>
                  <a:cubicBezTo>
                    <a:pt x="7360" y="514"/>
                    <a:pt x="5877" y="1"/>
                    <a:pt x="4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56"/>
            <p:cNvSpPr/>
            <p:nvPr/>
          </p:nvSpPr>
          <p:spPr>
            <a:xfrm>
              <a:off x="3356119" y="809885"/>
              <a:ext cx="246892" cy="279061"/>
            </a:xfrm>
            <a:custGeom>
              <a:avLst/>
              <a:gdLst/>
              <a:ahLst/>
              <a:cxnLst/>
              <a:rect l="l" t="t" r="r" b="b"/>
              <a:pathLst>
                <a:path w="6754" h="7634" extrusionOk="0">
                  <a:moveTo>
                    <a:pt x="3361" y="0"/>
                  </a:moveTo>
                  <a:lnTo>
                    <a:pt x="2634" y="1333"/>
                  </a:lnTo>
                  <a:lnTo>
                    <a:pt x="1907" y="941"/>
                  </a:lnTo>
                  <a:lnTo>
                    <a:pt x="1907" y="941"/>
                  </a:lnTo>
                  <a:lnTo>
                    <a:pt x="2271" y="3151"/>
                  </a:lnTo>
                  <a:lnTo>
                    <a:pt x="1301" y="2152"/>
                  </a:lnTo>
                  <a:lnTo>
                    <a:pt x="1212" y="2758"/>
                  </a:lnTo>
                  <a:lnTo>
                    <a:pt x="182" y="2545"/>
                  </a:lnTo>
                  <a:lnTo>
                    <a:pt x="514" y="3635"/>
                  </a:lnTo>
                  <a:lnTo>
                    <a:pt x="0" y="3848"/>
                  </a:lnTo>
                  <a:lnTo>
                    <a:pt x="1665" y="5331"/>
                  </a:lnTo>
                  <a:lnTo>
                    <a:pt x="1422" y="5937"/>
                  </a:lnTo>
                  <a:lnTo>
                    <a:pt x="1422" y="5937"/>
                  </a:lnTo>
                  <a:lnTo>
                    <a:pt x="3150" y="5726"/>
                  </a:lnTo>
                  <a:lnTo>
                    <a:pt x="3150" y="7633"/>
                  </a:lnTo>
                  <a:lnTo>
                    <a:pt x="3482" y="7633"/>
                  </a:lnTo>
                  <a:lnTo>
                    <a:pt x="3482" y="5666"/>
                  </a:lnTo>
                  <a:lnTo>
                    <a:pt x="5270" y="6058"/>
                  </a:lnTo>
                  <a:lnTo>
                    <a:pt x="5270" y="6058"/>
                  </a:lnTo>
                  <a:lnTo>
                    <a:pt x="5057" y="5453"/>
                  </a:lnTo>
                  <a:lnTo>
                    <a:pt x="6753" y="3848"/>
                  </a:lnTo>
                  <a:lnTo>
                    <a:pt x="6300" y="3756"/>
                  </a:lnTo>
                  <a:lnTo>
                    <a:pt x="6603" y="2605"/>
                  </a:lnTo>
                  <a:lnTo>
                    <a:pt x="6603" y="2605"/>
                  </a:lnTo>
                  <a:lnTo>
                    <a:pt x="5602" y="2787"/>
                  </a:lnTo>
                  <a:lnTo>
                    <a:pt x="5392" y="2242"/>
                  </a:lnTo>
                  <a:lnTo>
                    <a:pt x="4451" y="3151"/>
                  </a:lnTo>
                  <a:lnTo>
                    <a:pt x="4451" y="3151"/>
                  </a:lnTo>
                  <a:lnTo>
                    <a:pt x="4754" y="1030"/>
                  </a:lnTo>
                  <a:lnTo>
                    <a:pt x="4754" y="1030"/>
                  </a:lnTo>
                  <a:lnTo>
                    <a:pt x="4119" y="1304"/>
                  </a:lnTo>
                  <a:lnTo>
                    <a:pt x="3361" y="0"/>
                  </a:lnTo>
                  <a:close/>
                </a:path>
              </a:pathLst>
            </a:custGeom>
            <a:solidFill>
              <a:srgbClr val="FF6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3" name="Google Shape;4613;p56"/>
          <p:cNvGrpSpPr/>
          <p:nvPr/>
        </p:nvGrpSpPr>
        <p:grpSpPr>
          <a:xfrm rot="2311038">
            <a:off x="1815435" y="413011"/>
            <a:ext cx="991867" cy="993606"/>
            <a:chOff x="5362625" y="2227450"/>
            <a:chExt cx="2025200" cy="2028750"/>
          </a:xfrm>
        </p:grpSpPr>
        <p:sp>
          <p:nvSpPr>
            <p:cNvPr id="4614" name="Google Shape;4614;p56"/>
            <p:cNvSpPr/>
            <p:nvPr/>
          </p:nvSpPr>
          <p:spPr>
            <a:xfrm>
              <a:off x="5403575" y="3491925"/>
              <a:ext cx="365225" cy="259325"/>
            </a:xfrm>
            <a:custGeom>
              <a:avLst/>
              <a:gdLst/>
              <a:ahLst/>
              <a:cxnLst/>
              <a:rect l="l" t="t" r="r" b="b"/>
              <a:pathLst>
                <a:path w="14609" h="10373" extrusionOk="0">
                  <a:moveTo>
                    <a:pt x="2872" y="1"/>
                  </a:moveTo>
                  <a:lnTo>
                    <a:pt x="0" y="1638"/>
                  </a:lnTo>
                  <a:lnTo>
                    <a:pt x="9826" y="10372"/>
                  </a:lnTo>
                  <a:lnTo>
                    <a:pt x="14608" y="4783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56"/>
            <p:cNvSpPr/>
            <p:nvPr/>
          </p:nvSpPr>
          <p:spPr>
            <a:xfrm>
              <a:off x="5362625" y="3532875"/>
              <a:ext cx="286625" cy="266125"/>
            </a:xfrm>
            <a:custGeom>
              <a:avLst/>
              <a:gdLst/>
              <a:ahLst/>
              <a:cxnLst/>
              <a:rect l="l" t="t" r="r" b="b"/>
              <a:pathLst>
                <a:path w="11465" h="10645" extrusionOk="0">
                  <a:moveTo>
                    <a:pt x="1638" y="0"/>
                  </a:moveTo>
                  <a:lnTo>
                    <a:pt x="143" y="961"/>
                  </a:lnTo>
                  <a:cubicBezTo>
                    <a:pt x="1" y="1092"/>
                    <a:pt x="1" y="1092"/>
                    <a:pt x="1" y="1234"/>
                  </a:cubicBezTo>
                  <a:lnTo>
                    <a:pt x="9696" y="10645"/>
                  </a:lnTo>
                  <a:lnTo>
                    <a:pt x="11464" y="8734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56"/>
            <p:cNvSpPr/>
            <p:nvPr/>
          </p:nvSpPr>
          <p:spPr>
            <a:xfrm>
              <a:off x="5649225" y="3611475"/>
              <a:ext cx="180975" cy="177450"/>
            </a:xfrm>
            <a:custGeom>
              <a:avLst/>
              <a:gdLst/>
              <a:ahLst/>
              <a:cxnLst/>
              <a:rect l="l" t="t" r="r" b="b"/>
              <a:pathLst>
                <a:path w="7239" h="7098" extrusionOk="0">
                  <a:moveTo>
                    <a:pt x="4782" y="1"/>
                  </a:moveTo>
                  <a:lnTo>
                    <a:pt x="0" y="5590"/>
                  </a:lnTo>
                  <a:lnTo>
                    <a:pt x="1638" y="7097"/>
                  </a:lnTo>
                  <a:lnTo>
                    <a:pt x="7239" y="950"/>
                  </a:lnTo>
                  <a:lnTo>
                    <a:pt x="4782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56"/>
            <p:cNvSpPr/>
            <p:nvPr/>
          </p:nvSpPr>
          <p:spPr>
            <a:xfrm>
              <a:off x="5605000" y="3751225"/>
              <a:ext cx="85175" cy="85450"/>
            </a:xfrm>
            <a:custGeom>
              <a:avLst/>
              <a:gdLst/>
              <a:ahLst/>
              <a:cxnLst/>
              <a:rect l="l" t="t" r="r" b="b"/>
              <a:pathLst>
                <a:path w="3407" h="3418" extrusionOk="0">
                  <a:moveTo>
                    <a:pt x="1769" y="0"/>
                  </a:moveTo>
                  <a:lnTo>
                    <a:pt x="1" y="1911"/>
                  </a:lnTo>
                  <a:lnTo>
                    <a:pt x="1496" y="3418"/>
                  </a:lnTo>
                  <a:lnTo>
                    <a:pt x="3407" y="1507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C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56"/>
            <p:cNvSpPr/>
            <p:nvPr/>
          </p:nvSpPr>
          <p:spPr>
            <a:xfrm>
              <a:off x="5874400" y="3853575"/>
              <a:ext cx="262875" cy="361675"/>
            </a:xfrm>
            <a:custGeom>
              <a:avLst/>
              <a:gdLst/>
              <a:ahLst/>
              <a:cxnLst/>
              <a:rect l="l" t="t" r="r" b="b"/>
              <a:pathLst>
                <a:path w="10515" h="14467" extrusionOk="0">
                  <a:moveTo>
                    <a:pt x="5601" y="1"/>
                  </a:moveTo>
                  <a:lnTo>
                    <a:pt x="0" y="4782"/>
                  </a:lnTo>
                  <a:lnTo>
                    <a:pt x="8735" y="14466"/>
                  </a:lnTo>
                  <a:lnTo>
                    <a:pt x="10372" y="11606"/>
                  </a:lnTo>
                  <a:cubicBezTo>
                    <a:pt x="10514" y="11606"/>
                    <a:pt x="10514" y="11606"/>
                    <a:pt x="10372" y="11464"/>
                  </a:cubicBezTo>
                  <a:lnTo>
                    <a:pt x="56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56"/>
            <p:cNvSpPr/>
            <p:nvPr/>
          </p:nvSpPr>
          <p:spPr>
            <a:xfrm>
              <a:off x="5823350" y="3973125"/>
              <a:ext cx="269425" cy="283075"/>
            </a:xfrm>
            <a:custGeom>
              <a:avLst/>
              <a:gdLst/>
              <a:ahLst/>
              <a:cxnLst/>
              <a:rect l="l" t="t" r="r" b="b"/>
              <a:pathLst>
                <a:path w="10777" h="11323" extrusionOk="0">
                  <a:moveTo>
                    <a:pt x="2042" y="0"/>
                  </a:moveTo>
                  <a:lnTo>
                    <a:pt x="1" y="1769"/>
                  </a:lnTo>
                  <a:lnTo>
                    <a:pt x="9685" y="11322"/>
                  </a:lnTo>
                  <a:lnTo>
                    <a:pt x="9827" y="11322"/>
                  </a:lnTo>
                  <a:lnTo>
                    <a:pt x="10777" y="9684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56"/>
            <p:cNvSpPr/>
            <p:nvPr/>
          </p:nvSpPr>
          <p:spPr>
            <a:xfrm>
              <a:off x="5837000" y="3792175"/>
              <a:ext cx="177450" cy="180975"/>
            </a:xfrm>
            <a:custGeom>
              <a:avLst/>
              <a:gdLst/>
              <a:ahLst/>
              <a:cxnLst/>
              <a:rect l="l" t="t" r="r" b="b"/>
              <a:pathLst>
                <a:path w="7098" h="7239" extrusionOk="0">
                  <a:moveTo>
                    <a:pt x="6005" y="0"/>
                  </a:moveTo>
                  <a:lnTo>
                    <a:pt x="1" y="5601"/>
                  </a:lnTo>
                  <a:lnTo>
                    <a:pt x="1496" y="7238"/>
                  </a:lnTo>
                  <a:lnTo>
                    <a:pt x="7097" y="2457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56"/>
            <p:cNvSpPr/>
            <p:nvPr/>
          </p:nvSpPr>
          <p:spPr>
            <a:xfrm>
              <a:off x="5789225" y="3932175"/>
              <a:ext cx="85200" cy="85200"/>
            </a:xfrm>
            <a:custGeom>
              <a:avLst/>
              <a:gdLst/>
              <a:ahLst/>
              <a:cxnLst/>
              <a:rect l="l" t="t" r="r" b="b"/>
              <a:pathLst>
                <a:path w="3408" h="3408" extrusionOk="0">
                  <a:moveTo>
                    <a:pt x="1912" y="1"/>
                  </a:moveTo>
                  <a:lnTo>
                    <a:pt x="1" y="1911"/>
                  </a:lnTo>
                  <a:lnTo>
                    <a:pt x="1366" y="3407"/>
                  </a:lnTo>
                  <a:lnTo>
                    <a:pt x="3407" y="1638"/>
                  </a:lnTo>
                  <a:lnTo>
                    <a:pt x="1912" y="1"/>
                  </a:lnTo>
                  <a:close/>
                </a:path>
              </a:pathLst>
            </a:custGeom>
            <a:solidFill>
              <a:srgbClr val="0C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56"/>
            <p:cNvSpPr/>
            <p:nvPr/>
          </p:nvSpPr>
          <p:spPr>
            <a:xfrm>
              <a:off x="7007100" y="3012575"/>
              <a:ext cx="187825" cy="182700"/>
            </a:xfrm>
            <a:custGeom>
              <a:avLst/>
              <a:gdLst/>
              <a:ahLst/>
              <a:cxnLst/>
              <a:rect l="l" t="t" r="r" b="b"/>
              <a:pathLst>
                <a:path w="7513" h="7308" extrusionOk="0">
                  <a:moveTo>
                    <a:pt x="4421" y="0"/>
                  </a:moveTo>
                  <a:cubicBezTo>
                    <a:pt x="3825" y="0"/>
                    <a:pt x="3211" y="205"/>
                    <a:pt x="2730" y="615"/>
                  </a:cubicBezTo>
                  <a:lnTo>
                    <a:pt x="1" y="3486"/>
                  </a:lnTo>
                  <a:lnTo>
                    <a:pt x="3822" y="7307"/>
                  </a:lnTo>
                  <a:lnTo>
                    <a:pt x="6552" y="4436"/>
                  </a:lnTo>
                  <a:cubicBezTo>
                    <a:pt x="7512" y="3486"/>
                    <a:pt x="7512" y="1979"/>
                    <a:pt x="6552" y="1160"/>
                  </a:cubicBezTo>
                  <a:lnTo>
                    <a:pt x="6006" y="615"/>
                  </a:lnTo>
                  <a:cubicBezTo>
                    <a:pt x="5596" y="205"/>
                    <a:pt x="5018" y="0"/>
                    <a:pt x="4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56"/>
            <p:cNvSpPr/>
            <p:nvPr/>
          </p:nvSpPr>
          <p:spPr>
            <a:xfrm>
              <a:off x="7102650" y="3341000"/>
              <a:ext cx="187800" cy="185075"/>
            </a:xfrm>
            <a:custGeom>
              <a:avLst/>
              <a:gdLst/>
              <a:ahLst/>
              <a:cxnLst/>
              <a:rect l="l" t="t" r="r" b="b"/>
              <a:pathLst>
                <a:path w="7512" h="7403" extrusionOk="0">
                  <a:moveTo>
                    <a:pt x="4456" y="0"/>
                  </a:moveTo>
                  <a:cubicBezTo>
                    <a:pt x="3860" y="0"/>
                    <a:pt x="3281" y="240"/>
                    <a:pt x="2872" y="721"/>
                  </a:cubicBezTo>
                  <a:lnTo>
                    <a:pt x="0" y="3581"/>
                  </a:lnTo>
                  <a:lnTo>
                    <a:pt x="3821" y="7402"/>
                  </a:lnTo>
                  <a:lnTo>
                    <a:pt x="6693" y="4542"/>
                  </a:lnTo>
                  <a:cubicBezTo>
                    <a:pt x="7512" y="3581"/>
                    <a:pt x="7512" y="2085"/>
                    <a:pt x="6551" y="1267"/>
                  </a:cubicBezTo>
                  <a:lnTo>
                    <a:pt x="6147" y="721"/>
                  </a:lnTo>
                  <a:cubicBezTo>
                    <a:pt x="5666" y="240"/>
                    <a:pt x="5052" y="0"/>
                    <a:pt x="4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56"/>
            <p:cNvSpPr/>
            <p:nvPr/>
          </p:nvSpPr>
          <p:spPr>
            <a:xfrm>
              <a:off x="6556750" y="2806300"/>
              <a:ext cx="767825" cy="1197425"/>
            </a:xfrm>
            <a:custGeom>
              <a:avLst/>
              <a:gdLst/>
              <a:ahLst/>
              <a:cxnLst/>
              <a:rect l="l" t="t" r="r" b="b"/>
              <a:pathLst>
                <a:path w="30713" h="47897" extrusionOk="0">
                  <a:moveTo>
                    <a:pt x="17338" y="0"/>
                  </a:moveTo>
                  <a:lnTo>
                    <a:pt x="1" y="17469"/>
                  </a:lnTo>
                  <a:lnTo>
                    <a:pt x="3003" y="18691"/>
                  </a:lnTo>
                  <a:lnTo>
                    <a:pt x="6420" y="20056"/>
                  </a:lnTo>
                  <a:lnTo>
                    <a:pt x="24293" y="47896"/>
                  </a:lnTo>
                  <a:lnTo>
                    <a:pt x="30712" y="41488"/>
                  </a:lnTo>
                  <a:lnTo>
                    <a:pt x="18561" y="3822"/>
                  </a:lnTo>
                  <a:lnTo>
                    <a:pt x="17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56"/>
            <p:cNvSpPr/>
            <p:nvPr/>
          </p:nvSpPr>
          <p:spPr>
            <a:xfrm>
              <a:off x="6556750" y="3116625"/>
              <a:ext cx="665475" cy="887100"/>
            </a:xfrm>
            <a:custGeom>
              <a:avLst/>
              <a:gdLst/>
              <a:ahLst/>
              <a:cxnLst/>
              <a:rect l="l" t="t" r="r" b="b"/>
              <a:pathLst>
                <a:path w="26619" h="35484" extrusionOk="0">
                  <a:moveTo>
                    <a:pt x="5874" y="1"/>
                  </a:moveTo>
                  <a:lnTo>
                    <a:pt x="2730" y="2326"/>
                  </a:lnTo>
                  <a:lnTo>
                    <a:pt x="1" y="5056"/>
                  </a:lnTo>
                  <a:lnTo>
                    <a:pt x="3003" y="6278"/>
                  </a:lnTo>
                  <a:lnTo>
                    <a:pt x="6420" y="7643"/>
                  </a:lnTo>
                  <a:lnTo>
                    <a:pt x="24293" y="35483"/>
                  </a:lnTo>
                  <a:lnTo>
                    <a:pt x="26618" y="33300"/>
                  </a:lnTo>
                  <a:lnTo>
                    <a:pt x="7239" y="2326"/>
                  </a:lnTo>
                  <a:lnTo>
                    <a:pt x="5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56"/>
            <p:cNvSpPr/>
            <p:nvPr/>
          </p:nvSpPr>
          <p:spPr>
            <a:xfrm>
              <a:off x="6625000" y="2806300"/>
              <a:ext cx="395775" cy="368500"/>
            </a:xfrm>
            <a:custGeom>
              <a:avLst/>
              <a:gdLst/>
              <a:ahLst/>
              <a:cxnLst/>
              <a:rect l="l" t="t" r="r" b="b"/>
              <a:pathLst>
                <a:path w="15831" h="14740" extrusionOk="0">
                  <a:moveTo>
                    <a:pt x="14608" y="0"/>
                  </a:moveTo>
                  <a:lnTo>
                    <a:pt x="0" y="14739"/>
                  </a:lnTo>
                  <a:lnTo>
                    <a:pt x="3144" y="12414"/>
                  </a:lnTo>
                  <a:lnTo>
                    <a:pt x="4509" y="14739"/>
                  </a:lnTo>
                  <a:lnTo>
                    <a:pt x="15831" y="3822"/>
                  </a:lnTo>
                  <a:lnTo>
                    <a:pt x="14608" y="0"/>
                  </a:lnTo>
                  <a:close/>
                </a:path>
              </a:pathLst>
            </a:custGeom>
            <a:solidFill>
              <a:srgbClr val="F2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56"/>
            <p:cNvSpPr/>
            <p:nvPr/>
          </p:nvSpPr>
          <p:spPr>
            <a:xfrm>
              <a:off x="6556750" y="3116625"/>
              <a:ext cx="181000" cy="156975"/>
            </a:xfrm>
            <a:custGeom>
              <a:avLst/>
              <a:gdLst/>
              <a:ahLst/>
              <a:cxnLst/>
              <a:rect l="l" t="t" r="r" b="b"/>
              <a:pathLst>
                <a:path w="7240" h="6279" extrusionOk="0">
                  <a:moveTo>
                    <a:pt x="5874" y="1"/>
                  </a:moveTo>
                  <a:lnTo>
                    <a:pt x="2730" y="2326"/>
                  </a:lnTo>
                  <a:lnTo>
                    <a:pt x="1" y="5056"/>
                  </a:lnTo>
                  <a:lnTo>
                    <a:pt x="3003" y="6278"/>
                  </a:lnTo>
                  <a:lnTo>
                    <a:pt x="7239" y="2326"/>
                  </a:lnTo>
                  <a:lnTo>
                    <a:pt x="5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56"/>
            <p:cNvSpPr/>
            <p:nvPr/>
          </p:nvSpPr>
          <p:spPr>
            <a:xfrm>
              <a:off x="6417000" y="2430125"/>
              <a:ext cx="187550" cy="185150"/>
            </a:xfrm>
            <a:custGeom>
              <a:avLst/>
              <a:gdLst/>
              <a:ahLst/>
              <a:cxnLst/>
              <a:rect l="l" t="t" r="r" b="b"/>
              <a:pathLst>
                <a:path w="7502" h="7406" extrusionOk="0">
                  <a:moveTo>
                    <a:pt x="4450" y="0"/>
                  </a:moveTo>
                  <a:cubicBezTo>
                    <a:pt x="3852" y="0"/>
                    <a:pt x="3271" y="238"/>
                    <a:pt x="2861" y="713"/>
                  </a:cubicBezTo>
                  <a:lnTo>
                    <a:pt x="1" y="3584"/>
                  </a:lnTo>
                  <a:lnTo>
                    <a:pt x="3822" y="7405"/>
                  </a:lnTo>
                  <a:lnTo>
                    <a:pt x="6682" y="4534"/>
                  </a:lnTo>
                  <a:cubicBezTo>
                    <a:pt x="7501" y="3584"/>
                    <a:pt x="7501" y="2077"/>
                    <a:pt x="6682" y="1127"/>
                  </a:cubicBezTo>
                  <a:lnTo>
                    <a:pt x="6137" y="713"/>
                  </a:lnTo>
                  <a:cubicBezTo>
                    <a:pt x="5662" y="238"/>
                    <a:pt x="5048" y="0"/>
                    <a:pt x="4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56"/>
            <p:cNvSpPr/>
            <p:nvPr/>
          </p:nvSpPr>
          <p:spPr>
            <a:xfrm>
              <a:off x="6085925" y="2337925"/>
              <a:ext cx="187800" cy="185075"/>
            </a:xfrm>
            <a:custGeom>
              <a:avLst/>
              <a:gdLst/>
              <a:ahLst/>
              <a:cxnLst/>
              <a:rect l="l" t="t" r="r" b="b"/>
              <a:pathLst>
                <a:path w="7512" h="7403" extrusionOk="0">
                  <a:moveTo>
                    <a:pt x="4456" y="1"/>
                  </a:moveTo>
                  <a:cubicBezTo>
                    <a:pt x="3860" y="1"/>
                    <a:pt x="3281" y="241"/>
                    <a:pt x="2872" y="721"/>
                  </a:cubicBezTo>
                  <a:lnTo>
                    <a:pt x="1" y="3582"/>
                  </a:lnTo>
                  <a:lnTo>
                    <a:pt x="3822" y="7403"/>
                  </a:lnTo>
                  <a:lnTo>
                    <a:pt x="6693" y="4542"/>
                  </a:lnTo>
                  <a:cubicBezTo>
                    <a:pt x="7512" y="3582"/>
                    <a:pt x="7512" y="2086"/>
                    <a:pt x="6551" y="1267"/>
                  </a:cubicBezTo>
                  <a:lnTo>
                    <a:pt x="6147" y="721"/>
                  </a:lnTo>
                  <a:cubicBezTo>
                    <a:pt x="5667" y="241"/>
                    <a:pt x="5053" y="1"/>
                    <a:pt x="4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56"/>
            <p:cNvSpPr/>
            <p:nvPr/>
          </p:nvSpPr>
          <p:spPr>
            <a:xfrm>
              <a:off x="5605000" y="2304625"/>
              <a:ext cx="1200975" cy="761000"/>
            </a:xfrm>
            <a:custGeom>
              <a:avLst/>
              <a:gdLst/>
              <a:ahLst/>
              <a:cxnLst/>
              <a:rect l="l" t="t" r="r" b="b"/>
              <a:pathLst>
                <a:path w="48039" h="30440" extrusionOk="0">
                  <a:moveTo>
                    <a:pt x="6409" y="1"/>
                  </a:moveTo>
                  <a:lnTo>
                    <a:pt x="1" y="6551"/>
                  </a:lnTo>
                  <a:lnTo>
                    <a:pt x="28114" y="24020"/>
                  </a:lnTo>
                  <a:lnTo>
                    <a:pt x="29478" y="27295"/>
                  </a:lnTo>
                  <a:lnTo>
                    <a:pt x="30843" y="30439"/>
                  </a:lnTo>
                  <a:lnTo>
                    <a:pt x="48039" y="12971"/>
                  </a:lnTo>
                  <a:lnTo>
                    <a:pt x="44217" y="11737"/>
                  </a:lnTo>
                  <a:lnTo>
                    <a:pt x="64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56"/>
            <p:cNvSpPr/>
            <p:nvPr/>
          </p:nvSpPr>
          <p:spPr>
            <a:xfrm>
              <a:off x="5605000" y="2410525"/>
              <a:ext cx="893925" cy="655100"/>
            </a:xfrm>
            <a:custGeom>
              <a:avLst/>
              <a:gdLst/>
              <a:ahLst/>
              <a:cxnLst/>
              <a:rect l="l" t="t" r="r" b="b"/>
              <a:pathLst>
                <a:path w="35757" h="26204" extrusionOk="0">
                  <a:moveTo>
                    <a:pt x="2315" y="1"/>
                  </a:moveTo>
                  <a:lnTo>
                    <a:pt x="1" y="2315"/>
                  </a:lnTo>
                  <a:lnTo>
                    <a:pt x="28114" y="19784"/>
                  </a:lnTo>
                  <a:lnTo>
                    <a:pt x="29478" y="23059"/>
                  </a:lnTo>
                  <a:lnTo>
                    <a:pt x="30843" y="26203"/>
                  </a:lnTo>
                  <a:lnTo>
                    <a:pt x="33573" y="23332"/>
                  </a:lnTo>
                  <a:lnTo>
                    <a:pt x="35756" y="20330"/>
                  </a:lnTo>
                  <a:lnTo>
                    <a:pt x="33573" y="18965"/>
                  </a:lnTo>
                  <a:lnTo>
                    <a:pt x="23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56"/>
            <p:cNvSpPr/>
            <p:nvPr/>
          </p:nvSpPr>
          <p:spPr>
            <a:xfrm>
              <a:off x="6444300" y="2628875"/>
              <a:ext cx="361675" cy="364950"/>
            </a:xfrm>
            <a:custGeom>
              <a:avLst/>
              <a:gdLst/>
              <a:ahLst/>
              <a:cxnLst/>
              <a:rect l="l" t="t" r="r" b="b"/>
              <a:pathLst>
                <a:path w="14467" h="14598" extrusionOk="0">
                  <a:moveTo>
                    <a:pt x="14467" y="1"/>
                  </a:moveTo>
                  <a:lnTo>
                    <a:pt x="1" y="14598"/>
                  </a:lnTo>
                  <a:lnTo>
                    <a:pt x="1" y="14598"/>
                  </a:lnTo>
                  <a:close/>
                </a:path>
              </a:pathLst>
            </a:custGeom>
            <a:solidFill>
              <a:srgbClr val="F2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56"/>
            <p:cNvSpPr/>
            <p:nvPr/>
          </p:nvSpPr>
          <p:spPr>
            <a:xfrm>
              <a:off x="6444300" y="2598050"/>
              <a:ext cx="361675" cy="395775"/>
            </a:xfrm>
            <a:custGeom>
              <a:avLst/>
              <a:gdLst/>
              <a:ahLst/>
              <a:cxnLst/>
              <a:rect l="l" t="t" r="r" b="b"/>
              <a:pathLst>
                <a:path w="14467" h="15831" extrusionOk="0">
                  <a:moveTo>
                    <a:pt x="10645" y="0"/>
                  </a:moveTo>
                  <a:lnTo>
                    <a:pt x="1" y="11464"/>
                  </a:lnTo>
                  <a:lnTo>
                    <a:pt x="2184" y="12829"/>
                  </a:lnTo>
                  <a:lnTo>
                    <a:pt x="1" y="15831"/>
                  </a:lnTo>
                  <a:lnTo>
                    <a:pt x="14467" y="1234"/>
                  </a:lnTo>
                  <a:lnTo>
                    <a:pt x="10645" y="0"/>
                  </a:lnTo>
                  <a:close/>
                </a:path>
              </a:pathLst>
            </a:custGeom>
            <a:solidFill>
              <a:srgbClr val="F2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56"/>
            <p:cNvSpPr/>
            <p:nvPr/>
          </p:nvSpPr>
          <p:spPr>
            <a:xfrm>
              <a:off x="6444300" y="2918750"/>
              <a:ext cx="54625" cy="75075"/>
            </a:xfrm>
            <a:custGeom>
              <a:avLst/>
              <a:gdLst/>
              <a:ahLst/>
              <a:cxnLst/>
              <a:rect l="l" t="t" r="r" b="b"/>
              <a:pathLst>
                <a:path w="2185" h="3003" extrusionOk="0">
                  <a:moveTo>
                    <a:pt x="2184" y="1"/>
                  </a:moveTo>
                  <a:lnTo>
                    <a:pt x="1" y="3003"/>
                  </a:lnTo>
                  <a:lnTo>
                    <a:pt x="1" y="30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56"/>
            <p:cNvSpPr/>
            <p:nvPr/>
          </p:nvSpPr>
          <p:spPr>
            <a:xfrm>
              <a:off x="6341950" y="2884625"/>
              <a:ext cx="156975" cy="181000"/>
            </a:xfrm>
            <a:custGeom>
              <a:avLst/>
              <a:gdLst/>
              <a:ahLst/>
              <a:cxnLst/>
              <a:rect l="l" t="t" r="r" b="b"/>
              <a:pathLst>
                <a:path w="6279" h="7240" extrusionOk="0">
                  <a:moveTo>
                    <a:pt x="4095" y="1"/>
                  </a:moveTo>
                  <a:lnTo>
                    <a:pt x="0" y="4095"/>
                  </a:lnTo>
                  <a:lnTo>
                    <a:pt x="1365" y="7239"/>
                  </a:lnTo>
                  <a:lnTo>
                    <a:pt x="4095" y="4368"/>
                  </a:lnTo>
                  <a:lnTo>
                    <a:pt x="6278" y="1366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56"/>
            <p:cNvSpPr/>
            <p:nvPr/>
          </p:nvSpPr>
          <p:spPr>
            <a:xfrm>
              <a:off x="5601450" y="2227450"/>
              <a:ext cx="1786375" cy="1784050"/>
            </a:xfrm>
            <a:custGeom>
              <a:avLst/>
              <a:gdLst/>
              <a:ahLst/>
              <a:cxnLst/>
              <a:rect l="l" t="t" r="r" b="b"/>
              <a:pathLst>
                <a:path w="71455" h="71362" extrusionOk="0">
                  <a:moveTo>
                    <a:pt x="67506" y="1"/>
                  </a:moveTo>
                  <a:cubicBezTo>
                    <a:pt x="67255" y="1"/>
                    <a:pt x="66999" y="28"/>
                    <a:pt x="66741" y="85"/>
                  </a:cubicBezTo>
                  <a:lnTo>
                    <a:pt x="62920" y="1046"/>
                  </a:lnTo>
                  <a:cubicBezTo>
                    <a:pt x="60867" y="1450"/>
                    <a:pt x="59098" y="2542"/>
                    <a:pt x="57592" y="4049"/>
                  </a:cubicBezTo>
                  <a:lnTo>
                    <a:pt x="1638" y="64227"/>
                  </a:lnTo>
                  <a:cubicBezTo>
                    <a:pt x="1" y="66006"/>
                    <a:pt x="143" y="68594"/>
                    <a:pt x="1780" y="70231"/>
                  </a:cubicBezTo>
                  <a:cubicBezTo>
                    <a:pt x="2599" y="70985"/>
                    <a:pt x="3655" y="71361"/>
                    <a:pt x="4712" y="71361"/>
                  </a:cubicBezTo>
                  <a:cubicBezTo>
                    <a:pt x="5768" y="71361"/>
                    <a:pt x="6824" y="70985"/>
                    <a:pt x="7643" y="70231"/>
                  </a:cubicBezTo>
                  <a:lnTo>
                    <a:pt x="67145" y="13460"/>
                  </a:lnTo>
                  <a:cubicBezTo>
                    <a:pt x="68651" y="11964"/>
                    <a:pt x="69601" y="10184"/>
                    <a:pt x="70147" y="8143"/>
                  </a:cubicBezTo>
                  <a:lnTo>
                    <a:pt x="70966" y="4180"/>
                  </a:lnTo>
                  <a:cubicBezTo>
                    <a:pt x="71454" y="1981"/>
                    <a:pt x="69652" y="1"/>
                    <a:pt x="675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56"/>
            <p:cNvSpPr/>
            <p:nvPr/>
          </p:nvSpPr>
          <p:spPr>
            <a:xfrm>
              <a:off x="5632300" y="2243225"/>
              <a:ext cx="1750125" cy="1768275"/>
            </a:xfrm>
            <a:custGeom>
              <a:avLst/>
              <a:gdLst/>
              <a:ahLst/>
              <a:cxnLst/>
              <a:rect l="l" t="t" r="r" b="b"/>
              <a:pathLst>
                <a:path w="70005" h="70731" extrusionOk="0">
                  <a:moveTo>
                    <a:pt x="68236" y="0"/>
                  </a:moveTo>
                  <a:cubicBezTo>
                    <a:pt x="68640" y="688"/>
                    <a:pt x="68913" y="1638"/>
                    <a:pt x="68640" y="2599"/>
                  </a:cubicBezTo>
                  <a:lnTo>
                    <a:pt x="67821" y="6420"/>
                  </a:lnTo>
                  <a:cubicBezTo>
                    <a:pt x="67417" y="8461"/>
                    <a:pt x="66326" y="10372"/>
                    <a:pt x="64819" y="11737"/>
                  </a:cubicBezTo>
                  <a:lnTo>
                    <a:pt x="5317" y="68509"/>
                  </a:lnTo>
                  <a:cubicBezTo>
                    <a:pt x="4567" y="69337"/>
                    <a:pt x="3529" y="69750"/>
                    <a:pt x="2474" y="69750"/>
                  </a:cubicBezTo>
                  <a:cubicBezTo>
                    <a:pt x="1611" y="69750"/>
                    <a:pt x="737" y="69474"/>
                    <a:pt x="0" y="68924"/>
                  </a:cubicBezTo>
                  <a:lnTo>
                    <a:pt x="0" y="68924"/>
                  </a:lnTo>
                  <a:cubicBezTo>
                    <a:pt x="131" y="69196"/>
                    <a:pt x="273" y="69327"/>
                    <a:pt x="546" y="69600"/>
                  </a:cubicBezTo>
                  <a:cubicBezTo>
                    <a:pt x="1365" y="70354"/>
                    <a:pt x="2421" y="70730"/>
                    <a:pt x="3478" y="70730"/>
                  </a:cubicBezTo>
                  <a:cubicBezTo>
                    <a:pt x="4534" y="70730"/>
                    <a:pt x="5590" y="70354"/>
                    <a:pt x="6409" y="69600"/>
                  </a:cubicBezTo>
                  <a:lnTo>
                    <a:pt x="65911" y="12829"/>
                  </a:lnTo>
                  <a:cubicBezTo>
                    <a:pt x="67417" y="11333"/>
                    <a:pt x="68367" y="9553"/>
                    <a:pt x="68913" y="7512"/>
                  </a:cubicBezTo>
                  <a:lnTo>
                    <a:pt x="69732" y="3549"/>
                  </a:lnTo>
                  <a:cubicBezTo>
                    <a:pt x="70005" y="2053"/>
                    <a:pt x="69328" y="688"/>
                    <a:pt x="68236" y="0"/>
                  </a:cubicBezTo>
                  <a:close/>
                </a:path>
              </a:pathLst>
            </a:custGeom>
            <a:solidFill>
              <a:srgbClr val="E1E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56"/>
            <p:cNvSpPr/>
            <p:nvPr/>
          </p:nvSpPr>
          <p:spPr>
            <a:xfrm>
              <a:off x="7140300" y="2308175"/>
              <a:ext cx="156975" cy="154900"/>
            </a:xfrm>
            <a:custGeom>
              <a:avLst/>
              <a:gdLst/>
              <a:ahLst/>
              <a:cxnLst/>
              <a:rect l="l" t="t" r="r" b="b"/>
              <a:pathLst>
                <a:path w="6279" h="6196" extrusionOk="0">
                  <a:moveTo>
                    <a:pt x="132" y="1"/>
                  </a:moveTo>
                  <a:cubicBezTo>
                    <a:pt x="1" y="1"/>
                    <a:pt x="1" y="132"/>
                    <a:pt x="132" y="132"/>
                  </a:cubicBezTo>
                  <a:lnTo>
                    <a:pt x="3134" y="2184"/>
                  </a:lnTo>
                  <a:cubicBezTo>
                    <a:pt x="3549" y="2457"/>
                    <a:pt x="3953" y="2730"/>
                    <a:pt x="4095" y="3134"/>
                  </a:cubicBezTo>
                  <a:lnTo>
                    <a:pt x="6137" y="6136"/>
                  </a:lnTo>
                  <a:cubicBezTo>
                    <a:pt x="6137" y="6178"/>
                    <a:pt x="6149" y="6195"/>
                    <a:pt x="6166" y="6195"/>
                  </a:cubicBezTo>
                  <a:cubicBezTo>
                    <a:pt x="6208" y="6195"/>
                    <a:pt x="6279" y="6098"/>
                    <a:pt x="6279" y="6005"/>
                  </a:cubicBezTo>
                  <a:lnTo>
                    <a:pt x="5591" y="3134"/>
                  </a:lnTo>
                  <a:cubicBezTo>
                    <a:pt x="5318" y="1911"/>
                    <a:pt x="4368" y="951"/>
                    <a:pt x="3134" y="678"/>
                  </a:cubicBezTo>
                  <a:lnTo>
                    <a:pt x="1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9" name="Google Shape;4639;p56"/>
          <p:cNvSpPr/>
          <p:nvPr/>
        </p:nvSpPr>
        <p:spPr>
          <a:xfrm>
            <a:off x="-471375" y="1019417"/>
            <a:ext cx="2198900" cy="746075"/>
          </a:xfrm>
          <a:custGeom>
            <a:avLst/>
            <a:gdLst/>
            <a:ahLst/>
            <a:cxnLst/>
            <a:rect l="l" t="t" r="r" b="b"/>
            <a:pathLst>
              <a:path w="87956" h="29843" extrusionOk="0">
                <a:moveTo>
                  <a:pt x="0" y="29843"/>
                </a:moveTo>
                <a:cubicBezTo>
                  <a:pt x="7358" y="24324"/>
                  <a:pt x="13309" y="14922"/>
                  <a:pt x="22436" y="13781"/>
                </a:cubicBezTo>
                <a:cubicBezTo>
                  <a:pt x="26231" y="13306"/>
                  <a:pt x="30487" y="12325"/>
                  <a:pt x="33908" y="14036"/>
                </a:cubicBezTo>
                <a:cubicBezTo>
                  <a:pt x="37987" y="16076"/>
                  <a:pt x="41824" y="22082"/>
                  <a:pt x="40027" y="26273"/>
                </a:cubicBezTo>
                <a:cubicBezTo>
                  <a:pt x="38652" y="29479"/>
                  <a:pt x="31135" y="28883"/>
                  <a:pt x="29574" y="25763"/>
                </a:cubicBezTo>
                <a:cubicBezTo>
                  <a:pt x="26842" y="20303"/>
                  <a:pt x="28564" y="12430"/>
                  <a:pt x="32378" y="7662"/>
                </a:cubicBezTo>
                <a:cubicBezTo>
                  <a:pt x="44052" y="-6932"/>
                  <a:pt x="69825" y="4802"/>
                  <a:pt x="87956" y="269"/>
                </a:cubicBezTo>
              </a:path>
            </a:pathLst>
          </a:custGeom>
          <a:noFill/>
          <a:ln w="9525" cap="flat" cmpd="sng">
            <a:solidFill>
              <a:srgbClr val="09375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640" name="Google Shape;4640;p56"/>
          <p:cNvSpPr txBox="1">
            <a:spLocks noGrp="1"/>
          </p:cNvSpPr>
          <p:nvPr>
            <p:ph type="ctrTitle"/>
          </p:nvPr>
        </p:nvSpPr>
        <p:spPr>
          <a:xfrm>
            <a:off x="720000" y="2178725"/>
            <a:ext cx="8084082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haroni" panose="02010803020104030203" pitchFamily="2" charset="-79"/>
                <a:cs typeface="Aharoni" panose="02010803020104030203" pitchFamily="2" charset="-79"/>
              </a:rPr>
              <a:t>GEOGRAPHUN</a:t>
            </a:r>
            <a:br>
              <a:rPr lang="en" dirty="0"/>
            </a:br>
            <a:r>
              <a:rPr lang="en" dirty="0" err="1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n" dirty="0"/>
              <a:t> </a:t>
            </a:r>
            <a:r>
              <a:rPr lang="en" dirty="0">
                <a:latin typeface="Aharoni" panose="02010803020104030203" pitchFamily="2" charset="-79"/>
                <a:cs typeface="Aharoni" panose="02010803020104030203" pitchFamily="2" charset="-79"/>
              </a:rPr>
              <a:t>Project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641" name="Google Shape;4641;p56"/>
          <p:cNvSpPr txBox="1">
            <a:spLocks noGrp="1"/>
          </p:cNvSpPr>
          <p:nvPr>
            <p:ph type="subTitle" idx="1"/>
          </p:nvPr>
        </p:nvSpPr>
        <p:spPr>
          <a:xfrm>
            <a:off x="720000" y="4158300"/>
            <a:ext cx="7930224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JONATHAN STRANDBERG, LOUISE CUTHBERTSON, GARETH EVANS, MAGGIE AMIN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3" name="Google Shape;4733;p60"/>
          <p:cNvSpPr txBox="1">
            <a:spLocks noGrp="1"/>
          </p:cNvSpPr>
          <p:nvPr>
            <p:ph type="title"/>
          </p:nvPr>
        </p:nvSpPr>
        <p:spPr>
          <a:xfrm>
            <a:off x="606069" y="264941"/>
            <a:ext cx="4459933" cy="9221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haroni" panose="02010803020104030203" pitchFamily="2" charset="-79"/>
                <a:cs typeface="Aharoni" panose="02010803020104030203" pitchFamily="2" charset="-79"/>
              </a:rPr>
              <a:t>The Brief</a:t>
            </a:r>
            <a:r>
              <a:rPr lang="en" sz="8800" dirty="0">
                <a:latin typeface="Aharoni" panose="02010803020104030203" pitchFamily="2" charset="-79"/>
                <a:cs typeface="Aharoni" panose="02010803020104030203" pitchFamily="2" charset="-79"/>
              </a:rPr>
              <a:t>!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734" name="Google Shape;4734;p60"/>
          <p:cNvSpPr txBox="1">
            <a:spLocks noGrp="1"/>
          </p:cNvSpPr>
          <p:nvPr>
            <p:ph type="subTitle" idx="1"/>
          </p:nvPr>
        </p:nvSpPr>
        <p:spPr>
          <a:xfrm>
            <a:off x="442339" y="1433959"/>
            <a:ext cx="5226260" cy="2737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r>
              <a:rPr lang="en-US" dirty="0"/>
              <a:t>Design an educational app that will: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allow the user to play interactive quizzes;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use the countries API;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store country data and scores in a </a:t>
            </a:r>
            <a:r>
              <a:rPr lang="en-US" dirty="0" err="1"/>
              <a:t>mongoDB</a:t>
            </a:r>
            <a:r>
              <a:rPr lang="en-US" dirty="0"/>
              <a:t> database.</a:t>
            </a:r>
          </a:p>
        </p:txBody>
      </p:sp>
      <p:grpSp>
        <p:nvGrpSpPr>
          <p:cNvPr id="4735" name="Google Shape;4735;p60"/>
          <p:cNvGrpSpPr/>
          <p:nvPr/>
        </p:nvGrpSpPr>
        <p:grpSpPr>
          <a:xfrm>
            <a:off x="5870263" y="1126650"/>
            <a:ext cx="2890200" cy="2890200"/>
            <a:chOff x="5870263" y="1126650"/>
            <a:chExt cx="2890200" cy="2890200"/>
          </a:xfrm>
        </p:grpSpPr>
        <p:sp>
          <p:nvSpPr>
            <p:cNvPr id="4736" name="Google Shape;4736;p60"/>
            <p:cNvSpPr/>
            <p:nvPr/>
          </p:nvSpPr>
          <p:spPr>
            <a:xfrm>
              <a:off x="5870263" y="1126650"/>
              <a:ext cx="2890200" cy="2890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37" name="Google Shape;4737;p60"/>
            <p:cNvGrpSpPr/>
            <p:nvPr/>
          </p:nvGrpSpPr>
          <p:grpSpPr>
            <a:xfrm>
              <a:off x="6002597" y="1258242"/>
              <a:ext cx="2625518" cy="2620201"/>
              <a:chOff x="4336925" y="3102925"/>
              <a:chExt cx="1629542" cy="1626242"/>
            </a:xfrm>
          </p:grpSpPr>
          <p:sp>
            <p:nvSpPr>
              <p:cNvPr id="4738" name="Google Shape;4738;p60"/>
              <p:cNvSpPr/>
              <p:nvPr/>
            </p:nvSpPr>
            <p:spPr>
              <a:xfrm>
                <a:off x="4336925" y="3102925"/>
                <a:ext cx="1629542" cy="1626242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14782" extrusionOk="0">
                    <a:moveTo>
                      <a:pt x="8269" y="970"/>
                    </a:moveTo>
                    <a:lnTo>
                      <a:pt x="8269" y="1365"/>
                    </a:lnTo>
                    <a:lnTo>
                      <a:pt x="8664" y="1486"/>
                    </a:lnTo>
                    <a:lnTo>
                      <a:pt x="8269" y="1607"/>
                    </a:lnTo>
                    <a:lnTo>
                      <a:pt x="8300" y="2000"/>
                    </a:lnTo>
                    <a:lnTo>
                      <a:pt x="8058" y="1697"/>
                    </a:lnTo>
                    <a:lnTo>
                      <a:pt x="7694" y="1818"/>
                    </a:lnTo>
                    <a:lnTo>
                      <a:pt x="7937" y="1486"/>
                    </a:lnTo>
                    <a:lnTo>
                      <a:pt x="7663" y="1183"/>
                    </a:lnTo>
                    <a:lnTo>
                      <a:pt x="7663" y="1183"/>
                    </a:lnTo>
                    <a:lnTo>
                      <a:pt x="8058" y="1304"/>
                    </a:lnTo>
                    <a:lnTo>
                      <a:pt x="8269" y="970"/>
                    </a:lnTo>
                    <a:close/>
                    <a:moveTo>
                      <a:pt x="9480" y="3243"/>
                    </a:moveTo>
                    <a:lnTo>
                      <a:pt x="9359" y="3635"/>
                    </a:lnTo>
                    <a:lnTo>
                      <a:pt x="9693" y="3848"/>
                    </a:lnTo>
                    <a:lnTo>
                      <a:pt x="9298" y="3848"/>
                    </a:lnTo>
                    <a:lnTo>
                      <a:pt x="9209" y="4241"/>
                    </a:lnTo>
                    <a:lnTo>
                      <a:pt x="9088" y="3877"/>
                    </a:lnTo>
                    <a:lnTo>
                      <a:pt x="8693" y="3877"/>
                    </a:lnTo>
                    <a:lnTo>
                      <a:pt x="8996" y="3635"/>
                    </a:lnTo>
                    <a:lnTo>
                      <a:pt x="8845" y="3272"/>
                    </a:lnTo>
                    <a:lnTo>
                      <a:pt x="8845" y="3272"/>
                    </a:lnTo>
                    <a:lnTo>
                      <a:pt x="9177" y="3514"/>
                    </a:lnTo>
                    <a:lnTo>
                      <a:pt x="9480" y="3243"/>
                    </a:lnTo>
                    <a:close/>
                    <a:moveTo>
                      <a:pt x="8814" y="5453"/>
                    </a:moveTo>
                    <a:lnTo>
                      <a:pt x="8935" y="5847"/>
                    </a:lnTo>
                    <a:lnTo>
                      <a:pt x="9330" y="5847"/>
                    </a:lnTo>
                    <a:lnTo>
                      <a:pt x="8996" y="6058"/>
                    </a:lnTo>
                    <a:lnTo>
                      <a:pt x="9148" y="6422"/>
                    </a:lnTo>
                    <a:lnTo>
                      <a:pt x="9148" y="6422"/>
                    </a:lnTo>
                    <a:lnTo>
                      <a:pt x="8814" y="6211"/>
                    </a:lnTo>
                    <a:lnTo>
                      <a:pt x="8511" y="6422"/>
                    </a:lnTo>
                    <a:lnTo>
                      <a:pt x="8511" y="6422"/>
                    </a:lnTo>
                    <a:lnTo>
                      <a:pt x="8632" y="6058"/>
                    </a:lnTo>
                    <a:lnTo>
                      <a:pt x="8300" y="5847"/>
                    </a:lnTo>
                    <a:lnTo>
                      <a:pt x="8693" y="5847"/>
                    </a:lnTo>
                    <a:lnTo>
                      <a:pt x="8814" y="5453"/>
                    </a:lnTo>
                    <a:close/>
                    <a:moveTo>
                      <a:pt x="7118" y="7391"/>
                    </a:moveTo>
                    <a:lnTo>
                      <a:pt x="7118" y="7786"/>
                    </a:lnTo>
                    <a:lnTo>
                      <a:pt x="7513" y="7907"/>
                    </a:lnTo>
                    <a:lnTo>
                      <a:pt x="7118" y="8028"/>
                    </a:lnTo>
                    <a:lnTo>
                      <a:pt x="7149" y="8421"/>
                    </a:lnTo>
                    <a:lnTo>
                      <a:pt x="7149" y="8421"/>
                    </a:lnTo>
                    <a:lnTo>
                      <a:pt x="6907" y="8118"/>
                    </a:lnTo>
                    <a:lnTo>
                      <a:pt x="6543" y="8239"/>
                    </a:lnTo>
                    <a:lnTo>
                      <a:pt x="6786" y="7907"/>
                    </a:lnTo>
                    <a:lnTo>
                      <a:pt x="6512" y="7604"/>
                    </a:lnTo>
                    <a:lnTo>
                      <a:pt x="6907" y="7725"/>
                    </a:lnTo>
                    <a:lnTo>
                      <a:pt x="7118" y="7391"/>
                    </a:lnTo>
                    <a:close/>
                    <a:moveTo>
                      <a:pt x="7420" y="0"/>
                    </a:moveTo>
                    <a:cubicBezTo>
                      <a:pt x="5967" y="0"/>
                      <a:pt x="4634" y="424"/>
                      <a:pt x="3483" y="1122"/>
                    </a:cubicBezTo>
                    <a:lnTo>
                      <a:pt x="4059" y="2879"/>
                    </a:lnTo>
                    <a:lnTo>
                      <a:pt x="5998" y="2879"/>
                    </a:lnTo>
                    <a:lnTo>
                      <a:pt x="4391" y="3938"/>
                    </a:lnTo>
                    <a:lnTo>
                      <a:pt x="4423" y="3970"/>
                    </a:lnTo>
                    <a:lnTo>
                      <a:pt x="5058" y="5816"/>
                    </a:lnTo>
                    <a:lnTo>
                      <a:pt x="3514" y="4636"/>
                    </a:lnTo>
                    <a:lnTo>
                      <a:pt x="1939" y="5816"/>
                    </a:lnTo>
                    <a:lnTo>
                      <a:pt x="2606" y="3970"/>
                    </a:lnTo>
                    <a:lnTo>
                      <a:pt x="2606" y="3938"/>
                    </a:lnTo>
                    <a:lnTo>
                      <a:pt x="1362" y="3121"/>
                    </a:lnTo>
                    <a:cubicBezTo>
                      <a:pt x="514" y="4333"/>
                      <a:pt x="1" y="5787"/>
                      <a:pt x="1" y="7391"/>
                    </a:cubicBezTo>
                    <a:cubicBezTo>
                      <a:pt x="1" y="11481"/>
                      <a:pt x="3333" y="14782"/>
                      <a:pt x="7420" y="14782"/>
                    </a:cubicBezTo>
                    <a:cubicBezTo>
                      <a:pt x="11479" y="14782"/>
                      <a:pt x="14811" y="11481"/>
                      <a:pt x="14811" y="7391"/>
                    </a:cubicBezTo>
                    <a:cubicBezTo>
                      <a:pt x="14811" y="3303"/>
                      <a:pt x="11479" y="0"/>
                      <a:pt x="7420" y="0"/>
                    </a:cubicBezTo>
                    <a:close/>
                  </a:path>
                </a:pathLst>
              </a:custGeom>
              <a:solidFill>
                <a:srgbClr val="FF66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9" name="Google Shape;4739;p60"/>
              <p:cNvSpPr/>
              <p:nvPr/>
            </p:nvSpPr>
            <p:spPr>
              <a:xfrm>
                <a:off x="4510197" y="3232961"/>
                <a:ext cx="203308" cy="186805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1698" extrusionOk="0">
                    <a:moveTo>
                      <a:pt x="1847" y="1"/>
                    </a:moveTo>
                    <a:lnTo>
                      <a:pt x="1847" y="1"/>
                    </a:lnTo>
                    <a:cubicBezTo>
                      <a:pt x="1120" y="454"/>
                      <a:pt x="514" y="1031"/>
                      <a:pt x="1" y="1697"/>
                    </a:cubicBezTo>
                    <a:lnTo>
                      <a:pt x="1363" y="1697"/>
                    </a:lnTo>
                    <a:lnTo>
                      <a:pt x="1847" y="1"/>
                    </a:lnTo>
                    <a:close/>
                  </a:path>
                </a:pathLst>
              </a:custGeom>
              <a:solidFill>
                <a:srgbClr val="FF66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0" name="Google Shape;4740;p60"/>
              <p:cNvSpPr/>
              <p:nvPr/>
            </p:nvSpPr>
            <p:spPr>
              <a:xfrm>
                <a:off x="4486764" y="3226361"/>
                <a:ext cx="510140" cy="516410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4694" extrusionOk="0">
                    <a:moveTo>
                      <a:pt x="2121" y="0"/>
                    </a:moveTo>
                    <a:cubicBezTo>
                      <a:pt x="2121" y="29"/>
                      <a:pt x="2092" y="29"/>
                      <a:pt x="2060" y="61"/>
                    </a:cubicBezTo>
                    <a:lnTo>
                      <a:pt x="1576" y="1757"/>
                    </a:lnTo>
                    <a:lnTo>
                      <a:pt x="214" y="1757"/>
                    </a:lnTo>
                    <a:cubicBezTo>
                      <a:pt x="153" y="1818"/>
                      <a:pt x="61" y="1907"/>
                      <a:pt x="0" y="1999"/>
                    </a:cubicBezTo>
                    <a:lnTo>
                      <a:pt x="1244" y="2816"/>
                    </a:lnTo>
                    <a:lnTo>
                      <a:pt x="1244" y="2848"/>
                    </a:lnTo>
                    <a:lnTo>
                      <a:pt x="577" y="4694"/>
                    </a:lnTo>
                    <a:lnTo>
                      <a:pt x="2152" y="3514"/>
                    </a:lnTo>
                    <a:lnTo>
                      <a:pt x="3696" y="4694"/>
                    </a:lnTo>
                    <a:lnTo>
                      <a:pt x="3061" y="2848"/>
                    </a:lnTo>
                    <a:lnTo>
                      <a:pt x="3029" y="2816"/>
                    </a:lnTo>
                    <a:lnTo>
                      <a:pt x="4636" y="1757"/>
                    </a:lnTo>
                    <a:lnTo>
                      <a:pt x="2697" y="1757"/>
                    </a:lnTo>
                    <a:lnTo>
                      <a:pt x="2121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1" name="Google Shape;4741;p60"/>
              <p:cNvSpPr/>
              <p:nvPr/>
            </p:nvSpPr>
            <p:spPr>
              <a:xfrm>
                <a:off x="5293165" y="3702721"/>
                <a:ext cx="26734" cy="50277"/>
              </a:xfrm>
              <a:custGeom>
                <a:avLst/>
                <a:gdLst/>
                <a:ahLst/>
                <a:cxnLst/>
                <a:rect l="l" t="t" r="r" b="b"/>
                <a:pathLst>
                  <a:path w="243" h="457" extrusionOk="0">
                    <a:moveTo>
                      <a:pt x="122" y="1"/>
                    </a:moveTo>
                    <a:lnTo>
                      <a:pt x="1" y="395"/>
                    </a:lnTo>
                    <a:lnTo>
                      <a:pt x="32" y="395"/>
                    </a:lnTo>
                    <a:lnTo>
                      <a:pt x="122" y="456"/>
                    </a:lnTo>
                    <a:lnTo>
                      <a:pt x="243" y="395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2" name="Google Shape;4742;p60"/>
              <p:cNvSpPr/>
              <p:nvPr/>
            </p:nvSpPr>
            <p:spPr>
              <a:xfrm>
                <a:off x="5316598" y="3746176"/>
                <a:ext cx="46756" cy="23323"/>
              </a:xfrm>
              <a:custGeom>
                <a:avLst/>
                <a:gdLst/>
                <a:ahLst/>
                <a:cxnLst/>
                <a:rect l="l" t="t" r="r" b="b"/>
                <a:pathLst>
                  <a:path w="425" h="212" extrusionOk="0">
                    <a:moveTo>
                      <a:pt x="30" y="0"/>
                    </a:moveTo>
                    <a:lnTo>
                      <a:pt x="1" y="122"/>
                    </a:lnTo>
                    <a:lnTo>
                      <a:pt x="91" y="211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3" name="Google Shape;4743;p60"/>
              <p:cNvSpPr/>
              <p:nvPr/>
            </p:nvSpPr>
            <p:spPr>
              <a:xfrm>
                <a:off x="5306477" y="3746176"/>
                <a:ext cx="13422" cy="682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62" extrusionOk="0">
                    <a:moveTo>
                      <a:pt x="122" y="0"/>
                    </a:moveTo>
                    <a:lnTo>
                      <a:pt x="1" y="61"/>
                    </a:lnTo>
                    <a:lnTo>
                      <a:pt x="32" y="61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4" name="Google Shape;4744;p60"/>
              <p:cNvSpPr/>
              <p:nvPr/>
            </p:nvSpPr>
            <p:spPr>
              <a:xfrm>
                <a:off x="5306477" y="3769389"/>
                <a:ext cx="36965" cy="40045"/>
              </a:xfrm>
              <a:custGeom>
                <a:avLst/>
                <a:gdLst/>
                <a:ahLst/>
                <a:cxnLst/>
                <a:rect l="l" t="t" r="r" b="b"/>
                <a:pathLst>
                  <a:path w="336" h="364" extrusionOk="0">
                    <a:moveTo>
                      <a:pt x="61" y="0"/>
                    </a:moveTo>
                    <a:lnTo>
                      <a:pt x="32" y="92"/>
                    </a:lnTo>
                    <a:lnTo>
                      <a:pt x="1" y="121"/>
                    </a:lnTo>
                    <a:lnTo>
                      <a:pt x="1" y="153"/>
                    </a:lnTo>
                    <a:lnTo>
                      <a:pt x="335" y="364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5" name="Google Shape;4745;p60"/>
              <p:cNvSpPr/>
              <p:nvPr/>
            </p:nvSpPr>
            <p:spPr>
              <a:xfrm>
                <a:off x="5306477" y="3779510"/>
                <a:ext cx="3630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0" extrusionOk="0">
                    <a:moveTo>
                      <a:pt x="1" y="29"/>
                    </a:move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6" name="Google Shape;4746;p60"/>
              <p:cNvSpPr/>
              <p:nvPr/>
            </p:nvSpPr>
            <p:spPr>
              <a:xfrm>
                <a:off x="5313188" y="3769389"/>
                <a:ext cx="13422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22" y="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7" name="Google Shape;4747;p60"/>
              <p:cNvSpPr/>
              <p:nvPr/>
            </p:nvSpPr>
            <p:spPr>
              <a:xfrm>
                <a:off x="5250040" y="3746176"/>
                <a:ext cx="49947" cy="23323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12" extrusionOk="0">
                    <a:moveTo>
                      <a:pt x="0" y="0"/>
                    </a:moveTo>
                    <a:lnTo>
                      <a:pt x="332" y="211"/>
                    </a:lnTo>
                    <a:lnTo>
                      <a:pt x="453" y="122"/>
                    </a:lnTo>
                    <a:lnTo>
                      <a:pt x="424" y="30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8" name="Google Shape;4748;p60"/>
              <p:cNvSpPr/>
              <p:nvPr/>
            </p:nvSpPr>
            <p:spPr>
              <a:xfrm>
                <a:off x="5293165" y="3746176"/>
                <a:ext cx="13422" cy="682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62" extrusionOk="0">
                    <a:moveTo>
                      <a:pt x="1" y="0"/>
                    </a:moveTo>
                    <a:lnTo>
                      <a:pt x="122" y="6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9" name="Google Shape;4749;p60"/>
              <p:cNvSpPr/>
              <p:nvPr/>
            </p:nvSpPr>
            <p:spPr>
              <a:xfrm>
                <a:off x="5286564" y="3759488"/>
                <a:ext cx="13422" cy="1001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1" extrusionOk="0">
                    <a:moveTo>
                      <a:pt x="121" y="1"/>
                    </a:moveTo>
                    <a:lnTo>
                      <a:pt x="0" y="90"/>
                    </a:lnTo>
                    <a:lnTo>
                      <a:pt x="32" y="90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0" name="Google Shape;4750;p60"/>
              <p:cNvSpPr/>
              <p:nvPr/>
            </p:nvSpPr>
            <p:spPr>
              <a:xfrm>
                <a:off x="5316598" y="3759488"/>
                <a:ext cx="10011" cy="10011"/>
              </a:xfrm>
              <a:custGeom>
                <a:avLst/>
                <a:gdLst/>
                <a:ahLst/>
                <a:cxnLst/>
                <a:rect l="l" t="t" r="r" b="b"/>
                <a:pathLst>
                  <a:path w="91" h="91" extrusionOk="0">
                    <a:moveTo>
                      <a:pt x="91" y="90"/>
                    </a:moveTo>
                    <a:lnTo>
                      <a:pt x="91" y="9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1" name="Google Shape;4751;p60"/>
              <p:cNvSpPr/>
              <p:nvPr/>
            </p:nvSpPr>
            <p:spPr>
              <a:xfrm>
                <a:off x="5306477" y="3752887"/>
                <a:ext cx="3630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0" extrusionOk="0">
                    <a:moveTo>
                      <a:pt x="1" y="0"/>
                    </a:moveTo>
                    <a:lnTo>
                      <a:pt x="1" y="29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2" name="Google Shape;4752;p60"/>
              <p:cNvSpPr/>
              <p:nvPr/>
            </p:nvSpPr>
            <p:spPr>
              <a:xfrm>
                <a:off x="5296686" y="3749366"/>
                <a:ext cx="3300" cy="10231"/>
              </a:xfrm>
              <a:custGeom>
                <a:avLst/>
                <a:gdLst/>
                <a:ahLst/>
                <a:cxnLst/>
                <a:rect l="l" t="t" r="r" b="b"/>
                <a:pathLst>
                  <a:path w="30" h="93" extrusionOk="0">
                    <a:moveTo>
                      <a:pt x="0" y="1"/>
                    </a:moveTo>
                    <a:lnTo>
                      <a:pt x="29" y="93"/>
                    </a:lnTo>
                    <a:lnTo>
                      <a:pt x="29" y="93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3" name="Google Shape;4753;p60"/>
              <p:cNvSpPr/>
              <p:nvPr/>
            </p:nvSpPr>
            <p:spPr>
              <a:xfrm>
                <a:off x="5293165" y="3746176"/>
                <a:ext cx="13422" cy="1342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22" extrusionOk="0">
                    <a:moveTo>
                      <a:pt x="1" y="0"/>
                    </a:moveTo>
                    <a:lnTo>
                      <a:pt x="32" y="30"/>
                    </a:lnTo>
                    <a:lnTo>
                      <a:pt x="61" y="122"/>
                    </a:lnTo>
                    <a:lnTo>
                      <a:pt x="122" y="6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4" name="Google Shape;4754;p60"/>
              <p:cNvSpPr/>
              <p:nvPr/>
            </p:nvSpPr>
            <p:spPr>
              <a:xfrm>
                <a:off x="5299876" y="3759488"/>
                <a:ext cx="110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5" name="Google Shape;4755;p60"/>
              <p:cNvSpPr/>
              <p:nvPr/>
            </p:nvSpPr>
            <p:spPr>
              <a:xfrm>
                <a:off x="5313188" y="3759488"/>
                <a:ext cx="13422" cy="1001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1" extrusionOk="0">
                    <a:moveTo>
                      <a:pt x="32" y="1"/>
                    </a:moveTo>
                    <a:lnTo>
                      <a:pt x="0" y="90"/>
                    </a:lnTo>
                    <a:lnTo>
                      <a:pt x="122" y="90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6" name="Google Shape;4756;p60"/>
              <p:cNvSpPr/>
              <p:nvPr/>
            </p:nvSpPr>
            <p:spPr>
              <a:xfrm>
                <a:off x="5299876" y="3752887"/>
                <a:ext cx="6711" cy="6711"/>
              </a:xfrm>
              <a:custGeom>
                <a:avLst/>
                <a:gdLst/>
                <a:ahLst/>
                <a:cxnLst/>
                <a:rect l="l" t="t" r="r" b="b"/>
                <a:pathLst>
                  <a:path w="61" h="61" extrusionOk="0">
                    <a:moveTo>
                      <a:pt x="61" y="0"/>
                    </a:moveTo>
                    <a:lnTo>
                      <a:pt x="0" y="61"/>
                    </a:lnTo>
                    <a:lnTo>
                      <a:pt x="61" y="29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7" name="Google Shape;4757;p60"/>
              <p:cNvSpPr/>
              <p:nvPr/>
            </p:nvSpPr>
            <p:spPr>
              <a:xfrm>
                <a:off x="5273143" y="3769389"/>
                <a:ext cx="33445" cy="4004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364" extrusionOk="0">
                    <a:moveTo>
                      <a:pt x="122" y="0"/>
                    </a:moveTo>
                    <a:lnTo>
                      <a:pt x="1" y="364"/>
                    </a:lnTo>
                    <a:lnTo>
                      <a:pt x="1" y="364"/>
                    </a:lnTo>
                    <a:lnTo>
                      <a:pt x="304" y="153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8" name="Google Shape;4758;p60"/>
              <p:cNvSpPr/>
              <p:nvPr/>
            </p:nvSpPr>
            <p:spPr>
              <a:xfrm>
                <a:off x="5316598" y="3746176"/>
                <a:ext cx="3300" cy="13422"/>
              </a:xfrm>
              <a:custGeom>
                <a:avLst/>
                <a:gdLst/>
                <a:ahLst/>
                <a:cxnLst/>
                <a:rect l="l" t="t" r="r" b="b"/>
                <a:pathLst>
                  <a:path w="30" h="122" extrusionOk="0">
                    <a:moveTo>
                      <a:pt x="1" y="122"/>
                    </a:move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9" name="Google Shape;4759;p60"/>
              <p:cNvSpPr/>
              <p:nvPr/>
            </p:nvSpPr>
            <p:spPr>
              <a:xfrm>
                <a:off x="5309997" y="3746176"/>
                <a:ext cx="9901" cy="13422"/>
              </a:xfrm>
              <a:custGeom>
                <a:avLst/>
                <a:gdLst/>
                <a:ahLst/>
                <a:cxnLst/>
                <a:rect l="l" t="t" r="r" b="b"/>
                <a:pathLst>
                  <a:path w="90" h="122" extrusionOk="0">
                    <a:moveTo>
                      <a:pt x="90" y="0"/>
                    </a:moveTo>
                    <a:lnTo>
                      <a:pt x="0" y="61"/>
                    </a:lnTo>
                    <a:lnTo>
                      <a:pt x="61" y="12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0" name="Google Shape;4760;p60"/>
              <p:cNvSpPr/>
              <p:nvPr/>
            </p:nvSpPr>
            <p:spPr>
              <a:xfrm>
                <a:off x="5309997" y="3769389"/>
                <a:ext cx="3300" cy="10231"/>
              </a:xfrm>
              <a:custGeom>
                <a:avLst/>
                <a:gdLst/>
                <a:ahLst/>
                <a:cxnLst/>
                <a:rect l="l" t="t" r="r" b="b"/>
                <a:pathLst>
                  <a:path w="30" h="93" extrusionOk="0">
                    <a:moveTo>
                      <a:pt x="0" y="92"/>
                    </a:move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1" name="Google Shape;4761;p60"/>
              <p:cNvSpPr/>
              <p:nvPr/>
            </p:nvSpPr>
            <p:spPr>
              <a:xfrm>
                <a:off x="5303287" y="3769389"/>
                <a:ext cx="3300" cy="16832"/>
              </a:xfrm>
              <a:custGeom>
                <a:avLst/>
                <a:gdLst/>
                <a:ahLst/>
                <a:cxnLst/>
                <a:rect l="l" t="t" r="r" b="b"/>
                <a:pathLst>
                  <a:path w="30" h="153" extrusionOk="0">
                    <a:moveTo>
                      <a:pt x="1" y="0"/>
                    </a:moveTo>
                    <a:lnTo>
                      <a:pt x="30" y="153"/>
                    </a:lnTo>
                    <a:lnTo>
                      <a:pt x="30" y="1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2" name="Google Shape;4762;p60"/>
              <p:cNvSpPr/>
              <p:nvPr/>
            </p:nvSpPr>
            <p:spPr>
              <a:xfrm>
                <a:off x="5303287" y="3769389"/>
                <a:ext cx="10011" cy="13422"/>
              </a:xfrm>
              <a:custGeom>
                <a:avLst/>
                <a:gdLst/>
                <a:ahLst/>
                <a:cxnLst/>
                <a:rect l="l" t="t" r="r" b="b"/>
                <a:pathLst>
                  <a:path w="91" h="122" extrusionOk="0">
                    <a:moveTo>
                      <a:pt x="1" y="0"/>
                    </a:moveTo>
                    <a:lnTo>
                      <a:pt x="30" y="121"/>
                    </a:lnTo>
                    <a:lnTo>
                      <a:pt x="61" y="9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3" name="Google Shape;4763;p60"/>
              <p:cNvSpPr/>
              <p:nvPr/>
            </p:nvSpPr>
            <p:spPr>
              <a:xfrm>
                <a:off x="5313188" y="3769389"/>
                <a:ext cx="110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4" name="Google Shape;4764;p60"/>
              <p:cNvSpPr/>
              <p:nvPr/>
            </p:nvSpPr>
            <p:spPr>
              <a:xfrm>
                <a:off x="5306477" y="3769389"/>
                <a:ext cx="6821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62" h="1" extrusionOk="0">
                    <a:moveTo>
                      <a:pt x="61" y="0"/>
                    </a:moveTo>
                    <a:lnTo>
                      <a:pt x="6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5" name="Google Shape;4765;p60"/>
              <p:cNvSpPr/>
              <p:nvPr/>
            </p:nvSpPr>
            <p:spPr>
              <a:xfrm>
                <a:off x="5286564" y="3769389"/>
                <a:ext cx="16832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" extrusionOk="0">
                    <a:moveTo>
                      <a:pt x="153" y="0"/>
                    </a:moveTo>
                    <a:lnTo>
                      <a:pt x="3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6" name="Google Shape;4766;p60"/>
              <p:cNvSpPr/>
              <p:nvPr/>
            </p:nvSpPr>
            <p:spPr>
              <a:xfrm>
                <a:off x="5289975" y="3759488"/>
                <a:ext cx="13422" cy="1001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1" extrusionOk="0">
                    <a:moveTo>
                      <a:pt x="90" y="1"/>
                    </a:moveTo>
                    <a:lnTo>
                      <a:pt x="1" y="90"/>
                    </a:lnTo>
                    <a:lnTo>
                      <a:pt x="122" y="90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7" name="Google Shape;4767;p60"/>
              <p:cNvSpPr/>
              <p:nvPr/>
            </p:nvSpPr>
            <p:spPr>
              <a:xfrm>
                <a:off x="5316598" y="3759488"/>
                <a:ext cx="110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8" name="Google Shape;4768;p60"/>
              <p:cNvSpPr/>
              <p:nvPr/>
            </p:nvSpPr>
            <p:spPr>
              <a:xfrm>
                <a:off x="5306477" y="3752887"/>
                <a:ext cx="10231" cy="6711"/>
              </a:xfrm>
              <a:custGeom>
                <a:avLst/>
                <a:gdLst/>
                <a:ahLst/>
                <a:cxnLst/>
                <a:rect l="l" t="t" r="r" b="b"/>
                <a:pathLst>
                  <a:path w="93" h="61" extrusionOk="0">
                    <a:moveTo>
                      <a:pt x="32" y="0"/>
                    </a:moveTo>
                    <a:lnTo>
                      <a:pt x="1" y="29"/>
                    </a:lnTo>
                    <a:lnTo>
                      <a:pt x="93" y="6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9" name="Google Shape;4769;p60"/>
              <p:cNvSpPr/>
              <p:nvPr/>
            </p:nvSpPr>
            <p:spPr>
              <a:xfrm>
                <a:off x="5303287" y="3769389"/>
                <a:ext cx="110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0" name="Google Shape;4770;p60"/>
              <p:cNvSpPr/>
              <p:nvPr/>
            </p:nvSpPr>
            <p:spPr>
              <a:xfrm>
                <a:off x="5303287" y="3769389"/>
                <a:ext cx="3300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30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1" name="Google Shape;4771;p60"/>
              <p:cNvSpPr/>
              <p:nvPr/>
            </p:nvSpPr>
            <p:spPr>
              <a:xfrm>
                <a:off x="5313188" y="3759488"/>
                <a:ext cx="3520" cy="10011"/>
              </a:xfrm>
              <a:custGeom>
                <a:avLst/>
                <a:gdLst/>
                <a:ahLst/>
                <a:cxnLst/>
                <a:rect l="l" t="t" r="r" b="b"/>
                <a:pathLst>
                  <a:path w="32" h="91" extrusionOk="0">
                    <a:moveTo>
                      <a:pt x="32" y="1"/>
                    </a:moveTo>
                    <a:lnTo>
                      <a:pt x="0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2" name="Google Shape;4772;p60"/>
              <p:cNvSpPr/>
              <p:nvPr/>
            </p:nvSpPr>
            <p:spPr>
              <a:xfrm>
                <a:off x="5299876" y="3759488"/>
                <a:ext cx="3520" cy="10011"/>
              </a:xfrm>
              <a:custGeom>
                <a:avLst/>
                <a:gdLst/>
                <a:ahLst/>
                <a:cxnLst/>
                <a:rect l="l" t="t" r="r" b="b"/>
                <a:pathLst>
                  <a:path w="32" h="9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32" y="90"/>
                    </a:lnTo>
                    <a:lnTo>
                      <a:pt x="32" y="9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3" name="Google Shape;4773;p60"/>
              <p:cNvSpPr/>
              <p:nvPr/>
            </p:nvSpPr>
            <p:spPr>
              <a:xfrm>
                <a:off x="5299876" y="3756077"/>
                <a:ext cx="16832" cy="13422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22" extrusionOk="0">
                    <a:moveTo>
                      <a:pt x="61" y="0"/>
                    </a:moveTo>
                    <a:lnTo>
                      <a:pt x="0" y="32"/>
                    </a:lnTo>
                    <a:lnTo>
                      <a:pt x="32" y="121"/>
                    </a:lnTo>
                    <a:lnTo>
                      <a:pt x="121" y="121"/>
                    </a:lnTo>
                    <a:lnTo>
                      <a:pt x="153" y="3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4" name="Google Shape;4774;p60"/>
              <p:cNvSpPr/>
              <p:nvPr/>
            </p:nvSpPr>
            <p:spPr>
              <a:xfrm>
                <a:off x="5096681" y="3916038"/>
                <a:ext cx="23323" cy="50167"/>
              </a:xfrm>
              <a:custGeom>
                <a:avLst/>
                <a:gdLst/>
                <a:ahLst/>
                <a:cxnLst/>
                <a:rect l="l" t="t" r="r" b="b"/>
                <a:pathLst>
                  <a:path w="212" h="456" extrusionOk="0">
                    <a:moveTo>
                      <a:pt x="212" y="0"/>
                    </a:moveTo>
                    <a:lnTo>
                      <a:pt x="1" y="334"/>
                    </a:lnTo>
                    <a:lnTo>
                      <a:pt x="90" y="456"/>
                    </a:lnTo>
                    <a:lnTo>
                      <a:pt x="212" y="395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5" name="Google Shape;4775;p60"/>
              <p:cNvSpPr/>
              <p:nvPr/>
            </p:nvSpPr>
            <p:spPr>
              <a:xfrm>
                <a:off x="5113183" y="3959493"/>
                <a:ext cx="50277" cy="26734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43" extrusionOk="0">
                    <a:moveTo>
                      <a:pt x="62" y="0"/>
                    </a:moveTo>
                    <a:lnTo>
                      <a:pt x="62" y="29"/>
                    </a:lnTo>
                    <a:lnTo>
                      <a:pt x="1" y="121"/>
                    </a:lnTo>
                    <a:lnTo>
                      <a:pt x="87" y="234"/>
                    </a:lnTo>
                    <a:lnTo>
                      <a:pt x="87" y="234"/>
                    </a:lnTo>
                    <a:lnTo>
                      <a:pt x="457" y="121"/>
                    </a:lnTo>
                    <a:lnTo>
                      <a:pt x="62" y="0"/>
                    </a:lnTo>
                    <a:close/>
                    <a:moveTo>
                      <a:pt x="87" y="234"/>
                    </a:moveTo>
                    <a:lnTo>
                      <a:pt x="62" y="242"/>
                    </a:lnTo>
                    <a:lnTo>
                      <a:pt x="93" y="242"/>
                    </a:lnTo>
                    <a:lnTo>
                      <a:pt x="87" y="234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6" name="Google Shape;4776;p60"/>
              <p:cNvSpPr/>
              <p:nvPr/>
            </p:nvSpPr>
            <p:spPr>
              <a:xfrm>
                <a:off x="5106582" y="3959493"/>
                <a:ext cx="13422" cy="671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61" extrusionOk="0">
                    <a:moveTo>
                      <a:pt x="122" y="0"/>
                    </a:moveTo>
                    <a:lnTo>
                      <a:pt x="0" y="61"/>
                    </a:lnTo>
                    <a:lnTo>
                      <a:pt x="122" y="29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7" name="Google Shape;4777;p60"/>
              <p:cNvSpPr/>
              <p:nvPr/>
            </p:nvSpPr>
            <p:spPr>
              <a:xfrm>
                <a:off x="5096681" y="3979405"/>
                <a:ext cx="26844" cy="4994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454" extrusionOk="0">
                    <a:moveTo>
                      <a:pt x="90" y="1"/>
                    </a:moveTo>
                    <a:lnTo>
                      <a:pt x="30" y="122"/>
                    </a:lnTo>
                    <a:lnTo>
                      <a:pt x="1" y="151"/>
                    </a:lnTo>
                    <a:lnTo>
                      <a:pt x="243" y="454"/>
                    </a:lnTo>
                    <a:lnTo>
                      <a:pt x="243" y="454"/>
                    </a:lnTo>
                    <a:lnTo>
                      <a:pt x="212" y="61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8" name="Google Shape;4778;p60"/>
              <p:cNvSpPr/>
              <p:nvPr/>
            </p:nvSpPr>
            <p:spPr>
              <a:xfrm>
                <a:off x="5099871" y="3992717"/>
                <a:ext cx="110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9" name="Google Shape;4779;p60"/>
              <p:cNvSpPr/>
              <p:nvPr/>
            </p:nvSpPr>
            <p:spPr>
              <a:xfrm>
                <a:off x="5106582" y="3979405"/>
                <a:ext cx="13422" cy="682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62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122" y="61"/>
                    </a:lnTo>
                    <a:lnTo>
                      <a:pt x="122" y="61"/>
                    </a:lnTo>
                    <a:lnTo>
                      <a:pt x="122" y="6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0" name="Google Shape;4780;p60"/>
              <p:cNvSpPr/>
              <p:nvPr/>
            </p:nvSpPr>
            <p:spPr>
              <a:xfrm>
                <a:off x="5053225" y="3939470"/>
                <a:ext cx="43566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04" extrusionOk="0">
                    <a:moveTo>
                      <a:pt x="1" y="0"/>
                    </a:moveTo>
                    <a:lnTo>
                      <a:pt x="275" y="303"/>
                    </a:lnTo>
                    <a:lnTo>
                      <a:pt x="396" y="272"/>
                    </a:lnTo>
                    <a:lnTo>
                      <a:pt x="396" y="182"/>
                    </a:lnTo>
                    <a:lnTo>
                      <a:pt x="396" y="1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1" name="Google Shape;4781;p60"/>
              <p:cNvSpPr/>
              <p:nvPr/>
            </p:nvSpPr>
            <p:spPr>
              <a:xfrm>
                <a:off x="5096681" y="3952782"/>
                <a:ext cx="10011" cy="13422"/>
              </a:xfrm>
              <a:custGeom>
                <a:avLst/>
                <a:gdLst/>
                <a:ahLst/>
                <a:cxnLst/>
                <a:rect l="l" t="t" r="r" b="b"/>
                <a:pathLst>
                  <a:path w="91" h="122" extrusionOk="0">
                    <a:moveTo>
                      <a:pt x="1" y="61"/>
                    </a:moveTo>
                    <a:lnTo>
                      <a:pt x="1" y="0"/>
                    </a:lnTo>
                    <a:lnTo>
                      <a:pt x="90" y="122"/>
                    </a:lnTo>
                    <a:lnTo>
                      <a:pt x="90" y="12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2" name="Google Shape;4782;p60"/>
              <p:cNvSpPr/>
              <p:nvPr/>
            </p:nvSpPr>
            <p:spPr>
              <a:xfrm>
                <a:off x="5083369" y="3969284"/>
                <a:ext cx="13422" cy="363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3" extrusionOk="0">
                    <a:moveTo>
                      <a:pt x="122" y="1"/>
                    </a:moveTo>
                    <a:lnTo>
                      <a:pt x="1" y="32"/>
                    </a:lnTo>
                    <a:lnTo>
                      <a:pt x="1" y="32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3" name="Google Shape;4783;p60"/>
              <p:cNvSpPr/>
              <p:nvPr/>
            </p:nvSpPr>
            <p:spPr>
              <a:xfrm>
                <a:off x="5113183" y="3972805"/>
                <a:ext cx="10341" cy="13422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2" extrusionOk="0">
                    <a:moveTo>
                      <a:pt x="1" y="0"/>
                    </a:moveTo>
                    <a:lnTo>
                      <a:pt x="62" y="121"/>
                    </a:lnTo>
                    <a:lnTo>
                      <a:pt x="93" y="1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4" name="Google Shape;4784;p60"/>
              <p:cNvSpPr/>
              <p:nvPr/>
            </p:nvSpPr>
            <p:spPr>
              <a:xfrm>
                <a:off x="5106582" y="3966094"/>
                <a:ext cx="110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5" name="Google Shape;4785;p60"/>
              <p:cNvSpPr/>
              <p:nvPr/>
            </p:nvSpPr>
            <p:spPr>
              <a:xfrm>
                <a:off x="5096681" y="3959493"/>
                <a:ext cx="110" cy="9901"/>
              </a:xfrm>
              <a:custGeom>
                <a:avLst/>
                <a:gdLst/>
                <a:ahLst/>
                <a:cxnLst/>
                <a:rect l="l" t="t" r="r" b="b"/>
                <a:pathLst>
                  <a:path w="1" h="90" extrusionOk="0">
                    <a:moveTo>
                      <a:pt x="1" y="0"/>
                    </a:moveTo>
                    <a:lnTo>
                      <a:pt x="1" y="90"/>
                    </a:lnTo>
                    <a:lnTo>
                      <a:pt x="1" y="9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6" name="Google Shape;4786;p60"/>
              <p:cNvSpPr/>
              <p:nvPr/>
            </p:nvSpPr>
            <p:spPr>
              <a:xfrm>
                <a:off x="5096681" y="3952782"/>
                <a:ext cx="10011" cy="16612"/>
              </a:xfrm>
              <a:custGeom>
                <a:avLst/>
                <a:gdLst/>
                <a:ahLst/>
                <a:cxnLst/>
                <a:rect l="l" t="t" r="r" b="b"/>
                <a:pathLst>
                  <a:path w="91" h="151" extrusionOk="0">
                    <a:moveTo>
                      <a:pt x="1" y="0"/>
                    </a:moveTo>
                    <a:lnTo>
                      <a:pt x="1" y="61"/>
                    </a:lnTo>
                    <a:lnTo>
                      <a:pt x="1" y="151"/>
                    </a:lnTo>
                    <a:lnTo>
                      <a:pt x="90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7" name="Google Shape;4787;p60"/>
              <p:cNvSpPr/>
              <p:nvPr/>
            </p:nvSpPr>
            <p:spPr>
              <a:xfrm>
                <a:off x="5096681" y="3969284"/>
                <a:ext cx="110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8" name="Google Shape;4788;p60"/>
              <p:cNvSpPr/>
              <p:nvPr/>
            </p:nvSpPr>
            <p:spPr>
              <a:xfrm>
                <a:off x="5106582" y="3972805"/>
                <a:ext cx="13422" cy="1342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22" extrusionOk="0">
                    <a:moveTo>
                      <a:pt x="61" y="0"/>
                    </a:moveTo>
                    <a:lnTo>
                      <a:pt x="0" y="61"/>
                    </a:lnTo>
                    <a:lnTo>
                      <a:pt x="122" y="12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9" name="Google Shape;4789;p60"/>
              <p:cNvSpPr/>
              <p:nvPr/>
            </p:nvSpPr>
            <p:spPr>
              <a:xfrm>
                <a:off x="5096681" y="3966094"/>
                <a:ext cx="10011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91" h="30" extrusionOk="0">
                    <a:moveTo>
                      <a:pt x="1" y="30"/>
                    </a:moveTo>
                    <a:lnTo>
                      <a:pt x="90" y="1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0" name="Google Shape;4790;p60"/>
              <p:cNvSpPr/>
              <p:nvPr/>
            </p:nvSpPr>
            <p:spPr>
              <a:xfrm>
                <a:off x="5056746" y="3972805"/>
                <a:ext cx="40045" cy="3663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33" extrusionOk="0">
                    <a:moveTo>
                      <a:pt x="243" y="0"/>
                    </a:moveTo>
                    <a:lnTo>
                      <a:pt x="0" y="332"/>
                    </a:lnTo>
                    <a:lnTo>
                      <a:pt x="364" y="211"/>
                    </a:lnTo>
                    <a:lnTo>
                      <a:pt x="364" y="61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1" name="Google Shape;4791;p60"/>
              <p:cNvSpPr/>
              <p:nvPr/>
            </p:nvSpPr>
            <p:spPr>
              <a:xfrm>
                <a:off x="5113183" y="3962683"/>
                <a:ext cx="6821" cy="10231"/>
              </a:xfrm>
              <a:custGeom>
                <a:avLst/>
                <a:gdLst/>
                <a:ahLst/>
                <a:cxnLst/>
                <a:rect l="l" t="t" r="r" b="b"/>
                <a:pathLst>
                  <a:path w="62" h="93" extrusionOk="0">
                    <a:moveTo>
                      <a:pt x="1" y="92"/>
                    </a:moveTo>
                    <a:lnTo>
                      <a:pt x="62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2" name="Google Shape;4792;p60"/>
              <p:cNvSpPr/>
              <p:nvPr/>
            </p:nvSpPr>
            <p:spPr>
              <a:xfrm>
                <a:off x="5106582" y="3962683"/>
                <a:ext cx="13422" cy="1023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3" extrusionOk="0">
                    <a:moveTo>
                      <a:pt x="122" y="0"/>
                    </a:moveTo>
                    <a:lnTo>
                      <a:pt x="0" y="32"/>
                    </a:lnTo>
                    <a:lnTo>
                      <a:pt x="61" y="92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3" name="Google Shape;4793;p60"/>
              <p:cNvSpPr/>
              <p:nvPr/>
            </p:nvSpPr>
            <p:spPr>
              <a:xfrm>
                <a:off x="5099871" y="3979405"/>
                <a:ext cx="6821" cy="13422"/>
              </a:xfrm>
              <a:custGeom>
                <a:avLst/>
                <a:gdLst/>
                <a:ahLst/>
                <a:cxnLst/>
                <a:rect l="l" t="t" r="r" b="b"/>
                <a:pathLst>
                  <a:path w="62" h="122" extrusionOk="0">
                    <a:moveTo>
                      <a:pt x="1" y="122"/>
                    </a:moveTo>
                    <a:lnTo>
                      <a:pt x="61" y="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4" name="Google Shape;4794;p60"/>
              <p:cNvSpPr/>
              <p:nvPr/>
            </p:nvSpPr>
            <p:spPr>
              <a:xfrm>
                <a:off x="5096681" y="3979405"/>
                <a:ext cx="3300" cy="16612"/>
              </a:xfrm>
              <a:custGeom>
                <a:avLst/>
                <a:gdLst/>
                <a:ahLst/>
                <a:cxnLst/>
                <a:rect l="l" t="t" r="r" b="b"/>
                <a:pathLst>
                  <a:path w="30" h="151" extrusionOk="0">
                    <a:moveTo>
                      <a:pt x="1" y="1"/>
                    </a:moveTo>
                    <a:lnTo>
                      <a:pt x="1" y="151"/>
                    </a:lnTo>
                    <a:lnTo>
                      <a:pt x="30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5" name="Google Shape;4795;p60"/>
              <p:cNvSpPr/>
              <p:nvPr/>
            </p:nvSpPr>
            <p:spPr>
              <a:xfrm>
                <a:off x="5096681" y="3979405"/>
                <a:ext cx="10011" cy="13422"/>
              </a:xfrm>
              <a:custGeom>
                <a:avLst/>
                <a:gdLst/>
                <a:ahLst/>
                <a:cxnLst/>
                <a:rect l="l" t="t" r="r" b="b"/>
                <a:pathLst>
                  <a:path w="91" h="122" extrusionOk="0">
                    <a:moveTo>
                      <a:pt x="1" y="1"/>
                    </a:moveTo>
                    <a:lnTo>
                      <a:pt x="30" y="122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6" name="Google Shape;4796;p60"/>
              <p:cNvSpPr/>
              <p:nvPr/>
            </p:nvSpPr>
            <p:spPr>
              <a:xfrm>
                <a:off x="5106582" y="3979405"/>
                <a:ext cx="110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7" name="Google Shape;4797;p60"/>
              <p:cNvSpPr/>
              <p:nvPr/>
            </p:nvSpPr>
            <p:spPr>
              <a:xfrm>
                <a:off x="5099871" y="3979405"/>
                <a:ext cx="6821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62" h="1" extrusionOk="0">
                    <a:moveTo>
                      <a:pt x="61" y="1"/>
                    </a:moveTo>
                    <a:lnTo>
                      <a:pt x="6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8" name="Google Shape;4798;p60"/>
              <p:cNvSpPr/>
              <p:nvPr/>
            </p:nvSpPr>
            <p:spPr>
              <a:xfrm>
                <a:off x="5083369" y="3972805"/>
                <a:ext cx="13422" cy="671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61" extrusionOk="0">
                    <a:moveTo>
                      <a:pt x="122" y="61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9" name="Google Shape;4799;p60"/>
              <p:cNvSpPr/>
              <p:nvPr/>
            </p:nvSpPr>
            <p:spPr>
              <a:xfrm>
                <a:off x="5113183" y="3972805"/>
                <a:ext cx="110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0" name="Google Shape;4800;p60"/>
              <p:cNvSpPr/>
              <p:nvPr/>
            </p:nvSpPr>
            <p:spPr>
              <a:xfrm>
                <a:off x="5083369" y="3969284"/>
                <a:ext cx="13422" cy="1023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3" extrusionOk="0">
                    <a:moveTo>
                      <a:pt x="122" y="1"/>
                    </a:moveTo>
                    <a:lnTo>
                      <a:pt x="1" y="32"/>
                    </a:lnTo>
                    <a:lnTo>
                      <a:pt x="122" y="93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1" name="Google Shape;4801;p60"/>
              <p:cNvSpPr/>
              <p:nvPr/>
            </p:nvSpPr>
            <p:spPr>
              <a:xfrm>
                <a:off x="5106582" y="3966094"/>
                <a:ext cx="6711" cy="6821"/>
              </a:xfrm>
              <a:custGeom>
                <a:avLst/>
                <a:gdLst/>
                <a:ahLst/>
                <a:cxnLst/>
                <a:rect l="l" t="t" r="r" b="b"/>
                <a:pathLst>
                  <a:path w="61" h="62" extrusionOk="0">
                    <a:moveTo>
                      <a:pt x="61" y="61"/>
                    </a:moveTo>
                    <a:lnTo>
                      <a:pt x="61" y="6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2" name="Google Shape;4802;p60"/>
              <p:cNvSpPr/>
              <p:nvPr/>
            </p:nvSpPr>
            <p:spPr>
              <a:xfrm>
                <a:off x="5096681" y="3979405"/>
                <a:ext cx="110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3" name="Google Shape;4803;p60"/>
              <p:cNvSpPr/>
              <p:nvPr/>
            </p:nvSpPr>
            <p:spPr>
              <a:xfrm>
                <a:off x="5096681" y="3979405"/>
                <a:ext cx="3300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30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4" name="Google Shape;4804;p60"/>
              <p:cNvSpPr/>
              <p:nvPr/>
            </p:nvSpPr>
            <p:spPr>
              <a:xfrm>
                <a:off x="5096681" y="3969284"/>
                <a:ext cx="110" cy="10231"/>
              </a:xfrm>
              <a:custGeom>
                <a:avLst/>
                <a:gdLst/>
                <a:ahLst/>
                <a:cxnLst/>
                <a:rect l="l" t="t" r="r" b="b"/>
                <a:pathLst>
                  <a:path w="1" h="9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93"/>
                    </a:lnTo>
                    <a:lnTo>
                      <a:pt x="1" y="93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5" name="Google Shape;4805;p60"/>
              <p:cNvSpPr/>
              <p:nvPr/>
            </p:nvSpPr>
            <p:spPr>
              <a:xfrm>
                <a:off x="5106582" y="3972805"/>
                <a:ext cx="6711" cy="6711"/>
              </a:xfrm>
              <a:custGeom>
                <a:avLst/>
                <a:gdLst/>
                <a:ahLst/>
                <a:cxnLst/>
                <a:rect l="l" t="t" r="r" b="b"/>
                <a:pathLst>
                  <a:path w="61" h="61" extrusionOk="0">
                    <a:moveTo>
                      <a:pt x="61" y="0"/>
                    </a:move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6" name="Google Shape;4806;p60"/>
              <p:cNvSpPr/>
              <p:nvPr/>
            </p:nvSpPr>
            <p:spPr>
              <a:xfrm>
                <a:off x="5096681" y="3966094"/>
                <a:ext cx="16612" cy="13422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22" extrusionOk="0">
                    <a:moveTo>
                      <a:pt x="90" y="1"/>
                    </a:moveTo>
                    <a:lnTo>
                      <a:pt x="1" y="30"/>
                    </a:lnTo>
                    <a:lnTo>
                      <a:pt x="1" y="122"/>
                    </a:lnTo>
                    <a:lnTo>
                      <a:pt x="90" y="122"/>
                    </a:lnTo>
                    <a:lnTo>
                      <a:pt x="151" y="61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7" name="Google Shape;4807;p60"/>
              <p:cNvSpPr/>
              <p:nvPr/>
            </p:nvSpPr>
            <p:spPr>
              <a:xfrm>
                <a:off x="5346522" y="3459590"/>
                <a:ext cx="33445" cy="43346"/>
              </a:xfrm>
              <a:custGeom>
                <a:avLst/>
                <a:gdLst/>
                <a:ahLst/>
                <a:cxnLst/>
                <a:rect l="l" t="t" r="r" b="b"/>
                <a:pathLst>
                  <a:path w="304" h="394" extrusionOk="0">
                    <a:moveTo>
                      <a:pt x="303" y="1"/>
                    </a:moveTo>
                    <a:lnTo>
                      <a:pt x="0" y="272"/>
                    </a:lnTo>
                    <a:lnTo>
                      <a:pt x="61" y="393"/>
                    </a:lnTo>
                    <a:lnTo>
                      <a:pt x="182" y="393"/>
                    </a:lnTo>
                    <a:lnTo>
                      <a:pt x="303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8" name="Google Shape;4808;p60"/>
              <p:cNvSpPr/>
              <p:nvPr/>
            </p:nvSpPr>
            <p:spPr>
              <a:xfrm>
                <a:off x="5356643" y="3502825"/>
                <a:ext cx="46756" cy="23543"/>
              </a:xfrm>
              <a:custGeom>
                <a:avLst/>
                <a:gdLst/>
                <a:ahLst/>
                <a:cxnLst/>
                <a:rect l="l" t="t" r="r" b="b"/>
                <a:pathLst>
                  <a:path w="425" h="214" extrusionOk="0">
                    <a:moveTo>
                      <a:pt x="90" y="0"/>
                    </a:moveTo>
                    <a:lnTo>
                      <a:pt x="0" y="92"/>
                    </a:lnTo>
                    <a:lnTo>
                      <a:pt x="61" y="213"/>
                    </a:lnTo>
                    <a:lnTo>
                      <a:pt x="424" y="213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9" name="Google Shape;4809;p60"/>
              <p:cNvSpPr/>
              <p:nvPr/>
            </p:nvSpPr>
            <p:spPr>
              <a:xfrm>
                <a:off x="5353123" y="3502825"/>
                <a:ext cx="13422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" extrusionOk="0">
                    <a:moveTo>
                      <a:pt x="1" y="0"/>
                    </a:moveTo>
                    <a:lnTo>
                      <a:pt x="122" y="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0" name="Google Shape;4810;p60"/>
              <p:cNvSpPr/>
              <p:nvPr/>
            </p:nvSpPr>
            <p:spPr>
              <a:xfrm>
                <a:off x="5336621" y="3519548"/>
                <a:ext cx="23323" cy="49947"/>
              </a:xfrm>
              <a:custGeom>
                <a:avLst/>
                <a:gdLst/>
                <a:ahLst/>
                <a:cxnLst/>
                <a:rect l="l" t="t" r="r" b="b"/>
                <a:pathLst>
                  <a:path w="212" h="454" extrusionOk="0">
                    <a:moveTo>
                      <a:pt x="122" y="1"/>
                    </a:moveTo>
                    <a:lnTo>
                      <a:pt x="30" y="61"/>
                    </a:lnTo>
                    <a:lnTo>
                      <a:pt x="1" y="61"/>
                    </a:lnTo>
                    <a:lnTo>
                      <a:pt x="1" y="90"/>
                    </a:lnTo>
                    <a:lnTo>
                      <a:pt x="122" y="454"/>
                    </a:lnTo>
                    <a:lnTo>
                      <a:pt x="211" y="61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1" name="Google Shape;4811;p60"/>
              <p:cNvSpPr/>
              <p:nvPr/>
            </p:nvSpPr>
            <p:spPr>
              <a:xfrm>
                <a:off x="5336621" y="3526258"/>
                <a:ext cx="3300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30" h="1" extrusionOk="0">
                    <a:moveTo>
                      <a:pt x="1" y="0"/>
                    </a:move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2" name="Google Shape;4812;p60"/>
              <p:cNvSpPr/>
              <p:nvPr/>
            </p:nvSpPr>
            <p:spPr>
              <a:xfrm>
                <a:off x="5349932" y="3519548"/>
                <a:ext cx="10011" cy="6821"/>
              </a:xfrm>
              <a:custGeom>
                <a:avLst/>
                <a:gdLst/>
                <a:ahLst/>
                <a:cxnLst/>
                <a:rect l="l" t="t" r="r" b="b"/>
                <a:pathLst>
                  <a:path w="91" h="62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90" y="61"/>
                    </a:lnTo>
                    <a:lnTo>
                      <a:pt x="90" y="6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3" name="Google Shape;4813;p60"/>
              <p:cNvSpPr/>
              <p:nvPr/>
            </p:nvSpPr>
            <p:spPr>
              <a:xfrm>
                <a:off x="5309997" y="3462780"/>
                <a:ext cx="36635" cy="40155"/>
              </a:xfrm>
              <a:custGeom>
                <a:avLst/>
                <a:gdLst/>
                <a:ahLst/>
                <a:cxnLst/>
                <a:rect l="l" t="t" r="r" b="b"/>
                <a:pathLst>
                  <a:path w="333" h="365" extrusionOk="0">
                    <a:moveTo>
                      <a:pt x="0" y="1"/>
                    </a:moveTo>
                    <a:lnTo>
                      <a:pt x="151" y="364"/>
                    </a:lnTo>
                    <a:lnTo>
                      <a:pt x="303" y="364"/>
                    </a:lnTo>
                    <a:lnTo>
                      <a:pt x="332" y="274"/>
                    </a:lnTo>
                    <a:lnTo>
                      <a:pt x="332" y="2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4" name="Google Shape;4814;p60"/>
              <p:cNvSpPr/>
              <p:nvPr/>
            </p:nvSpPr>
            <p:spPr>
              <a:xfrm>
                <a:off x="5346522" y="3489404"/>
                <a:ext cx="6711" cy="13532"/>
              </a:xfrm>
              <a:custGeom>
                <a:avLst/>
                <a:gdLst/>
                <a:ahLst/>
                <a:cxnLst/>
                <a:rect l="l" t="t" r="r" b="b"/>
                <a:pathLst>
                  <a:path w="61" h="123" extrusionOk="0">
                    <a:moveTo>
                      <a:pt x="0" y="1"/>
                    </a:moveTo>
                    <a:lnTo>
                      <a:pt x="32" y="122"/>
                    </a:lnTo>
                    <a:lnTo>
                      <a:pt x="61" y="1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5" name="Google Shape;4815;p60"/>
              <p:cNvSpPr/>
              <p:nvPr/>
            </p:nvSpPr>
            <p:spPr>
              <a:xfrm>
                <a:off x="5326499" y="3502825"/>
                <a:ext cx="16942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" extrusionOk="0">
                    <a:moveTo>
                      <a:pt x="153" y="0"/>
                    </a:moveTo>
                    <a:lnTo>
                      <a:pt x="1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6" name="Google Shape;4816;p60"/>
              <p:cNvSpPr/>
              <p:nvPr/>
            </p:nvSpPr>
            <p:spPr>
              <a:xfrm>
                <a:off x="5356643" y="3512947"/>
                <a:ext cx="6711" cy="13422"/>
              </a:xfrm>
              <a:custGeom>
                <a:avLst/>
                <a:gdLst/>
                <a:ahLst/>
                <a:cxnLst/>
                <a:rect l="l" t="t" r="r" b="b"/>
                <a:pathLst>
                  <a:path w="61" h="122" extrusionOk="0">
                    <a:moveTo>
                      <a:pt x="0" y="0"/>
                    </a:moveTo>
                    <a:lnTo>
                      <a:pt x="29" y="121"/>
                    </a:lnTo>
                    <a:lnTo>
                      <a:pt x="6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7" name="Google Shape;4817;p60"/>
              <p:cNvSpPr/>
              <p:nvPr/>
            </p:nvSpPr>
            <p:spPr>
              <a:xfrm>
                <a:off x="5349932" y="3502825"/>
                <a:ext cx="3300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30" h="1" extrusionOk="0">
                    <a:moveTo>
                      <a:pt x="30" y="0"/>
                    </a:moveTo>
                    <a:lnTo>
                      <a:pt x="3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8" name="Google Shape;4818;p60"/>
              <p:cNvSpPr/>
              <p:nvPr/>
            </p:nvSpPr>
            <p:spPr>
              <a:xfrm>
                <a:off x="5343332" y="3492924"/>
                <a:ext cx="3300" cy="10011"/>
              </a:xfrm>
              <a:custGeom>
                <a:avLst/>
                <a:gdLst/>
                <a:ahLst/>
                <a:cxnLst/>
                <a:rect l="l" t="t" r="r" b="b"/>
                <a:pathLst>
                  <a:path w="30" h="91" extrusionOk="0">
                    <a:moveTo>
                      <a:pt x="29" y="0"/>
                    </a:moveTo>
                    <a:lnTo>
                      <a:pt x="0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9" name="Google Shape;4819;p60"/>
              <p:cNvSpPr/>
              <p:nvPr/>
            </p:nvSpPr>
            <p:spPr>
              <a:xfrm>
                <a:off x="5343332" y="3489404"/>
                <a:ext cx="6711" cy="13532"/>
              </a:xfrm>
              <a:custGeom>
                <a:avLst/>
                <a:gdLst/>
                <a:ahLst/>
                <a:cxnLst/>
                <a:rect l="l" t="t" r="r" b="b"/>
                <a:pathLst>
                  <a:path w="61" h="123" extrusionOk="0">
                    <a:moveTo>
                      <a:pt x="29" y="1"/>
                    </a:moveTo>
                    <a:lnTo>
                      <a:pt x="29" y="32"/>
                    </a:lnTo>
                    <a:lnTo>
                      <a:pt x="0" y="122"/>
                    </a:lnTo>
                    <a:lnTo>
                      <a:pt x="61" y="122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0" name="Google Shape;4820;p60"/>
              <p:cNvSpPr/>
              <p:nvPr/>
            </p:nvSpPr>
            <p:spPr>
              <a:xfrm>
                <a:off x="5349932" y="3512947"/>
                <a:ext cx="10011" cy="13422"/>
              </a:xfrm>
              <a:custGeom>
                <a:avLst/>
                <a:gdLst/>
                <a:ahLst/>
                <a:cxnLst/>
                <a:rect l="l" t="t" r="r" b="b"/>
                <a:pathLst>
                  <a:path w="91" h="122" extrusionOk="0">
                    <a:moveTo>
                      <a:pt x="61" y="0"/>
                    </a:moveTo>
                    <a:lnTo>
                      <a:pt x="1" y="61"/>
                    </a:lnTo>
                    <a:lnTo>
                      <a:pt x="90" y="121"/>
                    </a:lnTo>
                    <a:lnTo>
                      <a:pt x="90" y="12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1" name="Google Shape;4821;p60"/>
              <p:cNvSpPr/>
              <p:nvPr/>
            </p:nvSpPr>
            <p:spPr>
              <a:xfrm>
                <a:off x="5343332" y="3502825"/>
                <a:ext cx="110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2" name="Google Shape;4822;p60"/>
              <p:cNvSpPr/>
              <p:nvPr/>
            </p:nvSpPr>
            <p:spPr>
              <a:xfrm>
                <a:off x="5343332" y="3502825"/>
                <a:ext cx="9901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90" h="1" extrusionOk="0">
                    <a:moveTo>
                      <a:pt x="0" y="0"/>
                    </a:moveTo>
                    <a:lnTo>
                      <a:pt x="90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3" name="Google Shape;4823;p60"/>
              <p:cNvSpPr/>
              <p:nvPr/>
            </p:nvSpPr>
            <p:spPr>
              <a:xfrm>
                <a:off x="5293165" y="3502825"/>
                <a:ext cx="46756" cy="26734"/>
              </a:xfrm>
              <a:custGeom>
                <a:avLst/>
                <a:gdLst/>
                <a:ahLst/>
                <a:cxnLst/>
                <a:rect l="l" t="t" r="r" b="b"/>
                <a:pathLst>
                  <a:path w="425" h="243" extrusionOk="0">
                    <a:moveTo>
                      <a:pt x="304" y="0"/>
                    </a:moveTo>
                    <a:lnTo>
                      <a:pt x="1" y="242"/>
                    </a:lnTo>
                    <a:lnTo>
                      <a:pt x="396" y="242"/>
                    </a:lnTo>
                    <a:lnTo>
                      <a:pt x="425" y="92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4" name="Google Shape;4824;p60"/>
              <p:cNvSpPr/>
              <p:nvPr/>
            </p:nvSpPr>
            <p:spPr>
              <a:xfrm>
                <a:off x="5356643" y="3502825"/>
                <a:ext cx="9901" cy="10231"/>
              </a:xfrm>
              <a:custGeom>
                <a:avLst/>
                <a:gdLst/>
                <a:ahLst/>
                <a:cxnLst/>
                <a:rect l="l" t="t" r="r" b="b"/>
                <a:pathLst>
                  <a:path w="90" h="93" extrusionOk="0">
                    <a:moveTo>
                      <a:pt x="0" y="92"/>
                    </a:moveTo>
                    <a:lnTo>
                      <a:pt x="90" y="0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5" name="Google Shape;4825;p60"/>
              <p:cNvSpPr/>
              <p:nvPr/>
            </p:nvSpPr>
            <p:spPr>
              <a:xfrm>
                <a:off x="5353123" y="3502825"/>
                <a:ext cx="13422" cy="1023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3" extrusionOk="0">
                    <a:moveTo>
                      <a:pt x="1" y="0"/>
                    </a:moveTo>
                    <a:lnTo>
                      <a:pt x="32" y="92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6" name="Google Shape;4826;p60"/>
              <p:cNvSpPr/>
              <p:nvPr/>
            </p:nvSpPr>
            <p:spPr>
              <a:xfrm>
                <a:off x="5339811" y="3516137"/>
                <a:ext cx="10231" cy="10231"/>
              </a:xfrm>
              <a:custGeom>
                <a:avLst/>
                <a:gdLst/>
                <a:ahLst/>
                <a:cxnLst/>
                <a:rect l="l" t="t" r="r" b="b"/>
                <a:pathLst>
                  <a:path w="93" h="93" extrusionOk="0">
                    <a:moveTo>
                      <a:pt x="93" y="0"/>
                    </a:moveTo>
                    <a:lnTo>
                      <a:pt x="1" y="92"/>
                    </a:lnTo>
                    <a:lnTo>
                      <a:pt x="1" y="92"/>
                    </a:lnTo>
                    <a:lnTo>
                      <a:pt x="93" y="32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7" name="Google Shape;4827;p60"/>
              <p:cNvSpPr/>
              <p:nvPr/>
            </p:nvSpPr>
            <p:spPr>
              <a:xfrm>
                <a:off x="5336621" y="3512947"/>
                <a:ext cx="3300" cy="16612"/>
              </a:xfrm>
              <a:custGeom>
                <a:avLst/>
                <a:gdLst/>
                <a:ahLst/>
                <a:cxnLst/>
                <a:rect l="l" t="t" r="r" b="b"/>
                <a:pathLst>
                  <a:path w="30" h="151" extrusionOk="0">
                    <a:moveTo>
                      <a:pt x="30" y="0"/>
                    </a:moveTo>
                    <a:lnTo>
                      <a:pt x="1" y="121"/>
                    </a:lnTo>
                    <a:lnTo>
                      <a:pt x="1" y="15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8" name="Google Shape;4828;p60"/>
              <p:cNvSpPr/>
              <p:nvPr/>
            </p:nvSpPr>
            <p:spPr>
              <a:xfrm>
                <a:off x="5336621" y="3512947"/>
                <a:ext cx="13422" cy="1342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22" extrusionOk="0">
                    <a:moveTo>
                      <a:pt x="30" y="0"/>
                    </a:moveTo>
                    <a:lnTo>
                      <a:pt x="1" y="121"/>
                    </a:lnTo>
                    <a:lnTo>
                      <a:pt x="30" y="121"/>
                    </a:lnTo>
                    <a:lnTo>
                      <a:pt x="122" y="29"/>
                    </a:lnTo>
                    <a:lnTo>
                      <a:pt x="61" y="29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9" name="Google Shape;4829;p60"/>
              <p:cNvSpPr/>
              <p:nvPr/>
            </p:nvSpPr>
            <p:spPr>
              <a:xfrm>
                <a:off x="5349932" y="3516137"/>
                <a:ext cx="110" cy="3520"/>
              </a:xfrm>
              <a:custGeom>
                <a:avLst/>
                <a:gdLst/>
                <a:ahLst/>
                <a:cxnLst/>
                <a:rect l="l" t="t" r="r" b="b"/>
                <a:pathLst>
                  <a:path w="1" h="32" extrusionOk="0">
                    <a:moveTo>
                      <a:pt x="1" y="0"/>
                    </a:moveTo>
                    <a:lnTo>
                      <a:pt x="1" y="32"/>
                    </a:lnTo>
                    <a:lnTo>
                      <a:pt x="1" y="32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60"/>
              <p:cNvSpPr/>
              <p:nvPr/>
            </p:nvSpPr>
            <p:spPr>
              <a:xfrm>
                <a:off x="5343332" y="3516137"/>
                <a:ext cx="6711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61" h="1" extrusionOk="0">
                    <a:moveTo>
                      <a:pt x="61" y="0"/>
                    </a:moveTo>
                    <a:lnTo>
                      <a:pt x="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1" name="Google Shape;4831;p60"/>
              <p:cNvSpPr/>
              <p:nvPr/>
            </p:nvSpPr>
            <p:spPr>
              <a:xfrm>
                <a:off x="5326499" y="3502825"/>
                <a:ext cx="13422" cy="1023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3" extrusionOk="0">
                    <a:moveTo>
                      <a:pt x="1" y="0"/>
                    </a:moveTo>
                    <a:lnTo>
                      <a:pt x="122" y="92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2" name="Google Shape;4832;p60"/>
              <p:cNvSpPr/>
              <p:nvPr/>
            </p:nvSpPr>
            <p:spPr>
              <a:xfrm>
                <a:off x="5330020" y="3502825"/>
                <a:ext cx="13422" cy="1023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3" extrusionOk="0">
                    <a:moveTo>
                      <a:pt x="0" y="0"/>
                    </a:moveTo>
                    <a:lnTo>
                      <a:pt x="90" y="92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3" name="Google Shape;4833;p60"/>
              <p:cNvSpPr/>
              <p:nvPr/>
            </p:nvSpPr>
            <p:spPr>
              <a:xfrm>
                <a:off x="5356643" y="3512947"/>
                <a:ext cx="110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4" name="Google Shape;4834;p60"/>
              <p:cNvSpPr/>
              <p:nvPr/>
            </p:nvSpPr>
            <p:spPr>
              <a:xfrm>
                <a:off x="5353123" y="3502825"/>
                <a:ext cx="3630" cy="10231"/>
              </a:xfrm>
              <a:custGeom>
                <a:avLst/>
                <a:gdLst/>
                <a:ahLst/>
                <a:cxnLst/>
                <a:rect l="l" t="t" r="r" b="b"/>
                <a:pathLst>
                  <a:path w="33" h="93" extrusionOk="0">
                    <a:moveTo>
                      <a:pt x="32" y="92"/>
                    </a:moveTo>
                    <a:lnTo>
                      <a:pt x="32" y="92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5" name="Google Shape;4835;p60"/>
              <p:cNvSpPr/>
              <p:nvPr/>
            </p:nvSpPr>
            <p:spPr>
              <a:xfrm>
                <a:off x="5339811" y="3512947"/>
                <a:ext cx="110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6" name="Google Shape;4836;p60"/>
              <p:cNvSpPr/>
              <p:nvPr/>
            </p:nvSpPr>
            <p:spPr>
              <a:xfrm>
                <a:off x="5339811" y="3512947"/>
                <a:ext cx="3630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0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32" y="29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7" name="Google Shape;4837;p60"/>
              <p:cNvSpPr/>
              <p:nvPr/>
            </p:nvSpPr>
            <p:spPr>
              <a:xfrm>
                <a:off x="5339811" y="3502825"/>
                <a:ext cx="3630" cy="10231"/>
              </a:xfrm>
              <a:custGeom>
                <a:avLst/>
                <a:gdLst/>
                <a:ahLst/>
                <a:cxnLst/>
                <a:rect l="l" t="t" r="r" b="b"/>
                <a:pathLst>
                  <a:path w="33" h="93" extrusionOk="0">
                    <a:moveTo>
                      <a:pt x="32" y="0"/>
                    </a:moveTo>
                    <a:lnTo>
                      <a:pt x="32" y="0"/>
                    </a:lnTo>
                    <a:lnTo>
                      <a:pt x="1" y="92"/>
                    </a:lnTo>
                    <a:lnTo>
                      <a:pt x="1" y="92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8" name="Google Shape;4838;p60"/>
              <p:cNvSpPr/>
              <p:nvPr/>
            </p:nvSpPr>
            <p:spPr>
              <a:xfrm>
                <a:off x="5349932" y="3512947"/>
                <a:ext cx="6821" cy="6711"/>
              </a:xfrm>
              <a:custGeom>
                <a:avLst/>
                <a:gdLst/>
                <a:ahLst/>
                <a:cxnLst/>
                <a:rect l="l" t="t" r="r" b="b"/>
                <a:pathLst>
                  <a:path w="62" h="61" extrusionOk="0">
                    <a:moveTo>
                      <a:pt x="61" y="0"/>
                    </a:moveTo>
                    <a:lnTo>
                      <a:pt x="1" y="29"/>
                    </a:lnTo>
                    <a:lnTo>
                      <a:pt x="1" y="6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9" name="Google Shape;4839;p60"/>
              <p:cNvSpPr/>
              <p:nvPr/>
            </p:nvSpPr>
            <p:spPr>
              <a:xfrm>
                <a:off x="5339811" y="3502825"/>
                <a:ext cx="16942" cy="13422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22" extrusionOk="0">
                    <a:moveTo>
                      <a:pt x="32" y="0"/>
                    </a:moveTo>
                    <a:lnTo>
                      <a:pt x="1" y="92"/>
                    </a:lnTo>
                    <a:lnTo>
                      <a:pt x="32" y="121"/>
                    </a:lnTo>
                    <a:lnTo>
                      <a:pt x="93" y="121"/>
                    </a:lnTo>
                    <a:lnTo>
                      <a:pt x="153" y="92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0" name="Google Shape;4840;p60"/>
              <p:cNvSpPr/>
              <p:nvPr/>
            </p:nvSpPr>
            <p:spPr>
              <a:xfrm>
                <a:off x="5223307" y="3209528"/>
                <a:ext cx="23323" cy="50277"/>
              </a:xfrm>
              <a:custGeom>
                <a:avLst/>
                <a:gdLst/>
                <a:ahLst/>
                <a:cxnLst/>
                <a:rect l="l" t="t" r="r" b="b"/>
                <a:pathLst>
                  <a:path w="212" h="457" extrusionOk="0">
                    <a:moveTo>
                      <a:pt x="212" y="1"/>
                    </a:moveTo>
                    <a:lnTo>
                      <a:pt x="1" y="335"/>
                    </a:lnTo>
                    <a:lnTo>
                      <a:pt x="90" y="456"/>
                    </a:lnTo>
                    <a:lnTo>
                      <a:pt x="212" y="396"/>
                    </a:lnTo>
                    <a:lnTo>
                      <a:pt x="212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1" name="Google Shape;4841;p60"/>
              <p:cNvSpPr/>
              <p:nvPr/>
            </p:nvSpPr>
            <p:spPr>
              <a:xfrm>
                <a:off x="5239809" y="3252984"/>
                <a:ext cx="50277" cy="26734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43" extrusionOk="0">
                    <a:moveTo>
                      <a:pt x="62" y="1"/>
                    </a:moveTo>
                    <a:lnTo>
                      <a:pt x="62" y="30"/>
                    </a:lnTo>
                    <a:lnTo>
                      <a:pt x="1" y="122"/>
                    </a:lnTo>
                    <a:lnTo>
                      <a:pt x="62" y="243"/>
                    </a:lnTo>
                    <a:lnTo>
                      <a:pt x="457" y="122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2" name="Google Shape;4842;p60"/>
              <p:cNvSpPr/>
              <p:nvPr/>
            </p:nvSpPr>
            <p:spPr>
              <a:xfrm>
                <a:off x="5233208" y="3252984"/>
                <a:ext cx="13422" cy="682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62" extrusionOk="0">
                    <a:moveTo>
                      <a:pt x="122" y="1"/>
                    </a:moveTo>
                    <a:lnTo>
                      <a:pt x="0" y="61"/>
                    </a:lnTo>
                    <a:lnTo>
                      <a:pt x="122" y="30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3" name="Google Shape;4843;p60"/>
              <p:cNvSpPr/>
              <p:nvPr/>
            </p:nvSpPr>
            <p:spPr>
              <a:xfrm>
                <a:off x="5223307" y="3276197"/>
                <a:ext cx="26844" cy="46756"/>
              </a:xfrm>
              <a:custGeom>
                <a:avLst/>
                <a:gdLst/>
                <a:ahLst/>
                <a:cxnLst/>
                <a:rect l="l" t="t" r="r" b="b"/>
                <a:pathLst>
                  <a:path w="244" h="425" extrusionOk="0">
                    <a:moveTo>
                      <a:pt x="90" y="0"/>
                    </a:moveTo>
                    <a:lnTo>
                      <a:pt x="30" y="61"/>
                    </a:lnTo>
                    <a:lnTo>
                      <a:pt x="1" y="93"/>
                    </a:lnTo>
                    <a:lnTo>
                      <a:pt x="1" y="122"/>
                    </a:lnTo>
                    <a:lnTo>
                      <a:pt x="243" y="425"/>
                    </a:lnTo>
                    <a:lnTo>
                      <a:pt x="212" y="3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4" name="Google Shape;4844;p60"/>
              <p:cNvSpPr/>
              <p:nvPr/>
            </p:nvSpPr>
            <p:spPr>
              <a:xfrm>
                <a:off x="5223307" y="3282908"/>
                <a:ext cx="3300" cy="352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2" extrusionOk="0">
                    <a:moveTo>
                      <a:pt x="1" y="32"/>
                    </a:move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60"/>
              <p:cNvSpPr/>
              <p:nvPr/>
            </p:nvSpPr>
            <p:spPr>
              <a:xfrm>
                <a:off x="5233208" y="3273006"/>
                <a:ext cx="13422" cy="671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61" extrusionOk="0">
                    <a:moveTo>
                      <a:pt x="0" y="0"/>
                    </a:moveTo>
                    <a:lnTo>
                      <a:pt x="0" y="29"/>
                    </a:lnTo>
                    <a:lnTo>
                      <a:pt x="122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6" name="Google Shape;4846;p60"/>
              <p:cNvSpPr/>
              <p:nvPr/>
            </p:nvSpPr>
            <p:spPr>
              <a:xfrm>
                <a:off x="5179851" y="3232961"/>
                <a:ext cx="43566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04" extrusionOk="0">
                    <a:moveTo>
                      <a:pt x="1" y="1"/>
                    </a:moveTo>
                    <a:lnTo>
                      <a:pt x="275" y="304"/>
                    </a:lnTo>
                    <a:lnTo>
                      <a:pt x="396" y="272"/>
                    </a:lnTo>
                    <a:lnTo>
                      <a:pt x="396" y="183"/>
                    </a:lnTo>
                    <a:lnTo>
                      <a:pt x="396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60"/>
              <p:cNvSpPr/>
              <p:nvPr/>
            </p:nvSpPr>
            <p:spPr>
              <a:xfrm>
                <a:off x="5223307" y="3246383"/>
                <a:ext cx="10011" cy="13422"/>
              </a:xfrm>
              <a:custGeom>
                <a:avLst/>
                <a:gdLst/>
                <a:ahLst/>
                <a:cxnLst/>
                <a:rect l="l" t="t" r="r" b="b"/>
                <a:pathLst>
                  <a:path w="91" h="122" extrusionOk="0">
                    <a:moveTo>
                      <a:pt x="1" y="61"/>
                    </a:moveTo>
                    <a:lnTo>
                      <a:pt x="1" y="0"/>
                    </a:lnTo>
                    <a:lnTo>
                      <a:pt x="90" y="121"/>
                    </a:lnTo>
                    <a:lnTo>
                      <a:pt x="90" y="12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60"/>
              <p:cNvSpPr/>
              <p:nvPr/>
            </p:nvSpPr>
            <p:spPr>
              <a:xfrm>
                <a:off x="5239809" y="3266296"/>
                <a:ext cx="6821" cy="13422"/>
              </a:xfrm>
              <a:custGeom>
                <a:avLst/>
                <a:gdLst/>
                <a:ahLst/>
                <a:cxnLst/>
                <a:rect l="l" t="t" r="r" b="b"/>
                <a:pathLst>
                  <a:path w="62" h="122" extrusionOk="0">
                    <a:moveTo>
                      <a:pt x="62" y="122"/>
                    </a:moveTo>
                    <a:lnTo>
                      <a:pt x="62" y="122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9" name="Google Shape;4849;p60"/>
              <p:cNvSpPr/>
              <p:nvPr/>
            </p:nvSpPr>
            <p:spPr>
              <a:xfrm>
                <a:off x="5209995" y="3262885"/>
                <a:ext cx="13422" cy="352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2" extrusionOk="0">
                    <a:moveTo>
                      <a:pt x="122" y="0"/>
                    </a:moveTo>
                    <a:lnTo>
                      <a:pt x="1" y="32"/>
                    </a:lnTo>
                    <a:lnTo>
                      <a:pt x="1" y="32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60"/>
              <p:cNvSpPr/>
              <p:nvPr/>
            </p:nvSpPr>
            <p:spPr>
              <a:xfrm>
                <a:off x="5233208" y="3259695"/>
                <a:ext cx="110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1" name="Google Shape;4851;p60"/>
              <p:cNvSpPr/>
              <p:nvPr/>
            </p:nvSpPr>
            <p:spPr>
              <a:xfrm>
                <a:off x="5223307" y="3252984"/>
                <a:ext cx="110" cy="10011"/>
              </a:xfrm>
              <a:custGeom>
                <a:avLst/>
                <a:gdLst/>
                <a:ahLst/>
                <a:cxnLst/>
                <a:rect l="l" t="t" r="r" b="b"/>
                <a:pathLst>
                  <a:path w="1" h="91" extrusionOk="0">
                    <a:moveTo>
                      <a:pt x="1" y="1"/>
                    </a:moveTo>
                    <a:lnTo>
                      <a:pt x="1" y="90"/>
                    </a:lnTo>
                    <a:lnTo>
                      <a:pt x="1" y="9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2" name="Google Shape;4852;p60"/>
              <p:cNvSpPr/>
              <p:nvPr/>
            </p:nvSpPr>
            <p:spPr>
              <a:xfrm>
                <a:off x="5223307" y="3246383"/>
                <a:ext cx="10011" cy="16612"/>
              </a:xfrm>
              <a:custGeom>
                <a:avLst/>
                <a:gdLst/>
                <a:ahLst/>
                <a:cxnLst/>
                <a:rect l="l" t="t" r="r" b="b"/>
                <a:pathLst>
                  <a:path w="91" h="151" extrusionOk="0">
                    <a:moveTo>
                      <a:pt x="1" y="0"/>
                    </a:moveTo>
                    <a:lnTo>
                      <a:pt x="1" y="61"/>
                    </a:lnTo>
                    <a:lnTo>
                      <a:pt x="1" y="150"/>
                    </a:lnTo>
                    <a:lnTo>
                      <a:pt x="90" y="1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3" name="Google Shape;4853;p60"/>
              <p:cNvSpPr/>
              <p:nvPr/>
            </p:nvSpPr>
            <p:spPr>
              <a:xfrm>
                <a:off x="5223307" y="3262885"/>
                <a:ext cx="110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4" name="Google Shape;4854;p60"/>
              <p:cNvSpPr/>
              <p:nvPr/>
            </p:nvSpPr>
            <p:spPr>
              <a:xfrm>
                <a:off x="5233208" y="3266296"/>
                <a:ext cx="13422" cy="1342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22" extrusionOk="0">
                    <a:moveTo>
                      <a:pt x="61" y="1"/>
                    </a:moveTo>
                    <a:lnTo>
                      <a:pt x="0" y="61"/>
                    </a:lnTo>
                    <a:lnTo>
                      <a:pt x="122" y="122"/>
                    </a:lnTo>
                    <a:lnTo>
                      <a:pt x="122" y="122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60"/>
              <p:cNvSpPr/>
              <p:nvPr/>
            </p:nvSpPr>
            <p:spPr>
              <a:xfrm>
                <a:off x="5223307" y="3259695"/>
                <a:ext cx="10011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91" h="30" extrusionOk="0">
                    <a:moveTo>
                      <a:pt x="1" y="29"/>
                    </a:moveTo>
                    <a:lnTo>
                      <a:pt x="90" y="0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6" name="Google Shape;4856;p60"/>
              <p:cNvSpPr/>
              <p:nvPr/>
            </p:nvSpPr>
            <p:spPr>
              <a:xfrm>
                <a:off x="5183371" y="3266296"/>
                <a:ext cx="40045" cy="3663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33" extrusionOk="0">
                    <a:moveTo>
                      <a:pt x="243" y="1"/>
                    </a:moveTo>
                    <a:lnTo>
                      <a:pt x="0" y="333"/>
                    </a:lnTo>
                    <a:lnTo>
                      <a:pt x="364" y="212"/>
                    </a:lnTo>
                    <a:lnTo>
                      <a:pt x="364" y="61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7" name="Google Shape;4857;p60"/>
              <p:cNvSpPr/>
              <p:nvPr/>
            </p:nvSpPr>
            <p:spPr>
              <a:xfrm>
                <a:off x="5239809" y="3256174"/>
                <a:ext cx="6821" cy="10231"/>
              </a:xfrm>
              <a:custGeom>
                <a:avLst/>
                <a:gdLst/>
                <a:ahLst/>
                <a:cxnLst/>
                <a:rect l="l" t="t" r="r" b="b"/>
                <a:pathLst>
                  <a:path w="62" h="93" extrusionOk="0">
                    <a:moveTo>
                      <a:pt x="1" y="93"/>
                    </a:moveTo>
                    <a:lnTo>
                      <a:pt x="62" y="1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60"/>
              <p:cNvSpPr/>
              <p:nvPr/>
            </p:nvSpPr>
            <p:spPr>
              <a:xfrm>
                <a:off x="5233208" y="3256174"/>
                <a:ext cx="13422" cy="1023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3" extrusionOk="0">
                    <a:moveTo>
                      <a:pt x="122" y="1"/>
                    </a:moveTo>
                    <a:lnTo>
                      <a:pt x="0" y="32"/>
                    </a:lnTo>
                    <a:lnTo>
                      <a:pt x="61" y="93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60"/>
              <p:cNvSpPr/>
              <p:nvPr/>
            </p:nvSpPr>
            <p:spPr>
              <a:xfrm>
                <a:off x="5223307" y="3273006"/>
                <a:ext cx="110" cy="16612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51"/>
                    </a:lnTo>
                    <a:lnTo>
                      <a:pt x="1" y="122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60"/>
              <p:cNvSpPr/>
              <p:nvPr/>
            </p:nvSpPr>
            <p:spPr>
              <a:xfrm>
                <a:off x="5226497" y="3273006"/>
                <a:ext cx="6821" cy="10011"/>
              </a:xfrm>
              <a:custGeom>
                <a:avLst/>
                <a:gdLst/>
                <a:ahLst/>
                <a:cxnLst/>
                <a:rect l="l" t="t" r="r" b="b"/>
                <a:pathLst>
                  <a:path w="62" h="91" extrusionOk="0">
                    <a:moveTo>
                      <a:pt x="61" y="0"/>
                    </a:moveTo>
                    <a:lnTo>
                      <a:pt x="1" y="90"/>
                    </a:lnTo>
                    <a:lnTo>
                      <a:pt x="61" y="29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60"/>
              <p:cNvSpPr/>
              <p:nvPr/>
            </p:nvSpPr>
            <p:spPr>
              <a:xfrm>
                <a:off x="5223307" y="3273006"/>
                <a:ext cx="10011" cy="13422"/>
              </a:xfrm>
              <a:custGeom>
                <a:avLst/>
                <a:gdLst/>
                <a:ahLst/>
                <a:cxnLst/>
                <a:rect l="l" t="t" r="r" b="b"/>
                <a:pathLst>
                  <a:path w="91" h="122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30" y="90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60"/>
              <p:cNvSpPr/>
              <p:nvPr/>
            </p:nvSpPr>
            <p:spPr>
              <a:xfrm>
                <a:off x="5233208" y="3273006"/>
                <a:ext cx="110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60"/>
              <p:cNvSpPr/>
              <p:nvPr/>
            </p:nvSpPr>
            <p:spPr>
              <a:xfrm>
                <a:off x="5226497" y="3273006"/>
                <a:ext cx="6821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62" h="1" extrusionOk="0">
                    <a:moveTo>
                      <a:pt x="61" y="0"/>
                    </a:moveTo>
                    <a:lnTo>
                      <a:pt x="6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4" name="Google Shape;4864;p60"/>
              <p:cNvSpPr/>
              <p:nvPr/>
            </p:nvSpPr>
            <p:spPr>
              <a:xfrm>
                <a:off x="5209995" y="3266296"/>
                <a:ext cx="13422" cy="682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62" extrusionOk="0">
                    <a:moveTo>
                      <a:pt x="122" y="6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60"/>
              <p:cNvSpPr/>
              <p:nvPr/>
            </p:nvSpPr>
            <p:spPr>
              <a:xfrm>
                <a:off x="5236618" y="3266296"/>
                <a:ext cx="3300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30" h="1" extrusionOk="0">
                    <a:moveTo>
                      <a:pt x="1" y="1"/>
                    </a:moveTo>
                    <a:lnTo>
                      <a:pt x="30" y="1"/>
                    </a:lnTo>
                    <a:lnTo>
                      <a:pt x="30" y="1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60"/>
              <p:cNvSpPr/>
              <p:nvPr/>
            </p:nvSpPr>
            <p:spPr>
              <a:xfrm>
                <a:off x="5209995" y="3262885"/>
                <a:ext cx="13422" cy="1023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3" extrusionOk="0">
                    <a:moveTo>
                      <a:pt x="122" y="0"/>
                    </a:moveTo>
                    <a:lnTo>
                      <a:pt x="1" y="32"/>
                    </a:lnTo>
                    <a:lnTo>
                      <a:pt x="122" y="92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60"/>
              <p:cNvSpPr/>
              <p:nvPr/>
            </p:nvSpPr>
            <p:spPr>
              <a:xfrm>
                <a:off x="5233208" y="3259695"/>
                <a:ext cx="6711" cy="6711"/>
              </a:xfrm>
              <a:custGeom>
                <a:avLst/>
                <a:gdLst/>
                <a:ahLst/>
                <a:cxnLst/>
                <a:rect l="l" t="t" r="r" b="b"/>
                <a:pathLst>
                  <a:path w="61" h="61" extrusionOk="0">
                    <a:moveTo>
                      <a:pt x="0" y="0"/>
                    </a:moveTo>
                    <a:lnTo>
                      <a:pt x="32" y="61"/>
                    </a:lnTo>
                    <a:lnTo>
                      <a:pt x="61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8" name="Google Shape;4868;p60"/>
              <p:cNvSpPr/>
              <p:nvPr/>
            </p:nvSpPr>
            <p:spPr>
              <a:xfrm>
                <a:off x="5223307" y="3273006"/>
                <a:ext cx="110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60"/>
              <p:cNvSpPr/>
              <p:nvPr/>
            </p:nvSpPr>
            <p:spPr>
              <a:xfrm>
                <a:off x="5223307" y="3273006"/>
                <a:ext cx="3300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30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60"/>
              <p:cNvSpPr/>
              <p:nvPr/>
            </p:nvSpPr>
            <p:spPr>
              <a:xfrm>
                <a:off x="5233208" y="3266296"/>
                <a:ext cx="6711" cy="6821"/>
              </a:xfrm>
              <a:custGeom>
                <a:avLst/>
                <a:gdLst/>
                <a:ahLst/>
                <a:cxnLst/>
                <a:rect l="l" t="t" r="r" b="b"/>
                <a:pathLst>
                  <a:path w="61" h="62" extrusionOk="0">
                    <a:moveTo>
                      <a:pt x="32" y="1"/>
                    </a:moveTo>
                    <a:lnTo>
                      <a:pt x="0" y="6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60"/>
              <p:cNvSpPr/>
              <p:nvPr/>
            </p:nvSpPr>
            <p:spPr>
              <a:xfrm>
                <a:off x="5223307" y="3262885"/>
                <a:ext cx="110" cy="10231"/>
              </a:xfrm>
              <a:custGeom>
                <a:avLst/>
                <a:gdLst/>
                <a:ahLst/>
                <a:cxnLst/>
                <a:rect l="l" t="t" r="r" b="b"/>
                <a:pathLst>
                  <a:path w="1" h="93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92"/>
                    </a:lnTo>
                    <a:lnTo>
                      <a:pt x="1" y="92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2" name="Google Shape;4872;p60"/>
              <p:cNvSpPr/>
              <p:nvPr/>
            </p:nvSpPr>
            <p:spPr>
              <a:xfrm>
                <a:off x="5223307" y="3259695"/>
                <a:ext cx="13422" cy="1342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22" extrusionOk="0">
                    <a:moveTo>
                      <a:pt x="90" y="0"/>
                    </a:moveTo>
                    <a:lnTo>
                      <a:pt x="1" y="29"/>
                    </a:lnTo>
                    <a:lnTo>
                      <a:pt x="1" y="121"/>
                    </a:lnTo>
                    <a:lnTo>
                      <a:pt x="90" y="121"/>
                    </a:lnTo>
                    <a:lnTo>
                      <a:pt x="122" y="61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73" name="Google Shape;4873;p60"/>
          <p:cNvGrpSpPr/>
          <p:nvPr/>
        </p:nvGrpSpPr>
        <p:grpSpPr>
          <a:xfrm rot="213502">
            <a:off x="4942474" y="3601048"/>
            <a:ext cx="926695" cy="928320"/>
            <a:chOff x="5362625" y="2227450"/>
            <a:chExt cx="2025200" cy="2028750"/>
          </a:xfrm>
        </p:grpSpPr>
        <p:sp>
          <p:nvSpPr>
            <p:cNvPr id="4874" name="Google Shape;4874;p60"/>
            <p:cNvSpPr/>
            <p:nvPr/>
          </p:nvSpPr>
          <p:spPr>
            <a:xfrm>
              <a:off x="5403575" y="3491925"/>
              <a:ext cx="365225" cy="259325"/>
            </a:xfrm>
            <a:custGeom>
              <a:avLst/>
              <a:gdLst/>
              <a:ahLst/>
              <a:cxnLst/>
              <a:rect l="l" t="t" r="r" b="b"/>
              <a:pathLst>
                <a:path w="14609" h="10373" extrusionOk="0">
                  <a:moveTo>
                    <a:pt x="2872" y="1"/>
                  </a:moveTo>
                  <a:lnTo>
                    <a:pt x="0" y="1638"/>
                  </a:lnTo>
                  <a:lnTo>
                    <a:pt x="9826" y="10372"/>
                  </a:lnTo>
                  <a:lnTo>
                    <a:pt x="14608" y="4783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60"/>
            <p:cNvSpPr/>
            <p:nvPr/>
          </p:nvSpPr>
          <p:spPr>
            <a:xfrm>
              <a:off x="5362625" y="3532875"/>
              <a:ext cx="286625" cy="266125"/>
            </a:xfrm>
            <a:custGeom>
              <a:avLst/>
              <a:gdLst/>
              <a:ahLst/>
              <a:cxnLst/>
              <a:rect l="l" t="t" r="r" b="b"/>
              <a:pathLst>
                <a:path w="11465" h="10645" extrusionOk="0">
                  <a:moveTo>
                    <a:pt x="1638" y="0"/>
                  </a:moveTo>
                  <a:lnTo>
                    <a:pt x="143" y="961"/>
                  </a:lnTo>
                  <a:cubicBezTo>
                    <a:pt x="1" y="1092"/>
                    <a:pt x="1" y="1092"/>
                    <a:pt x="1" y="1234"/>
                  </a:cubicBezTo>
                  <a:lnTo>
                    <a:pt x="9696" y="10645"/>
                  </a:lnTo>
                  <a:lnTo>
                    <a:pt x="11464" y="8734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60"/>
            <p:cNvSpPr/>
            <p:nvPr/>
          </p:nvSpPr>
          <p:spPr>
            <a:xfrm>
              <a:off x="5649225" y="3611475"/>
              <a:ext cx="180975" cy="177450"/>
            </a:xfrm>
            <a:custGeom>
              <a:avLst/>
              <a:gdLst/>
              <a:ahLst/>
              <a:cxnLst/>
              <a:rect l="l" t="t" r="r" b="b"/>
              <a:pathLst>
                <a:path w="7239" h="7098" extrusionOk="0">
                  <a:moveTo>
                    <a:pt x="4782" y="1"/>
                  </a:moveTo>
                  <a:lnTo>
                    <a:pt x="0" y="5590"/>
                  </a:lnTo>
                  <a:lnTo>
                    <a:pt x="1638" y="7097"/>
                  </a:lnTo>
                  <a:lnTo>
                    <a:pt x="7239" y="950"/>
                  </a:lnTo>
                  <a:lnTo>
                    <a:pt x="4782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60"/>
            <p:cNvSpPr/>
            <p:nvPr/>
          </p:nvSpPr>
          <p:spPr>
            <a:xfrm>
              <a:off x="5605000" y="3751225"/>
              <a:ext cx="85175" cy="85450"/>
            </a:xfrm>
            <a:custGeom>
              <a:avLst/>
              <a:gdLst/>
              <a:ahLst/>
              <a:cxnLst/>
              <a:rect l="l" t="t" r="r" b="b"/>
              <a:pathLst>
                <a:path w="3407" h="3418" extrusionOk="0">
                  <a:moveTo>
                    <a:pt x="1769" y="0"/>
                  </a:moveTo>
                  <a:lnTo>
                    <a:pt x="1" y="1911"/>
                  </a:lnTo>
                  <a:lnTo>
                    <a:pt x="1496" y="3418"/>
                  </a:lnTo>
                  <a:lnTo>
                    <a:pt x="3407" y="1507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C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60"/>
            <p:cNvSpPr/>
            <p:nvPr/>
          </p:nvSpPr>
          <p:spPr>
            <a:xfrm>
              <a:off x="5874400" y="3853575"/>
              <a:ext cx="262875" cy="361675"/>
            </a:xfrm>
            <a:custGeom>
              <a:avLst/>
              <a:gdLst/>
              <a:ahLst/>
              <a:cxnLst/>
              <a:rect l="l" t="t" r="r" b="b"/>
              <a:pathLst>
                <a:path w="10515" h="14467" extrusionOk="0">
                  <a:moveTo>
                    <a:pt x="5601" y="1"/>
                  </a:moveTo>
                  <a:lnTo>
                    <a:pt x="0" y="4782"/>
                  </a:lnTo>
                  <a:lnTo>
                    <a:pt x="8735" y="14466"/>
                  </a:lnTo>
                  <a:lnTo>
                    <a:pt x="10372" y="11606"/>
                  </a:lnTo>
                  <a:cubicBezTo>
                    <a:pt x="10514" y="11606"/>
                    <a:pt x="10514" y="11606"/>
                    <a:pt x="10372" y="11464"/>
                  </a:cubicBezTo>
                  <a:lnTo>
                    <a:pt x="56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60"/>
            <p:cNvSpPr/>
            <p:nvPr/>
          </p:nvSpPr>
          <p:spPr>
            <a:xfrm>
              <a:off x="5823350" y="3973125"/>
              <a:ext cx="269425" cy="283075"/>
            </a:xfrm>
            <a:custGeom>
              <a:avLst/>
              <a:gdLst/>
              <a:ahLst/>
              <a:cxnLst/>
              <a:rect l="l" t="t" r="r" b="b"/>
              <a:pathLst>
                <a:path w="10777" h="11323" extrusionOk="0">
                  <a:moveTo>
                    <a:pt x="2042" y="0"/>
                  </a:moveTo>
                  <a:lnTo>
                    <a:pt x="1" y="1769"/>
                  </a:lnTo>
                  <a:lnTo>
                    <a:pt x="9685" y="11322"/>
                  </a:lnTo>
                  <a:lnTo>
                    <a:pt x="9827" y="11322"/>
                  </a:lnTo>
                  <a:lnTo>
                    <a:pt x="10777" y="9684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60"/>
            <p:cNvSpPr/>
            <p:nvPr/>
          </p:nvSpPr>
          <p:spPr>
            <a:xfrm>
              <a:off x="5837000" y="3792175"/>
              <a:ext cx="177450" cy="180975"/>
            </a:xfrm>
            <a:custGeom>
              <a:avLst/>
              <a:gdLst/>
              <a:ahLst/>
              <a:cxnLst/>
              <a:rect l="l" t="t" r="r" b="b"/>
              <a:pathLst>
                <a:path w="7098" h="7239" extrusionOk="0">
                  <a:moveTo>
                    <a:pt x="6005" y="0"/>
                  </a:moveTo>
                  <a:lnTo>
                    <a:pt x="1" y="5601"/>
                  </a:lnTo>
                  <a:lnTo>
                    <a:pt x="1496" y="7238"/>
                  </a:lnTo>
                  <a:lnTo>
                    <a:pt x="7097" y="2457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60"/>
            <p:cNvSpPr/>
            <p:nvPr/>
          </p:nvSpPr>
          <p:spPr>
            <a:xfrm>
              <a:off x="5789225" y="3932175"/>
              <a:ext cx="85200" cy="85200"/>
            </a:xfrm>
            <a:custGeom>
              <a:avLst/>
              <a:gdLst/>
              <a:ahLst/>
              <a:cxnLst/>
              <a:rect l="l" t="t" r="r" b="b"/>
              <a:pathLst>
                <a:path w="3408" h="3408" extrusionOk="0">
                  <a:moveTo>
                    <a:pt x="1912" y="1"/>
                  </a:moveTo>
                  <a:lnTo>
                    <a:pt x="1" y="1911"/>
                  </a:lnTo>
                  <a:lnTo>
                    <a:pt x="1366" y="3407"/>
                  </a:lnTo>
                  <a:lnTo>
                    <a:pt x="3407" y="1638"/>
                  </a:lnTo>
                  <a:lnTo>
                    <a:pt x="1912" y="1"/>
                  </a:lnTo>
                  <a:close/>
                </a:path>
              </a:pathLst>
            </a:custGeom>
            <a:solidFill>
              <a:srgbClr val="0C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60"/>
            <p:cNvSpPr/>
            <p:nvPr/>
          </p:nvSpPr>
          <p:spPr>
            <a:xfrm>
              <a:off x="7007100" y="3012575"/>
              <a:ext cx="187825" cy="182700"/>
            </a:xfrm>
            <a:custGeom>
              <a:avLst/>
              <a:gdLst/>
              <a:ahLst/>
              <a:cxnLst/>
              <a:rect l="l" t="t" r="r" b="b"/>
              <a:pathLst>
                <a:path w="7513" h="7308" extrusionOk="0">
                  <a:moveTo>
                    <a:pt x="4421" y="0"/>
                  </a:moveTo>
                  <a:cubicBezTo>
                    <a:pt x="3825" y="0"/>
                    <a:pt x="3211" y="205"/>
                    <a:pt x="2730" y="615"/>
                  </a:cubicBezTo>
                  <a:lnTo>
                    <a:pt x="1" y="3486"/>
                  </a:lnTo>
                  <a:lnTo>
                    <a:pt x="3822" y="7307"/>
                  </a:lnTo>
                  <a:lnTo>
                    <a:pt x="6552" y="4436"/>
                  </a:lnTo>
                  <a:cubicBezTo>
                    <a:pt x="7512" y="3486"/>
                    <a:pt x="7512" y="1979"/>
                    <a:pt x="6552" y="1160"/>
                  </a:cubicBezTo>
                  <a:lnTo>
                    <a:pt x="6006" y="615"/>
                  </a:lnTo>
                  <a:cubicBezTo>
                    <a:pt x="5596" y="205"/>
                    <a:pt x="5018" y="0"/>
                    <a:pt x="4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60"/>
            <p:cNvSpPr/>
            <p:nvPr/>
          </p:nvSpPr>
          <p:spPr>
            <a:xfrm>
              <a:off x="7102650" y="3341000"/>
              <a:ext cx="187800" cy="185075"/>
            </a:xfrm>
            <a:custGeom>
              <a:avLst/>
              <a:gdLst/>
              <a:ahLst/>
              <a:cxnLst/>
              <a:rect l="l" t="t" r="r" b="b"/>
              <a:pathLst>
                <a:path w="7512" h="7403" extrusionOk="0">
                  <a:moveTo>
                    <a:pt x="4456" y="0"/>
                  </a:moveTo>
                  <a:cubicBezTo>
                    <a:pt x="3860" y="0"/>
                    <a:pt x="3281" y="240"/>
                    <a:pt x="2872" y="721"/>
                  </a:cubicBezTo>
                  <a:lnTo>
                    <a:pt x="0" y="3581"/>
                  </a:lnTo>
                  <a:lnTo>
                    <a:pt x="3821" y="7402"/>
                  </a:lnTo>
                  <a:lnTo>
                    <a:pt x="6693" y="4542"/>
                  </a:lnTo>
                  <a:cubicBezTo>
                    <a:pt x="7512" y="3581"/>
                    <a:pt x="7512" y="2085"/>
                    <a:pt x="6551" y="1267"/>
                  </a:cubicBezTo>
                  <a:lnTo>
                    <a:pt x="6147" y="721"/>
                  </a:lnTo>
                  <a:cubicBezTo>
                    <a:pt x="5666" y="240"/>
                    <a:pt x="5052" y="0"/>
                    <a:pt x="4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60"/>
            <p:cNvSpPr/>
            <p:nvPr/>
          </p:nvSpPr>
          <p:spPr>
            <a:xfrm>
              <a:off x="6556750" y="2806300"/>
              <a:ext cx="767825" cy="1197425"/>
            </a:xfrm>
            <a:custGeom>
              <a:avLst/>
              <a:gdLst/>
              <a:ahLst/>
              <a:cxnLst/>
              <a:rect l="l" t="t" r="r" b="b"/>
              <a:pathLst>
                <a:path w="30713" h="47897" extrusionOk="0">
                  <a:moveTo>
                    <a:pt x="17338" y="0"/>
                  </a:moveTo>
                  <a:lnTo>
                    <a:pt x="1" y="17469"/>
                  </a:lnTo>
                  <a:lnTo>
                    <a:pt x="3003" y="18691"/>
                  </a:lnTo>
                  <a:lnTo>
                    <a:pt x="6420" y="20056"/>
                  </a:lnTo>
                  <a:lnTo>
                    <a:pt x="24293" y="47896"/>
                  </a:lnTo>
                  <a:lnTo>
                    <a:pt x="30712" y="41488"/>
                  </a:lnTo>
                  <a:lnTo>
                    <a:pt x="18561" y="3822"/>
                  </a:lnTo>
                  <a:lnTo>
                    <a:pt x="17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60"/>
            <p:cNvSpPr/>
            <p:nvPr/>
          </p:nvSpPr>
          <p:spPr>
            <a:xfrm>
              <a:off x="6556750" y="3116625"/>
              <a:ext cx="665475" cy="887100"/>
            </a:xfrm>
            <a:custGeom>
              <a:avLst/>
              <a:gdLst/>
              <a:ahLst/>
              <a:cxnLst/>
              <a:rect l="l" t="t" r="r" b="b"/>
              <a:pathLst>
                <a:path w="26619" h="35484" extrusionOk="0">
                  <a:moveTo>
                    <a:pt x="5874" y="1"/>
                  </a:moveTo>
                  <a:lnTo>
                    <a:pt x="2730" y="2326"/>
                  </a:lnTo>
                  <a:lnTo>
                    <a:pt x="1" y="5056"/>
                  </a:lnTo>
                  <a:lnTo>
                    <a:pt x="3003" y="6278"/>
                  </a:lnTo>
                  <a:lnTo>
                    <a:pt x="6420" y="7643"/>
                  </a:lnTo>
                  <a:lnTo>
                    <a:pt x="24293" y="35483"/>
                  </a:lnTo>
                  <a:lnTo>
                    <a:pt x="26618" y="33300"/>
                  </a:lnTo>
                  <a:lnTo>
                    <a:pt x="7239" y="2326"/>
                  </a:lnTo>
                  <a:lnTo>
                    <a:pt x="5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60"/>
            <p:cNvSpPr/>
            <p:nvPr/>
          </p:nvSpPr>
          <p:spPr>
            <a:xfrm>
              <a:off x="6625000" y="2806300"/>
              <a:ext cx="395775" cy="368500"/>
            </a:xfrm>
            <a:custGeom>
              <a:avLst/>
              <a:gdLst/>
              <a:ahLst/>
              <a:cxnLst/>
              <a:rect l="l" t="t" r="r" b="b"/>
              <a:pathLst>
                <a:path w="15831" h="14740" extrusionOk="0">
                  <a:moveTo>
                    <a:pt x="14608" y="0"/>
                  </a:moveTo>
                  <a:lnTo>
                    <a:pt x="0" y="14739"/>
                  </a:lnTo>
                  <a:lnTo>
                    <a:pt x="3144" y="12414"/>
                  </a:lnTo>
                  <a:lnTo>
                    <a:pt x="4509" y="14739"/>
                  </a:lnTo>
                  <a:lnTo>
                    <a:pt x="15831" y="3822"/>
                  </a:lnTo>
                  <a:lnTo>
                    <a:pt x="14608" y="0"/>
                  </a:lnTo>
                  <a:close/>
                </a:path>
              </a:pathLst>
            </a:custGeom>
            <a:solidFill>
              <a:srgbClr val="F2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60"/>
            <p:cNvSpPr/>
            <p:nvPr/>
          </p:nvSpPr>
          <p:spPr>
            <a:xfrm>
              <a:off x="6556750" y="3116625"/>
              <a:ext cx="181000" cy="156975"/>
            </a:xfrm>
            <a:custGeom>
              <a:avLst/>
              <a:gdLst/>
              <a:ahLst/>
              <a:cxnLst/>
              <a:rect l="l" t="t" r="r" b="b"/>
              <a:pathLst>
                <a:path w="7240" h="6279" extrusionOk="0">
                  <a:moveTo>
                    <a:pt x="5874" y="1"/>
                  </a:moveTo>
                  <a:lnTo>
                    <a:pt x="2730" y="2326"/>
                  </a:lnTo>
                  <a:lnTo>
                    <a:pt x="1" y="5056"/>
                  </a:lnTo>
                  <a:lnTo>
                    <a:pt x="3003" y="6278"/>
                  </a:lnTo>
                  <a:lnTo>
                    <a:pt x="7239" y="2326"/>
                  </a:lnTo>
                  <a:lnTo>
                    <a:pt x="5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60"/>
            <p:cNvSpPr/>
            <p:nvPr/>
          </p:nvSpPr>
          <p:spPr>
            <a:xfrm>
              <a:off x="6417000" y="2430125"/>
              <a:ext cx="187550" cy="185150"/>
            </a:xfrm>
            <a:custGeom>
              <a:avLst/>
              <a:gdLst/>
              <a:ahLst/>
              <a:cxnLst/>
              <a:rect l="l" t="t" r="r" b="b"/>
              <a:pathLst>
                <a:path w="7502" h="7406" extrusionOk="0">
                  <a:moveTo>
                    <a:pt x="4450" y="0"/>
                  </a:moveTo>
                  <a:cubicBezTo>
                    <a:pt x="3852" y="0"/>
                    <a:pt x="3271" y="238"/>
                    <a:pt x="2861" y="713"/>
                  </a:cubicBezTo>
                  <a:lnTo>
                    <a:pt x="1" y="3584"/>
                  </a:lnTo>
                  <a:lnTo>
                    <a:pt x="3822" y="7405"/>
                  </a:lnTo>
                  <a:lnTo>
                    <a:pt x="6682" y="4534"/>
                  </a:lnTo>
                  <a:cubicBezTo>
                    <a:pt x="7501" y="3584"/>
                    <a:pt x="7501" y="2077"/>
                    <a:pt x="6682" y="1127"/>
                  </a:cubicBezTo>
                  <a:lnTo>
                    <a:pt x="6137" y="713"/>
                  </a:lnTo>
                  <a:cubicBezTo>
                    <a:pt x="5662" y="238"/>
                    <a:pt x="5048" y="0"/>
                    <a:pt x="4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60"/>
            <p:cNvSpPr/>
            <p:nvPr/>
          </p:nvSpPr>
          <p:spPr>
            <a:xfrm>
              <a:off x="6085925" y="2337925"/>
              <a:ext cx="187800" cy="185075"/>
            </a:xfrm>
            <a:custGeom>
              <a:avLst/>
              <a:gdLst/>
              <a:ahLst/>
              <a:cxnLst/>
              <a:rect l="l" t="t" r="r" b="b"/>
              <a:pathLst>
                <a:path w="7512" h="7403" extrusionOk="0">
                  <a:moveTo>
                    <a:pt x="4456" y="1"/>
                  </a:moveTo>
                  <a:cubicBezTo>
                    <a:pt x="3860" y="1"/>
                    <a:pt x="3281" y="241"/>
                    <a:pt x="2872" y="721"/>
                  </a:cubicBezTo>
                  <a:lnTo>
                    <a:pt x="1" y="3582"/>
                  </a:lnTo>
                  <a:lnTo>
                    <a:pt x="3822" y="7403"/>
                  </a:lnTo>
                  <a:lnTo>
                    <a:pt x="6693" y="4542"/>
                  </a:lnTo>
                  <a:cubicBezTo>
                    <a:pt x="7512" y="3582"/>
                    <a:pt x="7512" y="2086"/>
                    <a:pt x="6551" y="1267"/>
                  </a:cubicBezTo>
                  <a:lnTo>
                    <a:pt x="6147" y="721"/>
                  </a:lnTo>
                  <a:cubicBezTo>
                    <a:pt x="5667" y="241"/>
                    <a:pt x="5053" y="1"/>
                    <a:pt x="4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60"/>
            <p:cNvSpPr/>
            <p:nvPr/>
          </p:nvSpPr>
          <p:spPr>
            <a:xfrm>
              <a:off x="5605000" y="2304625"/>
              <a:ext cx="1200975" cy="761000"/>
            </a:xfrm>
            <a:custGeom>
              <a:avLst/>
              <a:gdLst/>
              <a:ahLst/>
              <a:cxnLst/>
              <a:rect l="l" t="t" r="r" b="b"/>
              <a:pathLst>
                <a:path w="48039" h="30440" extrusionOk="0">
                  <a:moveTo>
                    <a:pt x="6409" y="1"/>
                  </a:moveTo>
                  <a:lnTo>
                    <a:pt x="1" y="6551"/>
                  </a:lnTo>
                  <a:lnTo>
                    <a:pt x="28114" y="24020"/>
                  </a:lnTo>
                  <a:lnTo>
                    <a:pt x="29478" y="27295"/>
                  </a:lnTo>
                  <a:lnTo>
                    <a:pt x="30843" y="30439"/>
                  </a:lnTo>
                  <a:lnTo>
                    <a:pt x="48039" y="12971"/>
                  </a:lnTo>
                  <a:lnTo>
                    <a:pt x="44217" y="11737"/>
                  </a:lnTo>
                  <a:lnTo>
                    <a:pt x="64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60"/>
            <p:cNvSpPr/>
            <p:nvPr/>
          </p:nvSpPr>
          <p:spPr>
            <a:xfrm>
              <a:off x="5605000" y="2410525"/>
              <a:ext cx="893925" cy="655100"/>
            </a:xfrm>
            <a:custGeom>
              <a:avLst/>
              <a:gdLst/>
              <a:ahLst/>
              <a:cxnLst/>
              <a:rect l="l" t="t" r="r" b="b"/>
              <a:pathLst>
                <a:path w="35757" h="26204" extrusionOk="0">
                  <a:moveTo>
                    <a:pt x="2315" y="1"/>
                  </a:moveTo>
                  <a:lnTo>
                    <a:pt x="1" y="2315"/>
                  </a:lnTo>
                  <a:lnTo>
                    <a:pt x="28114" y="19784"/>
                  </a:lnTo>
                  <a:lnTo>
                    <a:pt x="29478" y="23059"/>
                  </a:lnTo>
                  <a:lnTo>
                    <a:pt x="30843" y="26203"/>
                  </a:lnTo>
                  <a:lnTo>
                    <a:pt x="33573" y="23332"/>
                  </a:lnTo>
                  <a:lnTo>
                    <a:pt x="35756" y="20330"/>
                  </a:lnTo>
                  <a:lnTo>
                    <a:pt x="33573" y="18965"/>
                  </a:lnTo>
                  <a:lnTo>
                    <a:pt x="23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60"/>
            <p:cNvSpPr/>
            <p:nvPr/>
          </p:nvSpPr>
          <p:spPr>
            <a:xfrm>
              <a:off x="6444300" y="2628875"/>
              <a:ext cx="361675" cy="364950"/>
            </a:xfrm>
            <a:custGeom>
              <a:avLst/>
              <a:gdLst/>
              <a:ahLst/>
              <a:cxnLst/>
              <a:rect l="l" t="t" r="r" b="b"/>
              <a:pathLst>
                <a:path w="14467" h="14598" extrusionOk="0">
                  <a:moveTo>
                    <a:pt x="14467" y="1"/>
                  </a:moveTo>
                  <a:lnTo>
                    <a:pt x="1" y="14598"/>
                  </a:lnTo>
                  <a:lnTo>
                    <a:pt x="1" y="14598"/>
                  </a:lnTo>
                  <a:close/>
                </a:path>
              </a:pathLst>
            </a:custGeom>
            <a:solidFill>
              <a:srgbClr val="F2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60"/>
            <p:cNvSpPr/>
            <p:nvPr/>
          </p:nvSpPr>
          <p:spPr>
            <a:xfrm>
              <a:off x="6444300" y="2598050"/>
              <a:ext cx="361675" cy="395775"/>
            </a:xfrm>
            <a:custGeom>
              <a:avLst/>
              <a:gdLst/>
              <a:ahLst/>
              <a:cxnLst/>
              <a:rect l="l" t="t" r="r" b="b"/>
              <a:pathLst>
                <a:path w="14467" h="15831" extrusionOk="0">
                  <a:moveTo>
                    <a:pt x="10645" y="0"/>
                  </a:moveTo>
                  <a:lnTo>
                    <a:pt x="1" y="11464"/>
                  </a:lnTo>
                  <a:lnTo>
                    <a:pt x="2184" y="12829"/>
                  </a:lnTo>
                  <a:lnTo>
                    <a:pt x="1" y="15831"/>
                  </a:lnTo>
                  <a:lnTo>
                    <a:pt x="14467" y="1234"/>
                  </a:lnTo>
                  <a:lnTo>
                    <a:pt x="10645" y="0"/>
                  </a:lnTo>
                  <a:close/>
                </a:path>
              </a:pathLst>
            </a:custGeom>
            <a:solidFill>
              <a:srgbClr val="F2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60"/>
            <p:cNvSpPr/>
            <p:nvPr/>
          </p:nvSpPr>
          <p:spPr>
            <a:xfrm>
              <a:off x="6444300" y="2918750"/>
              <a:ext cx="54625" cy="75075"/>
            </a:xfrm>
            <a:custGeom>
              <a:avLst/>
              <a:gdLst/>
              <a:ahLst/>
              <a:cxnLst/>
              <a:rect l="l" t="t" r="r" b="b"/>
              <a:pathLst>
                <a:path w="2185" h="3003" extrusionOk="0">
                  <a:moveTo>
                    <a:pt x="2184" y="1"/>
                  </a:moveTo>
                  <a:lnTo>
                    <a:pt x="1" y="3003"/>
                  </a:lnTo>
                  <a:lnTo>
                    <a:pt x="1" y="30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60"/>
            <p:cNvSpPr/>
            <p:nvPr/>
          </p:nvSpPr>
          <p:spPr>
            <a:xfrm>
              <a:off x="6341950" y="2884625"/>
              <a:ext cx="156975" cy="181000"/>
            </a:xfrm>
            <a:custGeom>
              <a:avLst/>
              <a:gdLst/>
              <a:ahLst/>
              <a:cxnLst/>
              <a:rect l="l" t="t" r="r" b="b"/>
              <a:pathLst>
                <a:path w="6279" h="7240" extrusionOk="0">
                  <a:moveTo>
                    <a:pt x="4095" y="1"/>
                  </a:moveTo>
                  <a:lnTo>
                    <a:pt x="0" y="4095"/>
                  </a:lnTo>
                  <a:lnTo>
                    <a:pt x="1365" y="7239"/>
                  </a:lnTo>
                  <a:lnTo>
                    <a:pt x="4095" y="4368"/>
                  </a:lnTo>
                  <a:lnTo>
                    <a:pt x="6278" y="1366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60"/>
            <p:cNvSpPr/>
            <p:nvPr/>
          </p:nvSpPr>
          <p:spPr>
            <a:xfrm>
              <a:off x="5601450" y="2227450"/>
              <a:ext cx="1786375" cy="1784050"/>
            </a:xfrm>
            <a:custGeom>
              <a:avLst/>
              <a:gdLst/>
              <a:ahLst/>
              <a:cxnLst/>
              <a:rect l="l" t="t" r="r" b="b"/>
              <a:pathLst>
                <a:path w="71455" h="71362" extrusionOk="0">
                  <a:moveTo>
                    <a:pt x="67506" y="1"/>
                  </a:moveTo>
                  <a:cubicBezTo>
                    <a:pt x="67255" y="1"/>
                    <a:pt x="66999" y="28"/>
                    <a:pt x="66741" y="85"/>
                  </a:cubicBezTo>
                  <a:lnTo>
                    <a:pt x="62920" y="1046"/>
                  </a:lnTo>
                  <a:cubicBezTo>
                    <a:pt x="60867" y="1450"/>
                    <a:pt x="59098" y="2542"/>
                    <a:pt x="57592" y="4049"/>
                  </a:cubicBezTo>
                  <a:lnTo>
                    <a:pt x="1638" y="64227"/>
                  </a:lnTo>
                  <a:cubicBezTo>
                    <a:pt x="1" y="66006"/>
                    <a:pt x="143" y="68594"/>
                    <a:pt x="1780" y="70231"/>
                  </a:cubicBezTo>
                  <a:cubicBezTo>
                    <a:pt x="2599" y="70985"/>
                    <a:pt x="3655" y="71361"/>
                    <a:pt x="4712" y="71361"/>
                  </a:cubicBezTo>
                  <a:cubicBezTo>
                    <a:pt x="5768" y="71361"/>
                    <a:pt x="6824" y="70985"/>
                    <a:pt x="7643" y="70231"/>
                  </a:cubicBezTo>
                  <a:lnTo>
                    <a:pt x="67145" y="13460"/>
                  </a:lnTo>
                  <a:cubicBezTo>
                    <a:pt x="68651" y="11964"/>
                    <a:pt x="69601" y="10184"/>
                    <a:pt x="70147" y="8143"/>
                  </a:cubicBezTo>
                  <a:lnTo>
                    <a:pt x="70966" y="4180"/>
                  </a:lnTo>
                  <a:cubicBezTo>
                    <a:pt x="71454" y="1981"/>
                    <a:pt x="69652" y="1"/>
                    <a:pt x="675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60"/>
            <p:cNvSpPr/>
            <p:nvPr/>
          </p:nvSpPr>
          <p:spPr>
            <a:xfrm>
              <a:off x="5632300" y="2243225"/>
              <a:ext cx="1750125" cy="1768275"/>
            </a:xfrm>
            <a:custGeom>
              <a:avLst/>
              <a:gdLst/>
              <a:ahLst/>
              <a:cxnLst/>
              <a:rect l="l" t="t" r="r" b="b"/>
              <a:pathLst>
                <a:path w="70005" h="70731" extrusionOk="0">
                  <a:moveTo>
                    <a:pt x="68236" y="0"/>
                  </a:moveTo>
                  <a:cubicBezTo>
                    <a:pt x="68640" y="688"/>
                    <a:pt x="68913" y="1638"/>
                    <a:pt x="68640" y="2599"/>
                  </a:cubicBezTo>
                  <a:lnTo>
                    <a:pt x="67821" y="6420"/>
                  </a:lnTo>
                  <a:cubicBezTo>
                    <a:pt x="67417" y="8461"/>
                    <a:pt x="66326" y="10372"/>
                    <a:pt x="64819" y="11737"/>
                  </a:cubicBezTo>
                  <a:lnTo>
                    <a:pt x="5317" y="68509"/>
                  </a:lnTo>
                  <a:cubicBezTo>
                    <a:pt x="4567" y="69337"/>
                    <a:pt x="3529" y="69750"/>
                    <a:pt x="2474" y="69750"/>
                  </a:cubicBezTo>
                  <a:cubicBezTo>
                    <a:pt x="1611" y="69750"/>
                    <a:pt x="737" y="69474"/>
                    <a:pt x="0" y="68924"/>
                  </a:cubicBezTo>
                  <a:lnTo>
                    <a:pt x="0" y="68924"/>
                  </a:lnTo>
                  <a:cubicBezTo>
                    <a:pt x="131" y="69196"/>
                    <a:pt x="273" y="69327"/>
                    <a:pt x="546" y="69600"/>
                  </a:cubicBezTo>
                  <a:cubicBezTo>
                    <a:pt x="1365" y="70354"/>
                    <a:pt x="2421" y="70730"/>
                    <a:pt x="3478" y="70730"/>
                  </a:cubicBezTo>
                  <a:cubicBezTo>
                    <a:pt x="4534" y="70730"/>
                    <a:pt x="5590" y="70354"/>
                    <a:pt x="6409" y="69600"/>
                  </a:cubicBezTo>
                  <a:lnTo>
                    <a:pt x="65911" y="12829"/>
                  </a:lnTo>
                  <a:cubicBezTo>
                    <a:pt x="67417" y="11333"/>
                    <a:pt x="68367" y="9553"/>
                    <a:pt x="68913" y="7512"/>
                  </a:cubicBezTo>
                  <a:lnTo>
                    <a:pt x="69732" y="3549"/>
                  </a:lnTo>
                  <a:cubicBezTo>
                    <a:pt x="70005" y="2053"/>
                    <a:pt x="69328" y="688"/>
                    <a:pt x="68236" y="0"/>
                  </a:cubicBezTo>
                  <a:close/>
                </a:path>
              </a:pathLst>
            </a:custGeom>
            <a:solidFill>
              <a:srgbClr val="E1E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60"/>
            <p:cNvSpPr/>
            <p:nvPr/>
          </p:nvSpPr>
          <p:spPr>
            <a:xfrm>
              <a:off x="7140300" y="2308175"/>
              <a:ext cx="156975" cy="154900"/>
            </a:xfrm>
            <a:custGeom>
              <a:avLst/>
              <a:gdLst/>
              <a:ahLst/>
              <a:cxnLst/>
              <a:rect l="l" t="t" r="r" b="b"/>
              <a:pathLst>
                <a:path w="6279" h="6196" extrusionOk="0">
                  <a:moveTo>
                    <a:pt x="132" y="1"/>
                  </a:moveTo>
                  <a:cubicBezTo>
                    <a:pt x="1" y="1"/>
                    <a:pt x="1" y="132"/>
                    <a:pt x="132" y="132"/>
                  </a:cubicBezTo>
                  <a:lnTo>
                    <a:pt x="3134" y="2184"/>
                  </a:lnTo>
                  <a:cubicBezTo>
                    <a:pt x="3549" y="2457"/>
                    <a:pt x="3953" y="2730"/>
                    <a:pt x="4095" y="3134"/>
                  </a:cubicBezTo>
                  <a:lnTo>
                    <a:pt x="6137" y="6136"/>
                  </a:lnTo>
                  <a:cubicBezTo>
                    <a:pt x="6137" y="6178"/>
                    <a:pt x="6149" y="6195"/>
                    <a:pt x="6166" y="6195"/>
                  </a:cubicBezTo>
                  <a:cubicBezTo>
                    <a:pt x="6208" y="6195"/>
                    <a:pt x="6279" y="6098"/>
                    <a:pt x="6279" y="6005"/>
                  </a:cubicBezTo>
                  <a:lnTo>
                    <a:pt x="5591" y="3134"/>
                  </a:lnTo>
                  <a:cubicBezTo>
                    <a:pt x="5318" y="1911"/>
                    <a:pt x="4368" y="951"/>
                    <a:pt x="3134" y="678"/>
                  </a:cubicBezTo>
                  <a:lnTo>
                    <a:pt x="1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9" name="Google Shape;4899;p60"/>
          <p:cNvSpPr/>
          <p:nvPr/>
        </p:nvSpPr>
        <p:spPr>
          <a:xfrm rot="213615">
            <a:off x="-154044" y="4301046"/>
            <a:ext cx="5080152" cy="607831"/>
          </a:xfrm>
          <a:custGeom>
            <a:avLst/>
            <a:gdLst/>
            <a:ahLst/>
            <a:cxnLst/>
            <a:rect l="l" t="t" r="r" b="b"/>
            <a:pathLst>
              <a:path w="203200" h="26506" extrusionOk="0">
                <a:moveTo>
                  <a:pt x="0" y="19473"/>
                </a:moveTo>
                <a:cubicBezTo>
                  <a:pt x="33681" y="19473"/>
                  <a:pt x="69487" y="-667"/>
                  <a:pt x="100754" y="11853"/>
                </a:cubicBezTo>
                <a:cubicBezTo>
                  <a:pt x="104550" y="13373"/>
                  <a:pt x="107381" y="19485"/>
                  <a:pt x="105552" y="23142"/>
                </a:cubicBezTo>
                <a:cubicBezTo>
                  <a:pt x="104315" y="25617"/>
                  <a:pt x="99606" y="27639"/>
                  <a:pt x="97649" y="25682"/>
                </a:cubicBezTo>
                <a:cubicBezTo>
                  <a:pt x="93930" y="21963"/>
                  <a:pt x="99715" y="13232"/>
                  <a:pt x="104705" y="11571"/>
                </a:cubicBezTo>
                <a:cubicBezTo>
                  <a:pt x="118009" y="7142"/>
                  <a:pt x="131996" y="18294"/>
                  <a:pt x="145909" y="20038"/>
                </a:cubicBezTo>
                <a:cubicBezTo>
                  <a:pt x="165983" y="22554"/>
                  <a:pt x="188903" y="14314"/>
                  <a:pt x="203200" y="0"/>
                </a:cubicBezTo>
              </a:path>
            </a:pathLst>
          </a:custGeom>
          <a:noFill/>
          <a:ln w="9525" cap="flat" cmpd="sng">
            <a:solidFill>
              <a:srgbClr val="09375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" name="Google Shape;4904;p61"/>
          <p:cNvSpPr txBox="1">
            <a:spLocks noGrp="1"/>
          </p:cNvSpPr>
          <p:nvPr>
            <p:ph type="title"/>
          </p:nvPr>
        </p:nvSpPr>
        <p:spPr>
          <a:xfrm>
            <a:off x="4440979" y="1063738"/>
            <a:ext cx="3645865" cy="13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haroni" panose="02010803020104030203" pitchFamily="2" charset="-79"/>
                <a:cs typeface="Aharoni" panose="02010803020104030203" pitchFamily="2" charset="-79"/>
              </a:rPr>
              <a:t>Design!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906" name="Google Shape;4906;p61"/>
          <p:cNvPicPr preferRelativeResize="0"/>
          <p:nvPr/>
        </p:nvPicPr>
        <p:blipFill>
          <a:blip r:embed="rId3"/>
          <a:srcRect l="8294" r="8294"/>
          <a:stretch/>
        </p:blipFill>
        <p:spPr>
          <a:xfrm>
            <a:off x="666036" y="1020716"/>
            <a:ext cx="2963100" cy="29016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4907" name="Google Shape;4907;p61"/>
          <p:cNvGrpSpPr/>
          <p:nvPr/>
        </p:nvGrpSpPr>
        <p:grpSpPr>
          <a:xfrm rot="10800000">
            <a:off x="3143440" y="302791"/>
            <a:ext cx="1365992" cy="1325095"/>
            <a:chOff x="2411050" y="1081225"/>
            <a:chExt cx="668850" cy="648825"/>
          </a:xfrm>
        </p:grpSpPr>
        <p:sp>
          <p:nvSpPr>
            <p:cNvPr id="4908" name="Google Shape;4908;p61"/>
            <p:cNvSpPr/>
            <p:nvPr/>
          </p:nvSpPr>
          <p:spPr>
            <a:xfrm>
              <a:off x="2795550" y="1464825"/>
              <a:ext cx="199275" cy="134825"/>
            </a:xfrm>
            <a:custGeom>
              <a:avLst/>
              <a:gdLst/>
              <a:ahLst/>
              <a:cxnLst/>
              <a:rect l="l" t="t" r="r" b="b"/>
              <a:pathLst>
                <a:path w="7971" h="5393" extrusionOk="0">
                  <a:moveTo>
                    <a:pt x="6096" y="0"/>
                  </a:moveTo>
                  <a:cubicBezTo>
                    <a:pt x="5494" y="0"/>
                    <a:pt x="1" y="4340"/>
                    <a:pt x="599" y="5271"/>
                  </a:cubicBezTo>
                  <a:cubicBezTo>
                    <a:pt x="647" y="5355"/>
                    <a:pt x="779" y="5393"/>
                    <a:pt x="974" y="5393"/>
                  </a:cubicBezTo>
                  <a:cubicBezTo>
                    <a:pt x="2406" y="5393"/>
                    <a:pt x="7252" y="3384"/>
                    <a:pt x="7604" y="3003"/>
                  </a:cubicBezTo>
                  <a:cubicBezTo>
                    <a:pt x="7971" y="2602"/>
                    <a:pt x="6637" y="101"/>
                    <a:pt x="6103" y="0"/>
                  </a:cubicBezTo>
                  <a:cubicBezTo>
                    <a:pt x="6101" y="0"/>
                    <a:pt x="6099" y="0"/>
                    <a:pt x="6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61"/>
            <p:cNvSpPr/>
            <p:nvPr/>
          </p:nvSpPr>
          <p:spPr>
            <a:xfrm>
              <a:off x="2827200" y="1466500"/>
              <a:ext cx="129275" cy="128450"/>
            </a:xfrm>
            <a:custGeom>
              <a:avLst/>
              <a:gdLst/>
              <a:ahLst/>
              <a:cxnLst/>
              <a:rect l="l" t="t" r="r" b="b"/>
              <a:pathLst>
                <a:path w="5171" h="5138" extrusionOk="0">
                  <a:moveTo>
                    <a:pt x="4703" y="0"/>
                  </a:moveTo>
                  <a:cubicBezTo>
                    <a:pt x="4036" y="234"/>
                    <a:pt x="1334" y="2268"/>
                    <a:pt x="0" y="3770"/>
                  </a:cubicBezTo>
                  <a:lnTo>
                    <a:pt x="734" y="5137"/>
                  </a:lnTo>
                  <a:cubicBezTo>
                    <a:pt x="2035" y="4804"/>
                    <a:pt x="3936" y="4103"/>
                    <a:pt x="5170" y="3569"/>
                  </a:cubicBezTo>
                  <a:lnTo>
                    <a:pt x="4703" y="0"/>
                  </a:lnTo>
                  <a:close/>
                </a:path>
              </a:pathLst>
            </a:custGeom>
            <a:solidFill>
              <a:srgbClr val="BAB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61"/>
            <p:cNvSpPr/>
            <p:nvPr/>
          </p:nvSpPr>
          <p:spPr>
            <a:xfrm>
              <a:off x="2602025" y="1131175"/>
              <a:ext cx="197575" cy="129375"/>
            </a:xfrm>
            <a:custGeom>
              <a:avLst/>
              <a:gdLst/>
              <a:ahLst/>
              <a:cxnLst/>
              <a:rect l="l" t="t" r="r" b="b"/>
              <a:pathLst>
                <a:path w="7903" h="5175" extrusionOk="0">
                  <a:moveTo>
                    <a:pt x="5905" y="1"/>
                  </a:moveTo>
                  <a:cubicBezTo>
                    <a:pt x="5894" y="1"/>
                    <a:pt x="5882" y="2"/>
                    <a:pt x="5872" y="4"/>
                  </a:cubicBezTo>
                  <a:cubicBezTo>
                    <a:pt x="5338" y="137"/>
                    <a:pt x="1" y="4273"/>
                    <a:pt x="401" y="4974"/>
                  </a:cubicBezTo>
                  <a:cubicBezTo>
                    <a:pt x="481" y="5114"/>
                    <a:pt x="697" y="5174"/>
                    <a:pt x="1007" y="5174"/>
                  </a:cubicBezTo>
                  <a:cubicBezTo>
                    <a:pt x="2763" y="5174"/>
                    <a:pt x="7536" y="3231"/>
                    <a:pt x="7706" y="2806"/>
                  </a:cubicBezTo>
                  <a:cubicBezTo>
                    <a:pt x="7902" y="2315"/>
                    <a:pt x="6466" y="1"/>
                    <a:pt x="5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61"/>
            <p:cNvSpPr/>
            <p:nvPr/>
          </p:nvSpPr>
          <p:spPr>
            <a:xfrm>
              <a:off x="2630375" y="1152100"/>
              <a:ext cx="156800" cy="104275"/>
            </a:xfrm>
            <a:custGeom>
              <a:avLst/>
              <a:gdLst/>
              <a:ahLst/>
              <a:cxnLst/>
              <a:rect l="l" t="t" r="r" b="b"/>
              <a:pathLst>
                <a:path w="6272" h="4171" extrusionOk="0">
                  <a:moveTo>
                    <a:pt x="3403" y="1"/>
                  </a:moveTo>
                  <a:cubicBezTo>
                    <a:pt x="2302" y="834"/>
                    <a:pt x="835" y="2069"/>
                    <a:pt x="1" y="2936"/>
                  </a:cubicBezTo>
                  <a:lnTo>
                    <a:pt x="835" y="4170"/>
                  </a:lnTo>
                  <a:cubicBezTo>
                    <a:pt x="2603" y="3837"/>
                    <a:pt x="5371" y="2769"/>
                    <a:pt x="6272" y="2169"/>
                  </a:cubicBezTo>
                  <a:lnTo>
                    <a:pt x="3403" y="1"/>
                  </a:lnTo>
                  <a:close/>
                </a:path>
              </a:pathLst>
            </a:custGeom>
            <a:solidFill>
              <a:srgbClr val="BAB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61"/>
            <p:cNvSpPr/>
            <p:nvPr/>
          </p:nvSpPr>
          <p:spPr>
            <a:xfrm>
              <a:off x="2782150" y="1384775"/>
              <a:ext cx="184325" cy="345275"/>
            </a:xfrm>
            <a:custGeom>
              <a:avLst/>
              <a:gdLst/>
              <a:ahLst/>
              <a:cxnLst/>
              <a:rect l="l" t="t" r="r" b="b"/>
              <a:pathLst>
                <a:path w="7373" h="13811" extrusionOk="0">
                  <a:moveTo>
                    <a:pt x="5972" y="0"/>
                  </a:moveTo>
                  <a:lnTo>
                    <a:pt x="1" y="2802"/>
                  </a:lnTo>
                  <a:lnTo>
                    <a:pt x="5538" y="13810"/>
                  </a:lnTo>
                  <a:lnTo>
                    <a:pt x="7373" y="12776"/>
                  </a:lnTo>
                  <a:lnTo>
                    <a:pt x="59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61"/>
            <p:cNvSpPr/>
            <p:nvPr/>
          </p:nvSpPr>
          <p:spPr>
            <a:xfrm>
              <a:off x="2561175" y="1081225"/>
              <a:ext cx="304400" cy="283550"/>
            </a:xfrm>
            <a:custGeom>
              <a:avLst/>
              <a:gdLst/>
              <a:ahLst/>
              <a:cxnLst/>
              <a:rect l="l" t="t" r="r" b="b"/>
              <a:pathLst>
                <a:path w="12176" h="11342" extrusionOk="0">
                  <a:moveTo>
                    <a:pt x="1868" y="0"/>
                  </a:moveTo>
                  <a:lnTo>
                    <a:pt x="0" y="1068"/>
                  </a:lnTo>
                  <a:lnTo>
                    <a:pt x="6805" y="11342"/>
                  </a:lnTo>
                  <a:lnTo>
                    <a:pt x="12176" y="7606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61"/>
            <p:cNvSpPr/>
            <p:nvPr/>
          </p:nvSpPr>
          <p:spPr>
            <a:xfrm>
              <a:off x="2561175" y="1081225"/>
              <a:ext cx="304400" cy="283550"/>
            </a:xfrm>
            <a:custGeom>
              <a:avLst/>
              <a:gdLst/>
              <a:ahLst/>
              <a:cxnLst/>
              <a:rect l="l" t="t" r="r" b="b"/>
              <a:pathLst>
                <a:path w="12176" h="11342" extrusionOk="0">
                  <a:moveTo>
                    <a:pt x="1868" y="0"/>
                  </a:moveTo>
                  <a:lnTo>
                    <a:pt x="0" y="1068"/>
                  </a:lnTo>
                  <a:lnTo>
                    <a:pt x="6805" y="11342"/>
                  </a:lnTo>
                  <a:lnTo>
                    <a:pt x="12176" y="7606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61"/>
            <p:cNvSpPr/>
            <p:nvPr/>
          </p:nvSpPr>
          <p:spPr>
            <a:xfrm>
              <a:off x="2782150" y="1384775"/>
              <a:ext cx="150150" cy="87575"/>
            </a:xfrm>
            <a:custGeom>
              <a:avLst/>
              <a:gdLst/>
              <a:ahLst/>
              <a:cxnLst/>
              <a:rect l="l" t="t" r="r" b="b"/>
              <a:pathLst>
                <a:path w="6006" h="3503" extrusionOk="0">
                  <a:moveTo>
                    <a:pt x="5972" y="0"/>
                  </a:moveTo>
                  <a:lnTo>
                    <a:pt x="1" y="2802"/>
                  </a:lnTo>
                  <a:lnTo>
                    <a:pt x="334" y="3503"/>
                  </a:lnTo>
                  <a:cubicBezTo>
                    <a:pt x="3403" y="2202"/>
                    <a:pt x="5205" y="1034"/>
                    <a:pt x="6005" y="501"/>
                  </a:cubicBezTo>
                  <a:lnTo>
                    <a:pt x="5972" y="0"/>
                  </a:lnTo>
                  <a:close/>
                </a:path>
              </a:pathLst>
            </a:custGeom>
            <a:solidFill>
              <a:srgbClr val="CDC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61"/>
            <p:cNvSpPr/>
            <p:nvPr/>
          </p:nvSpPr>
          <p:spPr>
            <a:xfrm>
              <a:off x="2718775" y="1262175"/>
              <a:ext cx="145975" cy="100925"/>
            </a:xfrm>
            <a:custGeom>
              <a:avLst/>
              <a:gdLst/>
              <a:ahLst/>
              <a:cxnLst/>
              <a:rect l="l" t="t" r="r" b="b"/>
              <a:pathLst>
                <a:path w="5839" h="4037" extrusionOk="0">
                  <a:moveTo>
                    <a:pt x="5438" y="1"/>
                  </a:moveTo>
                  <a:cubicBezTo>
                    <a:pt x="4537" y="368"/>
                    <a:pt x="2669" y="1368"/>
                    <a:pt x="1" y="3370"/>
                  </a:cubicBezTo>
                  <a:lnTo>
                    <a:pt x="401" y="4037"/>
                  </a:lnTo>
                  <a:lnTo>
                    <a:pt x="5838" y="268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rgbClr val="CDC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61"/>
            <p:cNvSpPr/>
            <p:nvPr/>
          </p:nvSpPr>
          <p:spPr>
            <a:xfrm>
              <a:off x="2479450" y="1219625"/>
              <a:ext cx="600450" cy="346150"/>
            </a:xfrm>
            <a:custGeom>
              <a:avLst/>
              <a:gdLst/>
              <a:ahLst/>
              <a:cxnLst/>
              <a:rect l="l" t="t" r="r" b="b"/>
              <a:pathLst>
                <a:path w="24018" h="13846" extrusionOk="0">
                  <a:moveTo>
                    <a:pt x="22061" y="1"/>
                  </a:moveTo>
                  <a:cubicBezTo>
                    <a:pt x="20303" y="1"/>
                    <a:pt x="17158" y="948"/>
                    <a:pt x="13677" y="2937"/>
                  </a:cubicBezTo>
                  <a:cubicBezTo>
                    <a:pt x="8806" y="5739"/>
                    <a:pt x="0" y="13144"/>
                    <a:pt x="400" y="13778"/>
                  </a:cubicBezTo>
                  <a:cubicBezTo>
                    <a:pt x="427" y="13824"/>
                    <a:pt x="509" y="13846"/>
                    <a:pt x="639" y="13846"/>
                  </a:cubicBezTo>
                  <a:cubicBezTo>
                    <a:pt x="2307" y="13846"/>
                    <a:pt x="11929" y="10274"/>
                    <a:pt x="16445" y="7707"/>
                  </a:cubicBezTo>
                  <a:cubicBezTo>
                    <a:pt x="21282" y="4872"/>
                    <a:pt x="24017" y="1536"/>
                    <a:pt x="23450" y="468"/>
                  </a:cubicBezTo>
                  <a:cubicBezTo>
                    <a:pt x="23266" y="159"/>
                    <a:pt x="22779" y="1"/>
                    <a:pt x="22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61"/>
            <p:cNvSpPr/>
            <p:nvPr/>
          </p:nvSpPr>
          <p:spPr>
            <a:xfrm>
              <a:off x="2411050" y="1438150"/>
              <a:ext cx="151800" cy="112600"/>
            </a:xfrm>
            <a:custGeom>
              <a:avLst/>
              <a:gdLst/>
              <a:ahLst/>
              <a:cxnLst/>
              <a:rect l="l" t="t" r="r" b="b"/>
              <a:pathLst>
                <a:path w="6072" h="4504" extrusionOk="0">
                  <a:moveTo>
                    <a:pt x="1735" y="0"/>
                  </a:moveTo>
                  <a:lnTo>
                    <a:pt x="1" y="1635"/>
                  </a:lnTo>
                  <a:lnTo>
                    <a:pt x="3370" y="4503"/>
                  </a:lnTo>
                  <a:lnTo>
                    <a:pt x="6072" y="190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61"/>
            <p:cNvSpPr/>
            <p:nvPr/>
          </p:nvSpPr>
          <p:spPr>
            <a:xfrm>
              <a:off x="2504450" y="1539875"/>
              <a:ext cx="90100" cy="135125"/>
            </a:xfrm>
            <a:custGeom>
              <a:avLst/>
              <a:gdLst/>
              <a:ahLst/>
              <a:cxnLst/>
              <a:rect l="l" t="t" r="r" b="b"/>
              <a:pathLst>
                <a:path w="3604" h="5405" extrusionOk="0">
                  <a:moveTo>
                    <a:pt x="3603" y="1"/>
                  </a:moveTo>
                  <a:lnTo>
                    <a:pt x="1" y="1001"/>
                  </a:lnTo>
                  <a:lnTo>
                    <a:pt x="801" y="5404"/>
                  </a:lnTo>
                  <a:lnTo>
                    <a:pt x="3070" y="4671"/>
                  </a:lnTo>
                  <a:lnTo>
                    <a:pt x="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61"/>
            <p:cNvSpPr/>
            <p:nvPr/>
          </p:nvSpPr>
          <p:spPr>
            <a:xfrm>
              <a:off x="2950600" y="1242175"/>
              <a:ext cx="68425" cy="72575"/>
            </a:xfrm>
            <a:custGeom>
              <a:avLst/>
              <a:gdLst/>
              <a:ahLst/>
              <a:cxnLst/>
              <a:rect l="l" t="t" r="r" b="b"/>
              <a:pathLst>
                <a:path w="2737" h="2903" extrusionOk="0">
                  <a:moveTo>
                    <a:pt x="902" y="0"/>
                  </a:moveTo>
                  <a:lnTo>
                    <a:pt x="1" y="801"/>
                  </a:lnTo>
                  <a:cubicBezTo>
                    <a:pt x="89" y="785"/>
                    <a:pt x="172" y="779"/>
                    <a:pt x="249" y="779"/>
                  </a:cubicBezTo>
                  <a:cubicBezTo>
                    <a:pt x="1026" y="779"/>
                    <a:pt x="1302" y="1468"/>
                    <a:pt x="1302" y="1468"/>
                  </a:cubicBezTo>
                  <a:cubicBezTo>
                    <a:pt x="1302" y="1468"/>
                    <a:pt x="1902" y="2168"/>
                    <a:pt x="1269" y="2902"/>
                  </a:cubicBezTo>
                  <a:lnTo>
                    <a:pt x="2403" y="2569"/>
                  </a:lnTo>
                  <a:cubicBezTo>
                    <a:pt x="2403" y="2569"/>
                    <a:pt x="2736" y="1835"/>
                    <a:pt x="2236" y="967"/>
                  </a:cubicBezTo>
                  <a:cubicBezTo>
                    <a:pt x="1736" y="67"/>
                    <a:pt x="902" y="0"/>
                    <a:pt x="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61"/>
            <p:cNvSpPr/>
            <p:nvPr/>
          </p:nvSpPr>
          <p:spPr>
            <a:xfrm>
              <a:off x="2596200" y="1103650"/>
              <a:ext cx="94250" cy="56975"/>
            </a:xfrm>
            <a:custGeom>
              <a:avLst/>
              <a:gdLst/>
              <a:ahLst/>
              <a:cxnLst/>
              <a:rect l="l" t="t" r="r" b="b"/>
              <a:pathLst>
                <a:path w="3770" h="2279" extrusionOk="0">
                  <a:moveTo>
                    <a:pt x="3083" y="1"/>
                  </a:moveTo>
                  <a:cubicBezTo>
                    <a:pt x="2719" y="1"/>
                    <a:pt x="0" y="2272"/>
                    <a:pt x="0" y="2272"/>
                  </a:cubicBezTo>
                  <a:cubicBezTo>
                    <a:pt x="20" y="2276"/>
                    <a:pt x="43" y="2278"/>
                    <a:pt x="70" y="2278"/>
                  </a:cubicBezTo>
                  <a:cubicBezTo>
                    <a:pt x="687" y="2278"/>
                    <a:pt x="3148" y="1224"/>
                    <a:pt x="3436" y="904"/>
                  </a:cubicBezTo>
                  <a:cubicBezTo>
                    <a:pt x="3770" y="604"/>
                    <a:pt x="3336" y="71"/>
                    <a:pt x="3102" y="4"/>
                  </a:cubicBezTo>
                  <a:cubicBezTo>
                    <a:pt x="3097" y="2"/>
                    <a:pt x="3090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61"/>
            <p:cNvSpPr/>
            <p:nvPr/>
          </p:nvSpPr>
          <p:spPr>
            <a:xfrm>
              <a:off x="2891400" y="1614075"/>
              <a:ext cx="94250" cy="57650"/>
            </a:xfrm>
            <a:custGeom>
              <a:avLst/>
              <a:gdLst/>
              <a:ahLst/>
              <a:cxnLst/>
              <a:rect l="l" t="t" r="r" b="b"/>
              <a:pathLst>
                <a:path w="3770" h="2306" extrusionOk="0">
                  <a:moveTo>
                    <a:pt x="3090" y="0"/>
                  </a:moveTo>
                  <a:cubicBezTo>
                    <a:pt x="2758" y="0"/>
                    <a:pt x="1" y="2303"/>
                    <a:pt x="1" y="2303"/>
                  </a:cubicBezTo>
                  <a:cubicBezTo>
                    <a:pt x="14" y="2305"/>
                    <a:pt x="30" y="2306"/>
                    <a:pt x="47" y="2306"/>
                  </a:cubicBezTo>
                  <a:cubicBezTo>
                    <a:pt x="622" y="2306"/>
                    <a:pt x="3145" y="1258"/>
                    <a:pt x="3436" y="902"/>
                  </a:cubicBezTo>
                  <a:cubicBezTo>
                    <a:pt x="3770" y="635"/>
                    <a:pt x="3336" y="68"/>
                    <a:pt x="3103" y="1"/>
                  </a:cubicBezTo>
                  <a:cubicBezTo>
                    <a:pt x="3099" y="0"/>
                    <a:pt x="3095" y="0"/>
                    <a:pt x="3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61"/>
            <p:cNvSpPr/>
            <p:nvPr/>
          </p:nvSpPr>
          <p:spPr>
            <a:xfrm>
              <a:off x="2512800" y="1508200"/>
              <a:ext cx="74250" cy="42550"/>
            </a:xfrm>
            <a:custGeom>
              <a:avLst/>
              <a:gdLst/>
              <a:ahLst/>
              <a:cxnLst/>
              <a:rect l="l" t="t" r="r" b="b"/>
              <a:pathLst>
                <a:path w="2970" h="1702" extrusionOk="0">
                  <a:moveTo>
                    <a:pt x="2969" y="0"/>
                  </a:moveTo>
                  <a:lnTo>
                    <a:pt x="0" y="1701"/>
                  </a:lnTo>
                  <a:cubicBezTo>
                    <a:pt x="0" y="1701"/>
                    <a:pt x="6" y="1702"/>
                    <a:pt x="17" y="1702"/>
                  </a:cubicBezTo>
                  <a:cubicBezTo>
                    <a:pt x="159" y="1702"/>
                    <a:pt x="1232" y="1644"/>
                    <a:pt x="2969" y="0"/>
                  </a:cubicBezTo>
                  <a:close/>
                </a:path>
              </a:pathLst>
            </a:custGeom>
            <a:solidFill>
              <a:srgbClr val="CDC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61"/>
            <p:cNvSpPr/>
            <p:nvPr/>
          </p:nvSpPr>
          <p:spPr>
            <a:xfrm>
              <a:off x="2874725" y="1266625"/>
              <a:ext cx="21700" cy="16750"/>
            </a:xfrm>
            <a:custGeom>
              <a:avLst/>
              <a:gdLst/>
              <a:ahLst/>
              <a:cxnLst/>
              <a:rect l="l" t="t" r="r" b="b"/>
              <a:pathLst>
                <a:path w="868" h="670" extrusionOk="0">
                  <a:moveTo>
                    <a:pt x="727" y="1"/>
                  </a:moveTo>
                  <a:cubicBezTo>
                    <a:pt x="695" y="1"/>
                    <a:pt x="662" y="9"/>
                    <a:pt x="634" y="23"/>
                  </a:cubicBezTo>
                  <a:lnTo>
                    <a:pt x="67" y="390"/>
                  </a:lnTo>
                  <a:cubicBezTo>
                    <a:pt x="0" y="423"/>
                    <a:pt x="0" y="523"/>
                    <a:pt x="34" y="590"/>
                  </a:cubicBezTo>
                  <a:cubicBezTo>
                    <a:pt x="71" y="645"/>
                    <a:pt x="117" y="670"/>
                    <a:pt x="158" y="670"/>
                  </a:cubicBezTo>
                  <a:cubicBezTo>
                    <a:pt x="190" y="670"/>
                    <a:pt x="219" y="653"/>
                    <a:pt x="234" y="623"/>
                  </a:cubicBezTo>
                  <a:lnTo>
                    <a:pt x="801" y="256"/>
                  </a:lnTo>
                  <a:cubicBezTo>
                    <a:pt x="868" y="223"/>
                    <a:pt x="868" y="123"/>
                    <a:pt x="834" y="56"/>
                  </a:cubicBezTo>
                  <a:cubicBezTo>
                    <a:pt x="815" y="17"/>
                    <a:pt x="772" y="1"/>
                    <a:pt x="727" y="1"/>
                  </a:cubicBez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61"/>
            <p:cNvSpPr/>
            <p:nvPr/>
          </p:nvSpPr>
          <p:spPr>
            <a:xfrm>
              <a:off x="2843875" y="1281700"/>
              <a:ext cx="21700" cy="17525"/>
            </a:xfrm>
            <a:custGeom>
              <a:avLst/>
              <a:gdLst/>
              <a:ahLst/>
              <a:cxnLst/>
              <a:rect l="l" t="t" r="r" b="b"/>
              <a:pathLst>
                <a:path w="868" h="701" extrusionOk="0">
                  <a:moveTo>
                    <a:pt x="699" y="0"/>
                  </a:moveTo>
                  <a:cubicBezTo>
                    <a:pt x="669" y="0"/>
                    <a:pt x="637" y="8"/>
                    <a:pt x="601" y="20"/>
                  </a:cubicBezTo>
                  <a:lnTo>
                    <a:pt x="67" y="421"/>
                  </a:lnTo>
                  <a:cubicBezTo>
                    <a:pt x="0" y="454"/>
                    <a:pt x="0" y="554"/>
                    <a:pt x="34" y="621"/>
                  </a:cubicBezTo>
                  <a:cubicBezTo>
                    <a:pt x="70" y="676"/>
                    <a:pt x="117" y="701"/>
                    <a:pt x="157" y="701"/>
                  </a:cubicBezTo>
                  <a:cubicBezTo>
                    <a:pt x="190" y="701"/>
                    <a:pt x="219" y="684"/>
                    <a:pt x="234" y="654"/>
                  </a:cubicBezTo>
                  <a:lnTo>
                    <a:pt x="767" y="287"/>
                  </a:lnTo>
                  <a:cubicBezTo>
                    <a:pt x="868" y="254"/>
                    <a:pt x="868" y="154"/>
                    <a:pt x="834" y="87"/>
                  </a:cubicBezTo>
                  <a:cubicBezTo>
                    <a:pt x="792" y="24"/>
                    <a:pt x="750" y="0"/>
                    <a:pt x="699" y="0"/>
                  </a:cubicBez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61"/>
            <p:cNvSpPr/>
            <p:nvPr/>
          </p:nvSpPr>
          <p:spPr>
            <a:xfrm>
              <a:off x="2814675" y="1300000"/>
              <a:ext cx="21725" cy="16725"/>
            </a:xfrm>
            <a:custGeom>
              <a:avLst/>
              <a:gdLst/>
              <a:ahLst/>
              <a:cxnLst/>
              <a:rect l="l" t="t" r="r" b="b"/>
              <a:pathLst>
                <a:path w="869" h="669" extrusionOk="0">
                  <a:moveTo>
                    <a:pt x="711" y="0"/>
                  </a:moveTo>
                  <a:cubicBezTo>
                    <a:pt x="678" y="0"/>
                    <a:pt x="643" y="8"/>
                    <a:pt x="601" y="22"/>
                  </a:cubicBezTo>
                  <a:lnTo>
                    <a:pt x="67" y="389"/>
                  </a:lnTo>
                  <a:cubicBezTo>
                    <a:pt x="1" y="422"/>
                    <a:pt x="1" y="522"/>
                    <a:pt x="34" y="589"/>
                  </a:cubicBezTo>
                  <a:cubicBezTo>
                    <a:pt x="59" y="638"/>
                    <a:pt x="101" y="669"/>
                    <a:pt x="161" y="669"/>
                  </a:cubicBezTo>
                  <a:cubicBezTo>
                    <a:pt x="183" y="669"/>
                    <a:pt x="207" y="665"/>
                    <a:pt x="234" y="656"/>
                  </a:cubicBezTo>
                  <a:lnTo>
                    <a:pt x="768" y="256"/>
                  </a:lnTo>
                  <a:cubicBezTo>
                    <a:pt x="868" y="222"/>
                    <a:pt x="868" y="122"/>
                    <a:pt x="835" y="55"/>
                  </a:cubicBezTo>
                  <a:cubicBezTo>
                    <a:pt x="796" y="16"/>
                    <a:pt x="757" y="0"/>
                    <a:pt x="711" y="0"/>
                  </a:cubicBez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61"/>
            <p:cNvSpPr/>
            <p:nvPr/>
          </p:nvSpPr>
          <p:spPr>
            <a:xfrm>
              <a:off x="2783825" y="1317500"/>
              <a:ext cx="22550" cy="16775"/>
            </a:xfrm>
            <a:custGeom>
              <a:avLst/>
              <a:gdLst/>
              <a:ahLst/>
              <a:cxnLst/>
              <a:rect l="l" t="t" r="r" b="b"/>
              <a:pathLst>
                <a:path w="902" h="671" extrusionOk="0">
                  <a:moveTo>
                    <a:pt x="741" y="1"/>
                  </a:moveTo>
                  <a:cubicBezTo>
                    <a:pt x="711" y="1"/>
                    <a:pt x="676" y="9"/>
                    <a:pt x="634" y="23"/>
                  </a:cubicBezTo>
                  <a:lnTo>
                    <a:pt x="101" y="390"/>
                  </a:lnTo>
                  <a:cubicBezTo>
                    <a:pt x="1" y="456"/>
                    <a:pt x="1" y="523"/>
                    <a:pt x="67" y="623"/>
                  </a:cubicBezTo>
                  <a:cubicBezTo>
                    <a:pt x="91" y="647"/>
                    <a:pt x="131" y="670"/>
                    <a:pt x="188" y="670"/>
                  </a:cubicBezTo>
                  <a:cubicBezTo>
                    <a:pt x="212" y="670"/>
                    <a:pt x="238" y="666"/>
                    <a:pt x="267" y="656"/>
                  </a:cubicBezTo>
                  <a:lnTo>
                    <a:pt x="801" y="256"/>
                  </a:lnTo>
                  <a:cubicBezTo>
                    <a:pt x="901" y="223"/>
                    <a:pt x="901" y="156"/>
                    <a:pt x="834" y="56"/>
                  </a:cubicBezTo>
                  <a:cubicBezTo>
                    <a:pt x="815" y="17"/>
                    <a:pt x="784" y="1"/>
                    <a:pt x="741" y="1"/>
                  </a:cubicBez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61"/>
            <p:cNvSpPr/>
            <p:nvPr/>
          </p:nvSpPr>
          <p:spPr>
            <a:xfrm>
              <a:off x="2756300" y="1338350"/>
              <a:ext cx="21725" cy="16775"/>
            </a:xfrm>
            <a:custGeom>
              <a:avLst/>
              <a:gdLst/>
              <a:ahLst/>
              <a:cxnLst/>
              <a:rect l="l" t="t" r="r" b="b"/>
              <a:pathLst>
                <a:path w="869" h="671" extrusionOk="0">
                  <a:moveTo>
                    <a:pt x="711" y="1"/>
                  </a:moveTo>
                  <a:cubicBezTo>
                    <a:pt x="678" y="1"/>
                    <a:pt x="643" y="9"/>
                    <a:pt x="601" y="23"/>
                  </a:cubicBezTo>
                  <a:lnTo>
                    <a:pt x="67" y="389"/>
                  </a:lnTo>
                  <a:cubicBezTo>
                    <a:pt x="1" y="456"/>
                    <a:pt x="1" y="523"/>
                    <a:pt x="34" y="623"/>
                  </a:cubicBezTo>
                  <a:cubicBezTo>
                    <a:pt x="58" y="647"/>
                    <a:pt x="131" y="670"/>
                    <a:pt x="184" y="670"/>
                  </a:cubicBezTo>
                  <a:cubicBezTo>
                    <a:pt x="206" y="670"/>
                    <a:pt x="224" y="666"/>
                    <a:pt x="234" y="656"/>
                  </a:cubicBezTo>
                  <a:lnTo>
                    <a:pt x="768" y="256"/>
                  </a:lnTo>
                  <a:cubicBezTo>
                    <a:pt x="868" y="223"/>
                    <a:pt x="868" y="156"/>
                    <a:pt x="835" y="56"/>
                  </a:cubicBezTo>
                  <a:cubicBezTo>
                    <a:pt x="796" y="17"/>
                    <a:pt x="757" y="1"/>
                    <a:pt x="711" y="1"/>
                  </a:cubicBez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61"/>
            <p:cNvSpPr/>
            <p:nvPr/>
          </p:nvSpPr>
          <p:spPr>
            <a:xfrm>
              <a:off x="2727125" y="1356925"/>
              <a:ext cx="21700" cy="17350"/>
            </a:xfrm>
            <a:custGeom>
              <a:avLst/>
              <a:gdLst/>
              <a:ahLst/>
              <a:cxnLst/>
              <a:rect l="l" t="t" r="r" b="b"/>
              <a:pathLst>
                <a:path w="868" h="694" extrusionOk="0">
                  <a:moveTo>
                    <a:pt x="718" y="0"/>
                  </a:moveTo>
                  <a:cubicBezTo>
                    <a:pt x="684" y="0"/>
                    <a:pt x="646" y="17"/>
                    <a:pt x="601" y="47"/>
                  </a:cubicBezTo>
                  <a:lnTo>
                    <a:pt x="67" y="414"/>
                  </a:lnTo>
                  <a:cubicBezTo>
                    <a:pt x="0" y="447"/>
                    <a:pt x="0" y="547"/>
                    <a:pt x="34" y="614"/>
                  </a:cubicBezTo>
                  <a:cubicBezTo>
                    <a:pt x="70" y="669"/>
                    <a:pt x="117" y="694"/>
                    <a:pt x="157" y="694"/>
                  </a:cubicBezTo>
                  <a:cubicBezTo>
                    <a:pt x="190" y="694"/>
                    <a:pt x="219" y="677"/>
                    <a:pt x="234" y="647"/>
                  </a:cubicBezTo>
                  <a:lnTo>
                    <a:pt x="767" y="280"/>
                  </a:lnTo>
                  <a:cubicBezTo>
                    <a:pt x="868" y="247"/>
                    <a:pt x="868" y="147"/>
                    <a:pt x="834" y="80"/>
                  </a:cubicBezTo>
                  <a:cubicBezTo>
                    <a:pt x="797" y="25"/>
                    <a:pt x="761" y="0"/>
                    <a:pt x="718" y="0"/>
                  </a:cubicBez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61"/>
            <p:cNvSpPr/>
            <p:nvPr/>
          </p:nvSpPr>
          <p:spPr>
            <a:xfrm>
              <a:off x="2699600" y="1377775"/>
              <a:ext cx="21700" cy="17350"/>
            </a:xfrm>
            <a:custGeom>
              <a:avLst/>
              <a:gdLst/>
              <a:ahLst/>
              <a:cxnLst/>
              <a:rect l="l" t="t" r="r" b="b"/>
              <a:pathLst>
                <a:path w="868" h="694" extrusionOk="0">
                  <a:moveTo>
                    <a:pt x="735" y="0"/>
                  </a:moveTo>
                  <a:cubicBezTo>
                    <a:pt x="701" y="0"/>
                    <a:pt x="664" y="17"/>
                    <a:pt x="634" y="47"/>
                  </a:cubicBezTo>
                  <a:lnTo>
                    <a:pt x="101" y="414"/>
                  </a:lnTo>
                  <a:cubicBezTo>
                    <a:pt x="0" y="447"/>
                    <a:pt x="0" y="547"/>
                    <a:pt x="34" y="614"/>
                  </a:cubicBezTo>
                  <a:cubicBezTo>
                    <a:pt x="71" y="669"/>
                    <a:pt x="107" y="694"/>
                    <a:pt x="150" y="694"/>
                  </a:cubicBezTo>
                  <a:cubicBezTo>
                    <a:pt x="184" y="694"/>
                    <a:pt x="222" y="677"/>
                    <a:pt x="267" y="647"/>
                  </a:cubicBezTo>
                  <a:lnTo>
                    <a:pt x="801" y="280"/>
                  </a:lnTo>
                  <a:cubicBezTo>
                    <a:pt x="868" y="247"/>
                    <a:pt x="868" y="147"/>
                    <a:pt x="834" y="80"/>
                  </a:cubicBezTo>
                  <a:cubicBezTo>
                    <a:pt x="816" y="25"/>
                    <a:pt x="777" y="0"/>
                    <a:pt x="735" y="0"/>
                  </a:cubicBez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61"/>
            <p:cNvSpPr/>
            <p:nvPr/>
          </p:nvSpPr>
          <p:spPr>
            <a:xfrm>
              <a:off x="2671250" y="1400075"/>
              <a:ext cx="21700" cy="16725"/>
            </a:xfrm>
            <a:custGeom>
              <a:avLst/>
              <a:gdLst/>
              <a:ahLst/>
              <a:cxnLst/>
              <a:rect l="l" t="t" r="r" b="b"/>
              <a:pathLst>
                <a:path w="868" h="669" extrusionOk="0">
                  <a:moveTo>
                    <a:pt x="727" y="0"/>
                  </a:moveTo>
                  <a:cubicBezTo>
                    <a:pt x="695" y="0"/>
                    <a:pt x="662" y="8"/>
                    <a:pt x="634" y="22"/>
                  </a:cubicBezTo>
                  <a:lnTo>
                    <a:pt x="100" y="389"/>
                  </a:lnTo>
                  <a:cubicBezTo>
                    <a:pt x="0" y="422"/>
                    <a:pt x="0" y="522"/>
                    <a:pt x="34" y="589"/>
                  </a:cubicBezTo>
                  <a:cubicBezTo>
                    <a:pt x="83" y="638"/>
                    <a:pt x="131" y="669"/>
                    <a:pt x="193" y="669"/>
                  </a:cubicBezTo>
                  <a:cubicBezTo>
                    <a:pt x="216" y="669"/>
                    <a:pt x="240" y="665"/>
                    <a:pt x="267" y="656"/>
                  </a:cubicBezTo>
                  <a:lnTo>
                    <a:pt x="801" y="255"/>
                  </a:lnTo>
                  <a:cubicBezTo>
                    <a:pt x="868" y="222"/>
                    <a:pt x="868" y="155"/>
                    <a:pt x="834" y="55"/>
                  </a:cubicBezTo>
                  <a:cubicBezTo>
                    <a:pt x="815" y="16"/>
                    <a:pt x="772" y="0"/>
                    <a:pt x="727" y="0"/>
                  </a:cubicBez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61"/>
            <p:cNvSpPr/>
            <p:nvPr/>
          </p:nvSpPr>
          <p:spPr>
            <a:xfrm>
              <a:off x="2643725" y="1420900"/>
              <a:ext cx="21700" cy="16750"/>
            </a:xfrm>
            <a:custGeom>
              <a:avLst/>
              <a:gdLst/>
              <a:ahLst/>
              <a:cxnLst/>
              <a:rect l="l" t="t" r="r" b="b"/>
              <a:pathLst>
                <a:path w="868" h="670" extrusionOk="0">
                  <a:moveTo>
                    <a:pt x="711" y="1"/>
                  </a:moveTo>
                  <a:cubicBezTo>
                    <a:pt x="678" y="1"/>
                    <a:pt x="642" y="9"/>
                    <a:pt x="601" y="23"/>
                  </a:cubicBezTo>
                  <a:lnTo>
                    <a:pt x="67" y="390"/>
                  </a:lnTo>
                  <a:cubicBezTo>
                    <a:pt x="1" y="423"/>
                    <a:pt x="1" y="523"/>
                    <a:pt x="34" y="590"/>
                  </a:cubicBezTo>
                  <a:cubicBezTo>
                    <a:pt x="58" y="639"/>
                    <a:pt x="136" y="670"/>
                    <a:pt x="190" y="670"/>
                  </a:cubicBezTo>
                  <a:cubicBezTo>
                    <a:pt x="209" y="670"/>
                    <a:pt x="225" y="666"/>
                    <a:pt x="234" y="657"/>
                  </a:cubicBezTo>
                  <a:lnTo>
                    <a:pt x="768" y="256"/>
                  </a:lnTo>
                  <a:cubicBezTo>
                    <a:pt x="868" y="223"/>
                    <a:pt x="868" y="156"/>
                    <a:pt x="834" y="56"/>
                  </a:cubicBezTo>
                  <a:cubicBezTo>
                    <a:pt x="795" y="17"/>
                    <a:pt x="756" y="1"/>
                    <a:pt x="711" y="1"/>
                  </a:cubicBez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61"/>
            <p:cNvSpPr/>
            <p:nvPr/>
          </p:nvSpPr>
          <p:spPr>
            <a:xfrm>
              <a:off x="2616200" y="1441750"/>
              <a:ext cx="21725" cy="16750"/>
            </a:xfrm>
            <a:custGeom>
              <a:avLst/>
              <a:gdLst/>
              <a:ahLst/>
              <a:cxnLst/>
              <a:rect l="l" t="t" r="r" b="b"/>
              <a:pathLst>
                <a:path w="869" h="670" extrusionOk="0">
                  <a:moveTo>
                    <a:pt x="727" y="1"/>
                  </a:moveTo>
                  <a:cubicBezTo>
                    <a:pt x="696" y="1"/>
                    <a:pt x="662" y="9"/>
                    <a:pt x="635" y="23"/>
                  </a:cubicBezTo>
                  <a:lnTo>
                    <a:pt x="101" y="390"/>
                  </a:lnTo>
                  <a:cubicBezTo>
                    <a:pt x="1" y="423"/>
                    <a:pt x="1" y="523"/>
                    <a:pt x="34" y="590"/>
                  </a:cubicBezTo>
                  <a:cubicBezTo>
                    <a:pt x="83" y="639"/>
                    <a:pt x="132" y="670"/>
                    <a:pt x="194" y="670"/>
                  </a:cubicBezTo>
                  <a:cubicBezTo>
                    <a:pt x="216" y="670"/>
                    <a:pt x="241" y="666"/>
                    <a:pt x="268" y="657"/>
                  </a:cubicBezTo>
                  <a:lnTo>
                    <a:pt x="801" y="256"/>
                  </a:lnTo>
                  <a:cubicBezTo>
                    <a:pt x="868" y="223"/>
                    <a:pt x="868" y="156"/>
                    <a:pt x="835" y="56"/>
                  </a:cubicBezTo>
                  <a:cubicBezTo>
                    <a:pt x="815" y="17"/>
                    <a:pt x="773" y="1"/>
                    <a:pt x="727" y="1"/>
                  </a:cubicBez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61"/>
            <p:cNvSpPr/>
            <p:nvPr/>
          </p:nvSpPr>
          <p:spPr>
            <a:xfrm>
              <a:off x="2927250" y="1358600"/>
              <a:ext cx="23375" cy="15200"/>
            </a:xfrm>
            <a:custGeom>
              <a:avLst/>
              <a:gdLst/>
              <a:ahLst/>
              <a:cxnLst/>
              <a:rect l="l" t="t" r="r" b="b"/>
              <a:pathLst>
                <a:path w="935" h="608" extrusionOk="0">
                  <a:moveTo>
                    <a:pt x="760" y="0"/>
                  </a:moveTo>
                  <a:cubicBezTo>
                    <a:pt x="740" y="0"/>
                    <a:pt x="719" y="4"/>
                    <a:pt x="701" y="13"/>
                  </a:cubicBezTo>
                  <a:lnTo>
                    <a:pt x="101" y="313"/>
                  </a:lnTo>
                  <a:cubicBezTo>
                    <a:pt x="1" y="347"/>
                    <a:pt x="1" y="413"/>
                    <a:pt x="34" y="513"/>
                  </a:cubicBezTo>
                  <a:cubicBezTo>
                    <a:pt x="58" y="561"/>
                    <a:pt x="115" y="608"/>
                    <a:pt x="170" y="608"/>
                  </a:cubicBezTo>
                  <a:cubicBezTo>
                    <a:pt x="193" y="608"/>
                    <a:pt x="215" y="600"/>
                    <a:pt x="234" y="580"/>
                  </a:cubicBezTo>
                  <a:lnTo>
                    <a:pt x="835" y="313"/>
                  </a:lnTo>
                  <a:cubicBezTo>
                    <a:pt x="902" y="247"/>
                    <a:pt x="935" y="180"/>
                    <a:pt x="902" y="80"/>
                  </a:cubicBezTo>
                  <a:cubicBezTo>
                    <a:pt x="877" y="31"/>
                    <a:pt x="817" y="0"/>
                    <a:pt x="760" y="0"/>
                  </a:cubicBez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61"/>
            <p:cNvSpPr/>
            <p:nvPr/>
          </p:nvSpPr>
          <p:spPr>
            <a:xfrm>
              <a:off x="2898075" y="1376950"/>
              <a:ext cx="23375" cy="15650"/>
            </a:xfrm>
            <a:custGeom>
              <a:avLst/>
              <a:gdLst/>
              <a:ahLst/>
              <a:cxnLst/>
              <a:rect l="l" t="t" r="r" b="b"/>
              <a:pathLst>
                <a:path w="935" h="626" extrusionOk="0">
                  <a:moveTo>
                    <a:pt x="756" y="0"/>
                  </a:moveTo>
                  <a:cubicBezTo>
                    <a:pt x="736" y="0"/>
                    <a:pt x="718" y="5"/>
                    <a:pt x="701" y="13"/>
                  </a:cubicBezTo>
                  <a:lnTo>
                    <a:pt x="67" y="313"/>
                  </a:lnTo>
                  <a:cubicBezTo>
                    <a:pt x="0" y="347"/>
                    <a:pt x="0" y="447"/>
                    <a:pt x="34" y="513"/>
                  </a:cubicBezTo>
                  <a:cubicBezTo>
                    <a:pt x="59" y="588"/>
                    <a:pt x="121" y="626"/>
                    <a:pt x="179" y="626"/>
                  </a:cubicBezTo>
                  <a:cubicBezTo>
                    <a:pt x="199" y="626"/>
                    <a:pt x="217" y="622"/>
                    <a:pt x="234" y="613"/>
                  </a:cubicBezTo>
                  <a:lnTo>
                    <a:pt x="834" y="313"/>
                  </a:lnTo>
                  <a:cubicBezTo>
                    <a:pt x="901" y="280"/>
                    <a:pt x="934" y="180"/>
                    <a:pt x="901" y="113"/>
                  </a:cubicBezTo>
                  <a:cubicBezTo>
                    <a:pt x="876" y="38"/>
                    <a:pt x="814" y="0"/>
                    <a:pt x="756" y="0"/>
                  </a:cubicBez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61"/>
            <p:cNvSpPr/>
            <p:nvPr/>
          </p:nvSpPr>
          <p:spPr>
            <a:xfrm>
              <a:off x="2867225" y="1393625"/>
              <a:ext cx="24200" cy="15675"/>
            </a:xfrm>
            <a:custGeom>
              <a:avLst/>
              <a:gdLst/>
              <a:ahLst/>
              <a:cxnLst/>
              <a:rect l="l" t="t" r="r" b="b"/>
              <a:pathLst>
                <a:path w="968" h="627" extrusionOk="0">
                  <a:moveTo>
                    <a:pt x="789" y="1"/>
                  </a:moveTo>
                  <a:cubicBezTo>
                    <a:pt x="770" y="1"/>
                    <a:pt x="751" y="5"/>
                    <a:pt x="734" y="13"/>
                  </a:cubicBezTo>
                  <a:lnTo>
                    <a:pt x="134" y="313"/>
                  </a:lnTo>
                  <a:cubicBezTo>
                    <a:pt x="67" y="347"/>
                    <a:pt x="0" y="447"/>
                    <a:pt x="67" y="513"/>
                  </a:cubicBezTo>
                  <a:cubicBezTo>
                    <a:pt x="92" y="589"/>
                    <a:pt x="136" y="626"/>
                    <a:pt x="198" y="626"/>
                  </a:cubicBezTo>
                  <a:cubicBezTo>
                    <a:pt x="219" y="626"/>
                    <a:pt x="242" y="622"/>
                    <a:pt x="267" y="614"/>
                  </a:cubicBezTo>
                  <a:lnTo>
                    <a:pt x="834" y="313"/>
                  </a:lnTo>
                  <a:cubicBezTo>
                    <a:pt x="934" y="280"/>
                    <a:pt x="968" y="180"/>
                    <a:pt x="934" y="113"/>
                  </a:cubicBezTo>
                  <a:cubicBezTo>
                    <a:pt x="909" y="38"/>
                    <a:pt x="847" y="1"/>
                    <a:pt x="789" y="1"/>
                  </a:cubicBez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61"/>
            <p:cNvSpPr/>
            <p:nvPr/>
          </p:nvSpPr>
          <p:spPr>
            <a:xfrm>
              <a:off x="2837200" y="1411600"/>
              <a:ext cx="24200" cy="15225"/>
            </a:xfrm>
            <a:custGeom>
              <a:avLst/>
              <a:gdLst/>
              <a:ahLst/>
              <a:cxnLst/>
              <a:rect l="l" t="t" r="r" b="b"/>
              <a:pathLst>
                <a:path w="968" h="609" extrusionOk="0">
                  <a:moveTo>
                    <a:pt x="780" y="0"/>
                  </a:moveTo>
                  <a:cubicBezTo>
                    <a:pt x="757" y="0"/>
                    <a:pt x="730" y="8"/>
                    <a:pt x="701" y="28"/>
                  </a:cubicBezTo>
                  <a:lnTo>
                    <a:pt x="134" y="295"/>
                  </a:lnTo>
                  <a:cubicBezTo>
                    <a:pt x="34" y="362"/>
                    <a:pt x="0" y="428"/>
                    <a:pt x="34" y="528"/>
                  </a:cubicBezTo>
                  <a:cubicBezTo>
                    <a:pt x="58" y="577"/>
                    <a:pt x="118" y="608"/>
                    <a:pt x="188" y="608"/>
                  </a:cubicBezTo>
                  <a:cubicBezTo>
                    <a:pt x="214" y="608"/>
                    <a:pt x="240" y="604"/>
                    <a:pt x="267" y="595"/>
                  </a:cubicBezTo>
                  <a:lnTo>
                    <a:pt x="834" y="295"/>
                  </a:lnTo>
                  <a:cubicBezTo>
                    <a:pt x="901" y="261"/>
                    <a:pt x="968" y="195"/>
                    <a:pt x="901" y="95"/>
                  </a:cubicBezTo>
                  <a:cubicBezTo>
                    <a:pt x="877" y="47"/>
                    <a:pt x="837" y="0"/>
                    <a:pt x="780" y="0"/>
                  </a:cubicBez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61"/>
            <p:cNvSpPr/>
            <p:nvPr/>
          </p:nvSpPr>
          <p:spPr>
            <a:xfrm>
              <a:off x="2804675" y="1425300"/>
              <a:ext cx="24200" cy="15225"/>
            </a:xfrm>
            <a:custGeom>
              <a:avLst/>
              <a:gdLst/>
              <a:ahLst/>
              <a:cxnLst/>
              <a:rect l="l" t="t" r="r" b="b"/>
              <a:pathLst>
                <a:path w="968" h="609" extrusionOk="0">
                  <a:moveTo>
                    <a:pt x="793" y="1"/>
                  </a:moveTo>
                  <a:cubicBezTo>
                    <a:pt x="772" y="1"/>
                    <a:pt x="752" y="5"/>
                    <a:pt x="734" y="14"/>
                  </a:cubicBezTo>
                  <a:lnTo>
                    <a:pt x="134" y="314"/>
                  </a:lnTo>
                  <a:cubicBezTo>
                    <a:pt x="67" y="347"/>
                    <a:pt x="0" y="414"/>
                    <a:pt x="67" y="514"/>
                  </a:cubicBezTo>
                  <a:cubicBezTo>
                    <a:pt x="91" y="561"/>
                    <a:pt x="131" y="608"/>
                    <a:pt x="188" y="608"/>
                  </a:cubicBezTo>
                  <a:cubicBezTo>
                    <a:pt x="212" y="608"/>
                    <a:pt x="238" y="600"/>
                    <a:pt x="267" y="581"/>
                  </a:cubicBezTo>
                  <a:lnTo>
                    <a:pt x="834" y="314"/>
                  </a:lnTo>
                  <a:cubicBezTo>
                    <a:pt x="934" y="247"/>
                    <a:pt x="968" y="180"/>
                    <a:pt x="934" y="80"/>
                  </a:cubicBezTo>
                  <a:cubicBezTo>
                    <a:pt x="910" y="32"/>
                    <a:pt x="850" y="1"/>
                    <a:pt x="793" y="1"/>
                  </a:cubicBez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61"/>
            <p:cNvSpPr/>
            <p:nvPr/>
          </p:nvSpPr>
          <p:spPr>
            <a:xfrm>
              <a:off x="2773825" y="1440775"/>
              <a:ext cx="24200" cy="15225"/>
            </a:xfrm>
            <a:custGeom>
              <a:avLst/>
              <a:gdLst/>
              <a:ahLst/>
              <a:cxnLst/>
              <a:rect l="l" t="t" r="r" b="b"/>
              <a:pathLst>
                <a:path w="968" h="609" extrusionOk="0">
                  <a:moveTo>
                    <a:pt x="765" y="1"/>
                  </a:moveTo>
                  <a:cubicBezTo>
                    <a:pt x="743" y="1"/>
                    <a:pt x="720" y="9"/>
                    <a:pt x="701" y="28"/>
                  </a:cubicBezTo>
                  <a:lnTo>
                    <a:pt x="100" y="295"/>
                  </a:lnTo>
                  <a:cubicBezTo>
                    <a:pt x="34" y="362"/>
                    <a:pt x="0" y="429"/>
                    <a:pt x="34" y="529"/>
                  </a:cubicBezTo>
                  <a:cubicBezTo>
                    <a:pt x="58" y="578"/>
                    <a:pt x="118" y="609"/>
                    <a:pt x="175" y="609"/>
                  </a:cubicBezTo>
                  <a:cubicBezTo>
                    <a:pt x="196" y="609"/>
                    <a:pt x="216" y="604"/>
                    <a:pt x="234" y="596"/>
                  </a:cubicBezTo>
                  <a:lnTo>
                    <a:pt x="834" y="295"/>
                  </a:lnTo>
                  <a:cubicBezTo>
                    <a:pt x="901" y="262"/>
                    <a:pt x="968" y="195"/>
                    <a:pt x="901" y="95"/>
                  </a:cubicBezTo>
                  <a:cubicBezTo>
                    <a:pt x="877" y="48"/>
                    <a:pt x="820" y="1"/>
                    <a:pt x="765" y="1"/>
                  </a:cubicBez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61"/>
            <p:cNvSpPr/>
            <p:nvPr/>
          </p:nvSpPr>
          <p:spPr>
            <a:xfrm>
              <a:off x="2741300" y="1454500"/>
              <a:ext cx="24200" cy="15200"/>
            </a:xfrm>
            <a:custGeom>
              <a:avLst/>
              <a:gdLst/>
              <a:ahLst/>
              <a:cxnLst/>
              <a:rect l="l" t="t" r="r" b="b"/>
              <a:pathLst>
                <a:path w="968" h="608" extrusionOk="0">
                  <a:moveTo>
                    <a:pt x="775" y="0"/>
                  </a:moveTo>
                  <a:cubicBezTo>
                    <a:pt x="752" y="0"/>
                    <a:pt x="728" y="4"/>
                    <a:pt x="701" y="13"/>
                  </a:cubicBezTo>
                  <a:lnTo>
                    <a:pt x="134" y="313"/>
                  </a:lnTo>
                  <a:cubicBezTo>
                    <a:pt x="34" y="347"/>
                    <a:pt x="0" y="413"/>
                    <a:pt x="34" y="514"/>
                  </a:cubicBezTo>
                  <a:cubicBezTo>
                    <a:pt x="81" y="561"/>
                    <a:pt x="128" y="608"/>
                    <a:pt x="187" y="608"/>
                  </a:cubicBezTo>
                  <a:cubicBezTo>
                    <a:pt x="211" y="608"/>
                    <a:pt x="238" y="600"/>
                    <a:pt x="267" y="580"/>
                  </a:cubicBezTo>
                  <a:lnTo>
                    <a:pt x="834" y="313"/>
                  </a:lnTo>
                  <a:cubicBezTo>
                    <a:pt x="934" y="247"/>
                    <a:pt x="968" y="180"/>
                    <a:pt x="934" y="80"/>
                  </a:cubicBezTo>
                  <a:cubicBezTo>
                    <a:pt x="885" y="31"/>
                    <a:pt x="837" y="0"/>
                    <a:pt x="775" y="0"/>
                  </a:cubicBez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61"/>
            <p:cNvSpPr/>
            <p:nvPr/>
          </p:nvSpPr>
          <p:spPr>
            <a:xfrm>
              <a:off x="2710450" y="1467850"/>
              <a:ext cx="22525" cy="15650"/>
            </a:xfrm>
            <a:custGeom>
              <a:avLst/>
              <a:gdLst/>
              <a:ahLst/>
              <a:cxnLst/>
              <a:rect l="l" t="t" r="r" b="b"/>
              <a:pathLst>
                <a:path w="901" h="626" extrusionOk="0">
                  <a:moveTo>
                    <a:pt x="722" y="0"/>
                  </a:moveTo>
                  <a:cubicBezTo>
                    <a:pt x="703" y="0"/>
                    <a:pt x="684" y="5"/>
                    <a:pt x="667" y="13"/>
                  </a:cubicBezTo>
                  <a:lnTo>
                    <a:pt x="67" y="313"/>
                  </a:lnTo>
                  <a:cubicBezTo>
                    <a:pt x="0" y="346"/>
                    <a:pt x="0" y="447"/>
                    <a:pt x="0" y="513"/>
                  </a:cubicBezTo>
                  <a:cubicBezTo>
                    <a:pt x="25" y="588"/>
                    <a:pt x="69" y="626"/>
                    <a:pt x="131" y="626"/>
                  </a:cubicBezTo>
                  <a:cubicBezTo>
                    <a:pt x="152" y="626"/>
                    <a:pt x="175" y="622"/>
                    <a:pt x="200" y="613"/>
                  </a:cubicBezTo>
                  <a:lnTo>
                    <a:pt x="767" y="313"/>
                  </a:lnTo>
                  <a:cubicBezTo>
                    <a:pt x="867" y="280"/>
                    <a:pt x="901" y="180"/>
                    <a:pt x="867" y="113"/>
                  </a:cubicBezTo>
                  <a:cubicBezTo>
                    <a:pt x="842" y="38"/>
                    <a:pt x="780" y="0"/>
                    <a:pt x="722" y="0"/>
                  </a:cubicBez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61"/>
            <p:cNvSpPr/>
            <p:nvPr/>
          </p:nvSpPr>
          <p:spPr>
            <a:xfrm>
              <a:off x="2677925" y="1481200"/>
              <a:ext cx="24200" cy="15650"/>
            </a:xfrm>
            <a:custGeom>
              <a:avLst/>
              <a:gdLst/>
              <a:ahLst/>
              <a:cxnLst/>
              <a:rect l="l" t="t" r="r" b="b"/>
              <a:pathLst>
                <a:path w="968" h="626" extrusionOk="0">
                  <a:moveTo>
                    <a:pt x="769" y="0"/>
                  </a:moveTo>
                  <a:cubicBezTo>
                    <a:pt x="749" y="0"/>
                    <a:pt x="726" y="4"/>
                    <a:pt x="701" y="13"/>
                  </a:cubicBezTo>
                  <a:lnTo>
                    <a:pt x="134" y="313"/>
                  </a:lnTo>
                  <a:cubicBezTo>
                    <a:pt x="0" y="346"/>
                    <a:pt x="0" y="446"/>
                    <a:pt x="34" y="513"/>
                  </a:cubicBezTo>
                  <a:cubicBezTo>
                    <a:pt x="59" y="588"/>
                    <a:pt x="121" y="626"/>
                    <a:pt x="179" y="626"/>
                  </a:cubicBezTo>
                  <a:cubicBezTo>
                    <a:pt x="198" y="626"/>
                    <a:pt x="217" y="621"/>
                    <a:pt x="234" y="613"/>
                  </a:cubicBezTo>
                  <a:lnTo>
                    <a:pt x="834" y="313"/>
                  </a:lnTo>
                  <a:cubicBezTo>
                    <a:pt x="901" y="279"/>
                    <a:pt x="968" y="179"/>
                    <a:pt x="901" y="113"/>
                  </a:cubicBezTo>
                  <a:cubicBezTo>
                    <a:pt x="876" y="38"/>
                    <a:pt x="832" y="0"/>
                    <a:pt x="769" y="0"/>
                  </a:cubicBez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61"/>
            <p:cNvSpPr/>
            <p:nvPr/>
          </p:nvSpPr>
          <p:spPr>
            <a:xfrm>
              <a:off x="2645400" y="1495000"/>
              <a:ext cx="24200" cy="15200"/>
            </a:xfrm>
            <a:custGeom>
              <a:avLst/>
              <a:gdLst/>
              <a:ahLst/>
              <a:cxnLst/>
              <a:rect l="l" t="t" r="r" b="b"/>
              <a:pathLst>
                <a:path w="968" h="608" extrusionOk="0">
                  <a:moveTo>
                    <a:pt x="780" y="0"/>
                  </a:moveTo>
                  <a:cubicBezTo>
                    <a:pt x="756" y="0"/>
                    <a:pt x="730" y="8"/>
                    <a:pt x="701" y="28"/>
                  </a:cubicBezTo>
                  <a:lnTo>
                    <a:pt x="134" y="295"/>
                  </a:lnTo>
                  <a:cubicBezTo>
                    <a:pt x="34" y="361"/>
                    <a:pt x="0" y="428"/>
                    <a:pt x="34" y="528"/>
                  </a:cubicBezTo>
                  <a:cubicBezTo>
                    <a:pt x="58" y="577"/>
                    <a:pt x="118" y="608"/>
                    <a:pt x="175" y="608"/>
                  </a:cubicBezTo>
                  <a:cubicBezTo>
                    <a:pt x="196" y="608"/>
                    <a:pt x="216" y="604"/>
                    <a:pt x="234" y="595"/>
                  </a:cubicBezTo>
                  <a:lnTo>
                    <a:pt x="834" y="295"/>
                  </a:lnTo>
                  <a:cubicBezTo>
                    <a:pt x="901" y="261"/>
                    <a:pt x="968" y="194"/>
                    <a:pt x="901" y="94"/>
                  </a:cubicBezTo>
                  <a:cubicBezTo>
                    <a:pt x="877" y="47"/>
                    <a:pt x="837" y="0"/>
                    <a:pt x="780" y="0"/>
                  </a:cubicBez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4" name="Google Shape;4944;p61"/>
          <p:cNvSpPr/>
          <p:nvPr/>
        </p:nvSpPr>
        <p:spPr>
          <a:xfrm rot="-155092">
            <a:off x="4430739" y="57901"/>
            <a:ext cx="5080089" cy="607806"/>
          </a:xfrm>
          <a:custGeom>
            <a:avLst/>
            <a:gdLst/>
            <a:ahLst/>
            <a:cxnLst/>
            <a:rect l="l" t="t" r="r" b="b"/>
            <a:pathLst>
              <a:path w="203200" h="26506" extrusionOk="0">
                <a:moveTo>
                  <a:pt x="0" y="19473"/>
                </a:moveTo>
                <a:cubicBezTo>
                  <a:pt x="33681" y="19473"/>
                  <a:pt x="69487" y="-667"/>
                  <a:pt x="100754" y="11853"/>
                </a:cubicBezTo>
                <a:cubicBezTo>
                  <a:pt x="104550" y="13373"/>
                  <a:pt x="107381" y="19485"/>
                  <a:pt x="105552" y="23142"/>
                </a:cubicBezTo>
                <a:cubicBezTo>
                  <a:pt x="104315" y="25617"/>
                  <a:pt x="99606" y="27639"/>
                  <a:pt x="97649" y="25682"/>
                </a:cubicBezTo>
                <a:cubicBezTo>
                  <a:pt x="93930" y="21963"/>
                  <a:pt x="99715" y="13232"/>
                  <a:pt x="104705" y="11571"/>
                </a:cubicBezTo>
                <a:cubicBezTo>
                  <a:pt x="118009" y="7142"/>
                  <a:pt x="131996" y="18294"/>
                  <a:pt x="145909" y="20038"/>
                </a:cubicBezTo>
                <a:cubicBezTo>
                  <a:pt x="165983" y="22554"/>
                  <a:pt x="188903" y="14314"/>
                  <a:pt x="203200" y="0"/>
                </a:cubicBezTo>
              </a:path>
            </a:pathLst>
          </a:custGeom>
          <a:noFill/>
          <a:ln w="9525" cap="flat" cmpd="sng">
            <a:solidFill>
              <a:srgbClr val="09375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01D07E0-30A7-8BA1-7DCB-44D5C05A8B5C}"/>
              </a:ext>
            </a:extLst>
          </p:cNvPr>
          <p:cNvSpPr/>
          <p:nvPr/>
        </p:nvSpPr>
        <p:spPr>
          <a:xfrm>
            <a:off x="3027235" y="2649150"/>
            <a:ext cx="2784764" cy="158381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6343C-7E03-FB14-F993-DC6D1B4F410C}"/>
              </a:ext>
            </a:extLst>
          </p:cNvPr>
          <p:cNvSpPr txBox="1"/>
          <p:nvPr/>
        </p:nvSpPr>
        <p:spPr>
          <a:xfrm>
            <a:off x="5990335" y="2866538"/>
            <a:ext cx="2929221" cy="114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Background to project.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Functionality &amp; Design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 Planning documents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2" name="Google Shape;4952;p62"/>
          <p:cNvGrpSpPr/>
          <p:nvPr/>
        </p:nvGrpSpPr>
        <p:grpSpPr>
          <a:xfrm>
            <a:off x="6148396" y="107915"/>
            <a:ext cx="536096" cy="745759"/>
            <a:chOff x="2753425" y="1458525"/>
            <a:chExt cx="1851800" cy="2576025"/>
          </a:xfrm>
        </p:grpSpPr>
        <p:sp>
          <p:nvSpPr>
            <p:cNvPr id="4953" name="Google Shape;4953;p62"/>
            <p:cNvSpPr/>
            <p:nvPr/>
          </p:nvSpPr>
          <p:spPr>
            <a:xfrm>
              <a:off x="3755800" y="1458525"/>
              <a:ext cx="54625" cy="2224475"/>
            </a:xfrm>
            <a:custGeom>
              <a:avLst/>
              <a:gdLst/>
              <a:ahLst/>
              <a:cxnLst/>
              <a:rect l="l" t="t" r="r" b="b"/>
              <a:pathLst>
                <a:path w="2185" h="88979" extrusionOk="0">
                  <a:moveTo>
                    <a:pt x="1093" y="0"/>
                  </a:moveTo>
                  <a:cubicBezTo>
                    <a:pt x="405" y="0"/>
                    <a:pt x="1" y="546"/>
                    <a:pt x="1" y="1234"/>
                  </a:cubicBezTo>
                  <a:lnTo>
                    <a:pt x="1" y="87887"/>
                  </a:lnTo>
                  <a:cubicBezTo>
                    <a:pt x="1" y="88575"/>
                    <a:pt x="405" y="88979"/>
                    <a:pt x="1093" y="88979"/>
                  </a:cubicBezTo>
                  <a:cubicBezTo>
                    <a:pt x="1638" y="88979"/>
                    <a:pt x="2184" y="88575"/>
                    <a:pt x="2184" y="87887"/>
                  </a:cubicBezTo>
                  <a:lnTo>
                    <a:pt x="2184" y="1234"/>
                  </a:lnTo>
                  <a:cubicBezTo>
                    <a:pt x="2184" y="546"/>
                    <a:pt x="1638" y="0"/>
                    <a:pt x="1093" y="0"/>
                  </a:cubicBezTo>
                  <a:close/>
                </a:path>
              </a:pathLst>
            </a:custGeom>
            <a:solidFill>
              <a:srgbClr val="784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62"/>
            <p:cNvSpPr/>
            <p:nvPr/>
          </p:nvSpPr>
          <p:spPr>
            <a:xfrm>
              <a:off x="2793675" y="1554050"/>
              <a:ext cx="962150" cy="2019775"/>
            </a:xfrm>
            <a:custGeom>
              <a:avLst/>
              <a:gdLst/>
              <a:ahLst/>
              <a:cxnLst/>
              <a:rect l="l" t="t" r="r" b="b"/>
              <a:pathLst>
                <a:path w="38486" h="80791" extrusionOk="0">
                  <a:moveTo>
                    <a:pt x="38486" y="0"/>
                  </a:moveTo>
                  <a:cubicBezTo>
                    <a:pt x="2042" y="35210"/>
                    <a:pt x="1" y="78062"/>
                    <a:pt x="1" y="78062"/>
                  </a:cubicBezTo>
                  <a:lnTo>
                    <a:pt x="38071" y="80791"/>
                  </a:lnTo>
                  <a:cubicBezTo>
                    <a:pt x="38071" y="80791"/>
                    <a:pt x="35614" y="54589"/>
                    <a:pt x="35483" y="45854"/>
                  </a:cubicBezTo>
                  <a:cubicBezTo>
                    <a:pt x="35483" y="34664"/>
                    <a:pt x="38344" y="2053"/>
                    <a:pt x="38486" y="142"/>
                  </a:cubicBezTo>
                  <a:lnTo>
                    <a:pt x="384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62"/>
            <p:cNvSpPr/>
            <p:nvPr/>
          </p:nvSpPr>
          <p:spPr>
            <a:xfrm>
              <a:off x="3810400" y="2035250"/>
              <a:ext cx="733425" cy="1586350"/>
            </a:xfrm>
            <a:custGeom>
              <a:avLst/>
              <a:gdLst/>
              <a:ahLst/>
              <a:cxnLst/>
              <a:rect l="l" t="t" r="r" b="b"/>
              <a:pathLst>
                <a:path w="29337" h="63454" extrusionOk="0">
                  <a:moveTo>
                    <a:pt x="0" y="0"/>
                  </a:moveTo>
                  <a:cubicBezTo>
                    <a:pt x="0" y="1"/>
                    <a:pt x="2042" y="23746"/>
                    <a:pt x="2042" y="31661"/>
                  </a:cubicBezTo>
                  <a:cubicBezTo>
                    <a:pt x="2042" y="39162"/>
                    <a:pt x="273" y="61543"/>
                    <a:pt x="273" y="61543"/>
                  </a:cubicBezTo>
                  <a:lnTo>
                    <a:pt x="29336" y="63454"/>
                  </a:lnTo>
                  <a:cubicBezTo>
                    <a:pt x="29336" y="63454"/>
                    <a:pt x="27699" y="2687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62"/>
            <p:cNvSpPr/>
            <p:nvPr/>
          </p:nvSpPr>
          <p:spPr>
            <a:xfrm>
              <a:off x="2753425" y="3580400"/>
              <a:ext cx="1851800" cy="454150"/>
            </a:xfrm>
            <a:custGeom>
              <a:avLst/>
              <a:gdLst/>
              <a:ahLst/>
              <a:cxnLst/>
              <a:rect l="l" t="t" r="r" b="b"/>
              <a:pathLst>
                <a:path w="74072" h="18166" extrusionOk="0">
                  <a:moveTo>
                    <a:pt x="1703" y="0"/>
                  </a:moveTo>
                  <a:cubicBezTo>
                    <a:pt x="586" y="0"/>
                    <a:pt x="0" y="1150"/>
                    <a:pt x="519" y="2062"/>
                  </a:cubicBezTo>
                  <a:lnTo>
                    <a:pt x="3248" y="6429"/>
                  </a:lnTo>
                  <a:lnTo>
                    <a:pt x="10072" y="17620"/>
                  </a:lnTo>
                  <a:cubicBezTo>
                    <a:pt x="10345" y="18024"/>
                    <a:pt x="10749" y="18166"/>
                    <a:pt x="11295" y="18166"/>
                  </a:cubicBezTo>
                  <a:lnTo>
                    <a:pt x="62608" y="18166"/>
                  </a:lnTo>
                  <a:cubicBezTo>
                    <a:pt x="63023" y="18166"/>
                    <a:pt x="63427" y="18024"/>
                    <a:pt x="63700" y="17751"/>
                  </a:cubicBezTo>
                  <a:lnTo>
                    <a:pt x="73253" y="7106"/>
                  </a:lnTo>
                  <a:cubicBezTo>
                    <a:pt x="74072" y="6157"/>
                    <a:pt x="73526" y="4792"/>
                    <a:pt x="72303" y="4650"/>
                  </a:cubicBezTo>
                  <a:lnTo>
                    <a:pt x="1884" y="10"/>
                  </a:lnTo>
                  <a:cubicBezTo>
                    <a:pt x="1822" y="3"/>
                    <a:pt x="1762" y="0"/>
                    <a:pt x="1703" y="0"/>
                  </a:cubicBezTo>
                  <a:close/>
                </a:path>
              </a:pathLst>
            </a:custGeom>
            <a:solidFill>
              <a:srgbClr val="784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62"/>
            <p:cNvSpPr/>
            <p:nvPr/>
          </p:nvSpPr>
          <p:spPr>
            <a:xfrm>
              <a:off x="3817225" y="1496175"/>
              <a:ext cx="508250" cy="385425"/>
            </a:xfrm>
            <a:custGeom>
              <a:avLst/>
              <a:gdLst/>
              <a:ahLst/>
              <a:cxnLst/>
              <a:rect l="l" t="t" r="r" b="b"/>
              <a:pathLst>
                <a:path w="20330" h="15417" extrusionOk="0">
                  <a:moveTo>
                    <a:pt x="0" y="1"/>
                  </a:moveTo>
                  <a:lnTo>
                    <a:pt x="0" y="15416"/>
                  </a:lnTo>
                  <a:lnTo>
                    <a:pt x="20329" y="2315"/>
                  </a:lnTo>
                  <a:cubicBezTo>
                    <a:pt x="19510" y="2315"/>
                    <a:pt x="18691" y="2315"/>
                    <a:pt x="17742" y="2184"/>
                  </a:cubicBezTo>
                  <a:lnTo>
                    <a:pt x="17600" y="2184"/>
                  </a:lnTo>
                  <a:cubicBezTo>
                    <a:pt x="9957" y="163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62"/>
            <p:cNvSpPr/>
            <p:nvPr/>
          </p:nvSpPr>
          <p:spPr>
            <a:xfrm>
              <a:off x="3810400" y="2035250"/>
              <a:ext cx="351300" cy="1538575"/>
            </a:xfrm>
            <a:custGeom>
              <a:avLst/>
              <a:gdLst/>
              <a:ahLst/>
              <a:cxnLst/>
              <a:rect l="l" t="t" r="r" b="b"/>
              <a:pathLst>
                <a:path w="14052" h="61543" extrusionOk="0">
                  <a:moveTo>
                    <a:pt x="0" y="0"/>
                  </a:moveTo>
                  <a:cubicBezTo>
                    <a:pt x="0" y="1"/>
                    <a:pt x="2042" y="23604"/>
                    <a:pt x="2042" y="31661"/>
                  </a:cubicBezTo>
                  <a:cubicBezTo>
                    <a:pt x="2042" y="39162"/>
                    <a:pt x="273" y="61543"/>
                    <a:pt x="273" y="61543"/>
                  </a:cubicBezTo>
                  <a:cubicBezTo>
                    <a:pt x="14051" y="39031"/>
                    <a:pt x="1" y="2"/>
                    <a:pt x="0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62"/>
            <p:cNvSpPr/>
            <p:nvPr/>
          </p:nvSpPr>
          <p:spPr>
            <a:xfrm>
              <a:off x="3346400" y="1557600"/>
              <a:ext cx="409425" cy="2016225"/>
            </a:xfrm>
            <a:custGeom>
              <a:avLst/>
              <a:gdLst/>
              <a:ahLst/>
              <a:cxnLst/>
              <a:rect l="l" t="t" r="r" b="b"/>
              <a:pathLst>
                <a:path w="16377" h="80649" extrusionOk="0">
                  <a:moveTo>
                    <a:pt x="16377" y="0"/>
                  </a:moveTo>
                  <a:cubicBezTo>
                    <a:pt x="15689" y="2588"/>
                    <a:pt x="0" y="57864"/>
                    <a:pt x="15962" y="80649"/>
                  </a:cubicBezTo>
                  <a:cubicBezTo>
                    <a:pt x="15962" y="80649"/>
                    <a:pt x="13505" y="54447"/>
                    <a:pt x="13374" y="45712"/>
                  </a:cubicBezTo>
                  <a:lnTo>
                    <a:pt x="13374" y="45167"/>
                  </a:lnTo>
                  <a:cubicBezTo>
                    <a:pt x="13374" y="33430"/>
                    <a:pt x="16235" y="1911"/>
                    <a:pt x="16377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62"/>
            <p:cNvSpPr/>
            <p:nvPr/>
          </p:nvSpPr>
          <p:spPr>
            <a:xfrm>
              <a:off x="3817225" y="1496175"/>
              <a:ext cx="440000" cy="126125"/>
            </a:xfrm>
            <a:custGeom>
              <a:avLst/>
              <a:gdLst/>
              <a:ahLst/>
              <a:cxnLst/>
              <a:rect l="l" t="t" r="r" b="b"/>
              <a:pathLst>
                <a:path w="17600" h="5045" extrusionOk="0">
                  <a:moveTo>
                    <a:pt x="0" y="1"/>
                  </a:moveTo>
                  <a:lnTo>
                    <a:pt x="0" y="5045"/>
                  </a:lnTo>
                  <a:cubicBezTo>
                    <a:pt x="0" y="5045"/>
                    <a:pt x="814" y="2125"/>
                    <a:pt x="14148" y="2125"/>
                  </a:cubicBezTo>
                  <a:cubicBezTo>
                    <a:pt x="15216" y="2125"/>
                    <a:pt x="16365" y="2144"/>
                    <a:pt x="17600" y="2184"/>
                  </a:cubicBezTo>
                  <a:cubicBezTo>
                    <a:pt x="9957" y="163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C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62"/>
            <p:cNvSpPr/>
            <p:nvPr/>
          </p:nvSpPr>
          <p:spPr>
            <a:xfrm>
              <a:off x="2834625" y="3741125"/>
              <a:ext cx="1422600" cy="293425"/>
            </a:xfrm>
            <a:custGeom>
              <a:avLst/>
              <a:gdLst/>
              <a:ahLst/>
              <a:cxnLst/>
              <a:rect l="l" t="t" r="r" b="b"/>
              <a:pathLst>
                <a:path w="56904" h="11737" extrusionOk="0">
                  <a:moveTo>
                    <a:pt x="0" y="0"/>
                  </a:moveTo>
                  <a:lnTo>
                    <a:pt x="6824" y="11191"/>
                  </a:lnTo>
                  <a:cubicBezTo>
                    <a:pt x="7097" y="11595"/>
                    <a:pt x="7501" y="11737"/>
                    <a:pt x="8047" y="11737"/>
                  </a:cubicBezTo>
                  <a:lnTo>
                    <a:pt x="56904" y="11737"/>
                  </a:lnTo>
                  <a:cubicBezTo>
                    <a:pt x="37667" y="9826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C4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2" name="Google Shape;4962;p62"/>
          <p:cNvSpPr/>
          <p:nvPr/>
        </p:nvSpPr>
        <p:spPr>
          <a:xfrm>
            <a:off x="-189899" y="335925"/>
            <a:ext cx="6196042" cy="1006265"/>
          </a:xfrm>
          <a:custGeom>
            <a:avLst/>
            <a:gdLst/>
            <a:ahLst/>
            <a:cxnLst/>
            <a:rect l="l" t="t" r="r" b="b"/>
            <a:pathLst>
              <a:path w="171529" h="52857" extrusionOk="0">
                <a:moveTo>
                  <a:pt x="2746" y="52857"/>
                </a:moveTo>
                <a:cubicBezTo>
                  <a:pt x="-1568" y="48543"/>
                  <a:pt x="-153" y="39450"/>
                  <a:pt x="3508" y="34569"/>
                </a:cubicBezTo>
                <a:cubicBezTo>
                  <a:pt x="6211" y="30965"/>
                  <a:pt x="11664" y="30499"/>
                  <a:pt x="16081" y="29616"/>
                </a:cubicBezTo>
                <a:cubicBezTo>
                  <a:pt x="21987" y="28435"/>
                  <a:pt x="28564" y="23386"/>
                  <a:pt x="29416" y="17424"/>
                </a:cubicBezTo>
                <a:cubicBezTo>
                  <a:pt x="29969" y="13551"/>
                  <a:pt x="25955" y="5958"/>
                  <a:pt x="22558" y="7899"/>
                </a:cubicBezTo>
                <a:cubicBezTo>
                  <a:pt x="20110" y="9298"/>
                  <a:pt x="20368" y="13663"/>
                  <a:pt x="21415" y="16281"/>
                </a:cubicBezTo>
                <a:cubicBezTo>
                  <a:pt x="26172" y="28172"/>
                  <a:pt x="44139" y="32729"/>
                  <a:pt x="56848" y="31140"/>
                </a:cubicBezTo>
                <a:cubicBezTo>
                  <a:pt x="69017" y="29619"/>
                  <a:pt x="78279" y="19067"/>
                  <a:pt x="88090" y="11709"/>
                </a:cubicBezTo>
                <a:cubicBezTo>
                  <a:pt x="94001" y="7276"/>
                  <a:pt x="101339" y="5090"/>
                  <a:pt x="108283" y="2565"/>
                </a:cubicBezTo>
                <a:cubicBezTo>
                  <a:pt x="128460" y="-4772"/>
                  <a:pt x="152326" y="5155"/>
                  <a:pt x="171529" y="1475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4963" name="Google Shape;4963;p62"/>
          <p:cNvGrpSpPr/>
          <p:nvPr/>
        </p:nvGrpSpPr>
        <p:grpSpPr>
          <a:xfrm>
            <a:off x="7023432" y="335925"/>
            <a:ext cx="1906223" cy="1906024"/>
            <a:chOff x="4946925" y="1200300"/>
            <a:chExt cx="2871000" cy="2870700"/>
          </a:xfrm>
        </p:grpSpPr>
        <p:sp>
          <p:nvSpPr>
            <p:cNvPr id="4964" name="Google Shape;4964;p62"/>
            <p:cNvSpPr/>
            <p:nvPr/>
          </p:nvSpPr>
          <p:spPr>
            <a:xfrm>
              <a:off x="4946925" y="1200300"/>
              <a:ext cx="2871000" cy="2870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65" name="Google Shape;4965;p62"/>
            <p:cNvGrpSpPr/>
            <p:nvPr/>
          </p:nvGrpSpPr>
          <p:grpSpPr>
            <a:xfrm>
              <a:off x="5099482" y="1353749"/>
              <a:ext cx="2565885" cy="2563802"/>
              <a:chOff x="2890775" y="2662325"/>
              <a:chExt cx="369575" cy="369275"/>
            </a:xfrm>
          </p:grpSpPr>
          <p:sp>
            <p:nvSpPr>
              <p:cNvPr id="4966" name="Google Shape;4966;p62"/>
              <p:cNvSpPr/>
              <p:nvPr/>
            </p:nvSpPr>
            <p:spPr>
              <a:xfrm>
                <a:off x="2890775" y="2833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7" name="Google Shape;4967;p62"/>
              <p:cNvSpPr/>
              <p:nvPr/>
            </p:nvSpPr>
            <p:spPr>
              <a:xfrm>
                <a:off x="2939975" y="2965725"/>
                <a:ext cx="276450" cy="65875"/>
              </a:xfrm>
              <a:custGeom>
                <a:avLst/>
                <a:gdLst/>
                <a:ahLst/>
                <a:cxnLst/>
                <a:rect l="l" t="t" r="r" b="b"/>
                <a:pathLst>
                  <a:path w="11058" h="2635" extrusionOk="0">
                    <a:moveTo>
                      <a:pt x="303" y="1"/>
                    </a:moveTo>
                    <a:lnTo>
                      <a:pt x="0" y="272"/>
                    </a:lnTo>
                    <a:cubicBezTo>
                      <a:pt x="1365" y="1726"/>
                      <a:pt x="3272" y="2635"/>
                      <a:pt x="5423" y="2635"/>
                    </a:cubicBezTo>
                    <a:cubicBezTo>
                      <a:pt x="7665" y="2635"/>
                      <a:pt x="9693" y="1605"/>
                      <a:pt x="11057" y="1"/>
                    </a:cubicBezTo>
                    <a:close/>
                  </a:path>
                </a:pathLst>
              </a:custGeom>
              <a:solidFill>
                <a:srgbClr val="63A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8" name="Google Shape;4968;p62"/>
              <p:cNvSpPr/>
              <p:nvPr/>
            </p:nvSpPr>
            <p:spPr>
              <a:xfrm>
                <a:off x="2947550" y="2890725"/>
                <a:ext cx="30745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12298" h="3001" extrusionOk="0">
                    <a:moveTo>
                      <a:pt x="3364" y="1"/>
                    </a:moveTo>
                    <a:lnTo>
                      <a:pt x="92" y="2909"/>
                    </a:lnTo>
                    <a:lnTo>
                      <a:pt x="0" y="3001"/>
                    </a:lnTo>
                    <a:lnTo>
                      <a:pt x="10754" y="3001"/>
                    </a:lnTo>
                    <a:cubicBezTo>
                      <a:pt x="10783" y="2969"/>
                      <a:pt x="10815" y="2969"/>
                      <a:pt x="10844" y="2909"/>
                    </a:cubicBezTo>
                    <a:cubicBezTo>
                      <a:pt x="11510" y="2092"/>
                      <a:pt x="12027" y="1091"/>
                      <a:pt x="12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9" name="Google Shape;4969;p62"/>
              <p:cNvSpPr/>
              <p:nvPr/>
            </p:nvSpPr>
            <p:spPr>
              <a:xfrm>
                <a:off x="3032350" y="2815000"/>
                <a:ext cx="2280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3001" extrusionOk="0">
                    <a:moveTo>
                      <a:pt x="93" y="1"/>
                    </a:moveTo>
                    <a:lnTo>
                      <a:pt x="1728" y="1455"/>
                    </a:lnTo>
                    <a:lnTo>
                      <a:pt x="1" y="3001"/>
                    </a:lnTo>
                    <a:lnTo>
                      <a:pt x="8906" y="3001"/>
                    </a:lnTo>
                    <a:cubicBezTo>
                      <a:pt x="9027" y="2456"/>
                      <a:pt x="9119" y="1879"/>
                      <a:pt x="9119" y="1273"/>
                    </a:cubicBezTo>
                    <a:cubicBezTo>
                      <a:pt x="9119" y="849"/>
                      <a:pt x="9059" y="425"/>
                      <a:pt x="8998" y="1"/>
                    </a:cubicBezTo>
                    <a:close/>
                  </a:path>
                </a:pathLst>
              </a:custGeom>
              <a:solidFill>
                <a:srgbClr val="63A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0" name="Google Shape;4970;p62"/>
              <p:cNvSpPr/>
              <p:nvPr/>
            </p:nvSpPr>
            <p:spPr>
              <a:xfrm>
                <a:off x="2950575" y="2740075"/>
                <a:ext cx="306750" cy="74950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2998" extrusionOk="0">
                    <a:moveTo>
                      <a:pt x="0" y="0"/>
                    </a:moveTo>
                    <a:lnTo>
                      <a:pt x="3364" y="2998"/>
                    </a:lnTo>
                    <a:lnTo>
                      <a:pt x="12269" y="2998"/>
                    </a:lnTo>
                    <a:cubicBezTo>
                      <a:pt x="12087" y="1878"/>
                      <a:pt x="11632" y="878"/>
                      <a:pt x="110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1" name="Google Shape;4971;p62"/>
              <p:cNvSpPr/>
              <p:nvPr/>
            </p:nvSpPr>
            <p:spPr>
              <a:xfrm>
                <a:off x="2890775" y="2726450"/>
                <a:ext cx="184800" cy="246100"/>
              </a:xfrm>
              <a:custGeom>
                <a:avLst/>
                <a:gdLst/>
                <a:ahLst/>
                <a:cxnLst/>
                <a:rect l="l" t="t" r="r" b="b"/>
                <a:pathLst>
                  <a:path w="7392" h="9844" extrusionOk="0">
                    <a:moveTo>
                      <a:pt x="1787" y="0"/>
                    </a:moveTo>
                    <a:cubicBezTo>
                      <a:pt x="1636" y="150"/>
                      <a:pt x="1484" y="332"/>
                      <a:pt x="1363" y="514"/>
                    </a:cubicBezTo>
                    <a:lnTo>
                      <a:pt x="1363" y="545"/>
                    </a:lnTo>
                    <a:cubicBezTo>
                      <a:pt x="728" y="1423"/>
                      <a:pt x="304" y="2423"/>
                      <a:pt x="90" y="3543"/>
                    </a:cubicBezTo>
                    <a:lnTo>
                      <a:pt x="1" y="4270"/>
                    </a:lnTo>
                    <a:lnTo>
                      <a:pt x="1576" y="4270"/>
                    </a:lnTo>
                    <a:lnTo>
                      <a:pt x="1787" y="3543"/>
                    </a:lnTo>
                    <a:lnTo>
                      <a:pt x="2029" y="2726"/>
                    </a:lnTo>
                    <a:lnTo>
                      <a:pt x="2271" y="3543"/>
                    </a:lnTo>
                    <a:lnTo>
                      <a:pt x="2514" y="4270"/>
                    </a:lnTo>
                    <a:lnTo>
                      <a:pt x="4120" y="4270"/>
                    </a:lnTo>
                    <a:lnTo>
                      <a:pt x="2787" y="5149"/>
                    </a:lnTo>
                    <a:lnTo>
                      <a:pt x="2816" y="5149"/>
                    </a:lnTo>
                    <a:lnTo>
                      <a:pt x="3301" y="6543"/>
                    </a:lnTo>
                    <a:lnTo>
                      <a:pt x="3301" y="6572"/>
                    </a:lnTo>
                    <a:lnTo>
                      <a:pt x="3333" y="6664"/>
                    </a:lnTo>
                    <a:lnTo>
                      <a:pt x="3333" y="6664"/>
                    </a:lnTo>
                    <a:lnTo>
                      <a:pt x="3211" y="6572"/>
                    </a:lnTo>
                    <a:lnTo>
                      <a:pt x="3180" y="6543"/>
                    </a:lnTo>
                    <a:lnTo>
                      <a:pt x="2060" y="5724"/>
                    </a:lnTo>
                    <a:lnTo>
                      <a:pt x="938" y="6543"/>
                    </a:lnTo>
                    <a:lnTo>
                      <a:pt x="909" y="6572"/>
                    </a:lnTo>
                    <a:lnTo>
                      <a:pt x="757" y="6664"/>
                    </a:lnTo>
                    <a:lnTo>
                      <a:pt x="817" y="6572"/>
                    </a:lnTo>
                    <a:lnTo>
                      <a:pt x="817" y="6543"/>
                    </a:lnTo>
                    <a:lnTo>
                      <a:pt x="1302" y="5149"/>
                    </a:lnTo>
                    <a:lnTo>
                      <a:pt x="1" y="4270"/>
                    </a:lnTo>
                    <a:lnTo>
                      <a:pt x="1" y="4815"/>
                    </a:lnTo>
                    <a:cubicBezTo>
                      <a:pt x="1" y="5421"/>
                      <a:pt x="61" y="5998"/>
                      <a:pt x="182" y="6543"/>
                    </a:cubicBezTo>
                    <a:cubicBezTo>
                      <a:pt x="182" y="6572"/>
                      <a:pt x="182" y="6572"/>
                      <a:pt x="212" y="6572"/>
                    </a:cubicBezTo>
                    <a:cubicBezTo>
                      <a:pt x="454" y="7662"/>
                      <a:pt x="970" y="8663"/>
                      <a:pt x="1665" y="9480"/>
                    </a:cubicBezTo>
                    <a:cubicBezTo>
                      <a:pt x="1697" y="9540"/>
                      <a:pt x="1697" y="9540"/>
                      <a:pt x="1726" y="9572"/>
                    </a:cubicBezTo>
                    <a:cubicBezTo>
                      <a:pt x="1818" y="9661"/>
                      <a:pt x="1879" y="9753"/>
                      <a:pt x="1968" y="9843"/>
                    </a:cubicBezTo>
                    <a:lnTo>
                      <a:pt x="2271" y="9572"/>
                    </a:lnTo>
                    <a:lnTo>
                      <a:pt x="2363" y="9480"/>
                    </a:lnTo>
                    <a:lnTo>
                      <a:pt x="5635" y="6572"/>
                    </a:lnTo>
                    <a:lnTo>
                      <a:pt x="5664" y="6543"/>
                    </a:lnTo>
                    <a:lnTo>
                      <a:pt x="7391" y="4997"/>
                    </a:lnTo>
                    <a:lnTo>
                      <a:pt x="5756" y="3543"/>
                    </a:lnTo>
                    <a:lnTo>
                      <a:pt x="2392" y="545"/>
                    </a:lnTo>
                    <a:lnTo>
                      <a:pt x="2392" y="514"/>
                    </a:lnTo>
                    <a:lnTo>
                      <a:pt x="1787" y="0"/>
                    </a:lnTo>
                    <a:close/>
                  </a:path>
                </a:pathLst>
              </a:custGeom>
              <a:solidFill>
                <a:srgbClr val="FF66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2" name="Google Shape;4972;p62"/>
              <p:cNvSpPr/>
              <p:nvPr/>
            </p:nvSpPr>
            <p:spPr>
              <a:xfrm>
                <a:off x="2909675" y="2890725"/>
                <a:ext cx="38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54" h="93" extrusionOk="0">
                    <a:moveTo>
                      <a:pt x="61" y="1"/>
                    </a:moveTo>
                    <a:lnTo>
                      <a:pt x="1" y="93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3" name="Google Shape;4973;p62"/>
              <p:cNvSpPr/>
              <p:nvPr/>
            </p:nvSpPr>
            <p:spPr>
              <a:xfrm>
                <a:off x="2971050" y="2890725"/>
                <a:ext cx="3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3" extrusionOk="0">
                    <a:moveTo>
                      <a:pt x="0" y="1"/>
                    </a:moveTo>
                    <a:lnTo>
                      <a:pt x="122" y="93"/>
                    </a:lnTo>
                    <a:lnTo>
                      <a:pt x="122" y="93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4" name="Google Shape;4974;p62"/>
              <p:cNvSpPr/>
              <p:nvPr/>
            </p:nvSpPr>
            <p:spPr>
              <a:xfrm>
                <a:off x="2970250" y="2890000"/>
                <a:ext cx="3075" cy="7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30" extrusionOk="0">
                    <a:moveTo>
                      <a:pt x="1" y="1"/>
                    </a:moveTo>
                    <a:lnTo>
                      <a:pt x="32" y="30"/>
                    </a:lnTo>
                    <a:lnTo>
                      <a:pt x="122" y="30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5" name="Google Shape;4975;p62"/>
              <p:cNvSpPr/>
              <p:nvPr/>
            </p:nvSpPr>
            <p:spPr>
              <a:xfrm>
                <a:off x="2911200" y="2890000"/>
                <a:ext cx="3050" cy="75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" extrusionOk="0">
                    <a:moveTo>
                      <a:pt x="0" y="1"/>
                    </a:moveTo>
                    <a:lnTo>
                      <a:pt x="0" y="30"/>
                    </a:lnTo>
                    <a:lnTo>
                      <a:pt x="92" y="30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6" name="Google Shape;4976;p62"/>
              <p:cNvSpPr/>
              <p:nvPr/>
            </p:nvSpPr>
            <p:spPr>
              <a:xfrm>
                <a:off x="2890775" y="2794600"/>
                <a:ext cx="103025" cy="95425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3817" extrusionOk="0">
                    <a:moveTo>
                      <a:pt x="2029" y="0"/>
                    </a:moveTo>
                    <a:lnTo>
                      <a:pt x="1787" y="817"/>
                    </a:lnTo>
                    <a:lnTo>
                      <a:pt x="1576" y="1544"/>
                    </a:lnTo>
                    <a:lnTo>
                      <a:pt x="1" y="1544"/>
                    </a:lnTo>
                    <a:lnTo>
                      <a:pt x="1302" y="2423"/>
                    </a:lnTo>
                    <a:lnTo>
                      <a:pt x="817" y="3817"/>
                    </a:lnTo>
                    <a:lnTo>
                      <a:pt x="938" y="3817"/>
                    </a:lnTo>
                    <a:lnTo>
                      <a:pt x="2060" y="2998"/>
                    </a:lnTo>
                    <a:lnTo>
                      <a:pt x="3180" y="3817"/>
                    </a:lnTo>
                    <a:lnTo>
                      <a:pt x="3301" y="3817"/>
                    </a:lnTo>
                    <a:lnTo>
                      <a:pt x="2816" y="2423"/>
                    </a:lnTo>
                    <a:lnTo>
                      <a:pt x="2787" y="2423"/>
                    </a:lnTo>
                    <a:lnTo>
                      <a:pt x="4120" y="1544"/>
                    </a:lnTo>
                    <a:lnTo>
                      <a:pt x="2514" y="1544"/>
                    </a:lnTo>
                    <a:lnTo>
                      <a:pt x="2271" y="817"/>
                    </a:lnTo>
                    <a:lnTo>
                      <a:pt x="20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7" name="Google Shape;4977;p62"/>
              <p:cNvSpPr/>
              <p:nvPr/>
            </p:nvSpPr>
            <p:spPr>
              <a:xfrm>
                <a:off x="2935425" y="2662325"/>
                <a:ext cx="290075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11603" h="3079" extrusionOk="0">
                    <a:moveTo>
                      <a:pt x="5563" y="1"/>
                    </a:moveTo>
                    <a:cubicBezTo>
                      <a:pt x="4935" y="1"/>
                      <a:pt x="4544" y="81"/>
                      <a:pt x="4544" y="81"/>
                    </a:cubicBezTo>
                    <a:cubicBezTo>
                      <a:pt x="2727" y="324"/>
                      <a:pt x="1152" y="1232"/>
                      <a:pt x="1" y="2565"/>
                    </a:cubicBezTo>
                    <a:lnTo>
                      <a:pt x="606" y="3079"/>
                    </a:lnTo>
                    <a:lnTo>
                      <a:pt x="11603" y="3079"/>
                    </a:lnTo>
                    <a:cubicBezTo>
                      <a:pt x="10452" y="1475"/>
                      <a:pt x="8695" y="353"/>
                      <a:pt x="6664" y="81"/>
                    </a:cubicBezTo>
                    <a:cubicBezTo>
                      <a:pt x="6251" y="21"/>
                      <a:pt x="5877" y="1"/>
                      <a:pt x="5563" y="1"/>
                    </a:cubicBezTo>
                    <a:close/>
                  </a:path>
                </a:pathLst>
              </a:custGeom>
              <a:solidFill>
                <a:srgbClr val="63A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08E7B50A-A019-B3B6-CFD8-64FD0E4BD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62" y="215490"/>
            <a:ext cx="4124513" cy="4775751"/>
          </a:xfrm>
          <a:prstGeom prst="rect">
            <a:avLst/>
          </a:prstGeom>
        </p:spPr>
      </p:pic>
      <p:pic>
        <p:nvPicPr>
          <p:cNvPr id="11" name="Picture 10" descr="Chart, waterfall chart&#10;&#10;Description automatically generated">
            <a:extLst>
              <a:ext uri="{FF2B5EF4-FFF2-40B4-BE49-F238E27FC236}">
                <a16:creationId xmlns:a16="http://schemas.microsoft.com/office/drawing/2014/main" id="{70B289F4-6B89-3CFF-02DA-B57B6B2E8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463" y="3210761"/>
            <a:ext cx="3673302" cy="1770356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93327B76-6B19-FFFB-0553-13FB8700E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694" y="1064294"/>
            <a:ext cx="2674120" cy="20693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87FF2EF-4413-0C70-6A38-D661B124DCC1}"/>
              </a:ext>
            </a:extLst>
          </p:cNvPr>
          <p:cNvSpPr/>
          <p:nvPr/>
        </p:nvSpPr>
        <p:spPr>
          <a:xfrm>
            <a:off x="5411585" y="4102452"/>
            <a:ext cx="299259" cy="170290"/>
          </a:xfrm>
          <a:prstGeom prst="rect">
            <a:avLst/>
          </a:prstGeom>
          <a:solidFill>
            <a:srgbClr val="3C7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21D0D8-028A-1EE3-E316-ED6C7CC4AED3}"/>
              </a:ext>
            </a:extLst>
          </p:cNvPr>
          <p:cNvSpPr txBox="1"/>
          <p:nvPr/>
        </p:nvSpPr>
        <p:spPr>
          <a:xfrm>
            <a:off x="5328458" y="4110315"/>
            <a:ext cx="9999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#00A36C</a:t>
            </a:r>
            <a:endParaRPr lang="en-US" sz="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9FA9C7-800D-5DAD-EC30-7E64462645DE}"/>
              </a:ext>
            </a:extLst>
          </p:cNvPr>
          <p:cNvSpPr/>
          <p:nvPr/>
        </p:nvSpPr>
        <p:spPr>
          <a:xfrm>
            <a:off x="5855184" y="4327526"/>
            <a:ext cx="586424" cy="457200"/>
          </a:xfrm>
          <a:prstGeom prst="rect">
            <a:avLst/>
          </a:prstGeom>
          <a:solidFill>
            <a:srgbClr val="5F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84CC2F-FE53-4B3F-66EA-C6FF473C4CEC}"/>
              </a:ext>
            </a:extLst>
          </p:cNvPr>
          <p:cNvSpPr txBox="1"/>
          <p:nvPr/>
        </p:nvSpPr>
        <p:spPr>
          <a:xfrm>
            <a:off x="5861970" y="4523116"/>
            <a:ext cx="618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" dirty="0"/>
              <a:t>Williamsburg</a:t>
            </a:r>
          </a:p>
          <a:p>
            <a:r>
              <a:rPr lang="en-US" sz="550" dirty="0"/>
              <a:t>#A21B6F3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7" name="Google Shape;6787;p91"/>
          <p:cNvSpPr txBox="1">
            <a:spLocks noGrp="1"/>
          </p:cNvSpPr>
          <p:nvPr>
            <p:ph type="title"/>
          </p:nvPr>
        </p:nvSpPr>
        <p:spPr>
          <a:xfrm>
            <a:off x="625665" y="34943"/>
            <a:ext cx="7704000" cy="1432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6000" b="1" dirty="0">
                <a:latin typeface="Aharoni" panose="02010803020104030203" pitchFamily="2" charset="-79"/>
                <a:cs typeface="Aharoni" panose="02010803020104030203" pitchFamily="2" charset="-79"/>
              </a:rPr>
              <a:t>THE DEMO</a:t>
            </a:r>
            <a:r>
              <a:rPr lang="en-US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!</a:t>
            </a:r>
            <a:endParaRPr sz="6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6788" name="Google Shape;6788;p91"/>
          <p:cNvGrpSpPr/>
          <p:nvPr/>
        </p:nvGrpSpPr>
        <p:grpSpPr>
          <a:xfrm>
            <a:off x="4503454" y="1425066"/>
            <a:ext cx="3920543" cy="3178438"/>
            <a:chOff x="584350" y="238125"/>
            <a:chExt cx="6415550" cy="5201175"/>
          </a:xfrm>
        </p:grpSpPr>
        <p:sp>
          <p:nvSpPr>
            <p:cNvPr id="6789" name="Google Shape;6789;p91"/>
            <p:cNvSpPr/>
            <p:nvPr/>
          </p:nvSpPr>
          <p:spPr>
            <a:xfrm>
              <a:off x="2417350" y="3389050"/>
              <a:ext cx="11925" cy="33950"/>
            </a:xfrm>
            <a:custGeom>
              <a:avLst/>
              <a:gdLst/>
              <a:ahLst/>
              <a:cxnLst/>
              <a:rect l="l" t="t" r="r" b="b"/>
              <a:pathLst>
                <a:path w="477" h="1358" extrusionOk="0">
                  <a:moveTo>
                    <a:pt x="477" y="917"/>
                  </a:moveTo>
                  <a:lnTo>
                    <a:pt x="477" y="441"/>
                  </a:lnTo>
                  <a:lnTo>
                    <a:pt x="0" y="1"/>
                  </a:lnTo>
                  <a:lnTo>
                    <a:pt x="0" y="1"/>
                  </a:lnTo>
                  <a:lnTo>
                    <a:pt x="477" y="441"/>
                  </a:lnTo>
                  <a:lnTo>
                    <a:pt x="477" y="917"/>
                  </a:lnTo>
                  <a:lnTo>
                    <a:pt x="477" y="1357"/>
                  </a:lnTo>
                  <a:lnTo>
                    <a:pt x="477" y="13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790" name="Google Shape;6790;p91"/>
            <p:cNvSpPr/>
            <p:nvPr/>
          </p:nvSpPr>
          <p:spPr>
            <a:xfrm>
              <a:off x="2440250" y="3366150"/>
              <a:ext cx="11950" cy="11025"/>
            </a:xfrm>
            <a:custGeom>
              <a:avLst/>
              <a:gdLst/>
              <a:ahLst/>
              <a:cxnLst/>
              <a:rect l="l" t="t" r="r" b="b"/>
              <a:pathLst>
                <a:path w="478" h="441" extrusionOk="0">
                  <a:moveTo>
                    <a:pt x="1" y="0"/>
                  </a:moveTo>
                  <a:lnTo>
                    <a:pt x="1" y="440"/>
                  </a:lnTo>
                  <a:lnTo>
                    <a:pt x="477" y="4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791" name="Google Shape;6791;p91"/>
            <p:cNvSpPr/>
            <p:nvPr/>
          </p:nvSpPr>
          <p:spPr>
            <a:xfrm>
              <a:off x="2417350" y="3445875"/>
              <a:ext cx="11925" cy="11950"/>
            </a:xfrm>
            <a:custGeom>
              <a:avLst/>
              <a:gdLst/>
              <a:ahLst/>
              <a:cxnLst/>
              <a:rect l="l" t="t" r="r" b="b"/>
              <a:pathLst>
                <a:path w="477" h="478" extrusionOk="0">
                  <a:moveTo>
                    <a:pt x="0" y="1"/>
                  </a:moveTo>
                  <a:lnTo>
                    <a:pt x="0" y="477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792" name="Google Shape;6792;p91"/>
            <p:cNvSpPr/>
            <p:nvPr/>
          </p:nvSpPr>
          <p:spPr>
            <a:xfrm>
              <a:off x="2417350" y="3480700"/>
              <a:ext cx="25" cy="11025"/>
            </a:xfrm>
            <a:custGeom>
              <a:avLst/>
              <a:gdLst/>
              <a:ahLst/>
              <a:cxnLst/>
              <a:rect l="l" t="t" r="r" b="b"/>
              <a:pathLst>
                <a:path w="1" h="441" extrusionOk="0">
                  <a:moveTo>
                    <a:pt x="0" y="1"/>
                  </a:moveTo>
                  <a:lnTo>
                    <a:pt x="0" y="1"/>
                  </a:lnTo>
                  <a:lnTo>
                    <a:pt x="0" y="441"/>
                  </a:lnTo>
                  <a:lnTo>
                    <a:pt x="0" y="4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793" name="Google Shape;6793;p91"/>
            <p:cNvSpPr/>
            <p:nvPr/>
          </p:nvSpPr>
          <p:spPr>
            <a:xfrm>
              <a:off x="2554825" y="3228675"/>
              <a:ext cx="22925" cy="68750"/>
            </a:xfrm>
            <a:custGeom>
              <a:avLst/>
              <a:gdLst/>
              <a:ahLst/>
              <a:cxnLst/>
              <a:rect l="l" t="t" r="r" b="b"/>
              <a:pathLst>
                <a:path w="917" h="2750" extrusionOk="0">
                  <a:moveTo>
                    <a:pt x="0" y="0"/>
                  </a:moveTo>
                  <a:lnTo>
                    <a:pt x="477" y="917"/>
                  </a:lnTo>
                  <a:lnTo>
                    <a:pt x="832" y="1272"/>
                  </a:lnTo>
                  <a:lnTo>
                    <a:pt x="832" y="1272"/>
                  </a:lnTo>
                  <a:lnTo>
                    <a:pt x="917" y="917"/>
                  </a:lnTo>
                  <a:lnTo>
                    <a:pt x="917" y="440"/>
                  </a:lnTo>
                  <a:lnTo>
                    <a:pt x="0" y="0"/>
                  </a:lnTo>
                  <a:close/>
                  <a:moveTo>
                    <a:pt x="832" y="1272"/>
                  </a:moveTo>
                  <a:lnTo>
                    <a:pt x="477" y="2750"/>
                  </a:lnTo>
                  <a:lnTo>
                    <a:pt x="477" y="2750"/>
                  </a:lnTo>
                  <a:lnTo>
                    <a:pt x="917" y="1357"/>
                  </a:lnTo>
                  <a:lnTo>
                    <a:pt x="832" y="12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794" name="Google Shape;6794;p91"/>
            <p:cNvSpPr/>
            <p:nvPr/>
          </p:nvSpPr>
          <p:spPr>
            <a:xfrm>
              <a:off x="2348600" y="3331325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477"/>
                  </a:moveTo>
                  <a:lnTo>
                    <a:pt x="1" y="477"/>
                  </a:lnTo>
                  <a:lnTo>
                    <a:pt x="477" y="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795" name="Google Shape;6795;p91"/>
            <p:cNvSpPr/>
            <p:nvPr/>
          </p:nvSpPr>
          <p:spPr>
            <a:xfrm>
              <a:off x="2325700" y="3560450"/>
              <a:ext cx="25" cy="11925"/>
            </a:xfrm>
            <a:custGeom>
              <a:avLst/>
              <a:gdLst/>
              <a:ahLst/>
              <a:cxnLst/>
              <a:rect l="l" t="t" r="r" b="b"/>
              <a:pathLst>
                <a:path w="1" h="477" extrusionOk="0">
                  <a:moveTo>
                    <a:pt x="0" y="0"/>
                  </a:moveTo>
                  <a:lnTo>
                    <a:pt x="0" y="477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796" name="Google Shape;6796;p91"/>
            <p:cNvSpPr/>
            <p:nvPr/>
          </p:nvSpPr>
          <p:spPr>
            <a:xfrm>
              <a:off x="2566725" y="3170925"/>
              <a:ext cx="25" cy="45850"/>
            </a:xfrm>
            <a:custGeom>
              <a:avLst/>
              <a:gdLst/>
              <a:ahLst/>
              <a:cxnLst/>
              <a:rect l="l" t="t" r="r" b="b"/>
              <a:pathLst>
                <a:path w="1" h="1834" extrusionOk="0">
                  <a:moveTo>
                    <a:pt x="1" y="1394"/>
                  </a:moveTo>
                  <a:lnTo>
                    <a:pt x="1" y="477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477"/>
                  </a:lnTo>
                  <a:lnTo>
                    <a:pt x="1" y="1394"/>
                  </a:lnTo>
                  <a:lnTo>
                    <a:pt x="1" y="1834"/>
                  </a:lnTo>
                  <a:lnTo>
                    <a:pt x="1" y="18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797" name="Google Shape;6797;p91"/>
            <p:cNvSpPr/>
            <p:nvPr/>
          </p:nvSpPr>
          <p:spPr>
            <a:xfrm>
              <a:off x="2577725" y="3137025"/>
              <a:ext cx="25" cy="33925"/>
            </a:xfrm>
            <a:custGeom>
              <a:avLst/>
              <a:gdLst/>
              <a:ahLst/>
              <a:cxnLst/>
              <a:rect l="l" t="t" r="r" b="b"/>
              <a:pathLst>
                <a:path w="1" h="1357" extrusionOk="0">
                  <a:moveTo>
                    <a:pt x="1" y="917"/>
                  </a:moveTo>
                  <a:lnTo>
                    <a:pt x="1" y="4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440"/>
                  </a:lnTo>
                  <a:lnTo>
                    <a:pt x="1" y="917"/>
                  </a:lnTo>
                  <a:lnTo>
                    <a:pt x="1" y="1357"/>
                  </a:lnTo>
                  <a:lnTo>
                    <a:pt x="1" y="13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798" name="Google Shape;6798;p91"/>
            <p:cNvSpPr/>
            <p:nvPr/>
          </p:nvSpPr>
          <p:spPr>
            <a:xfrm>
              <a:off x="3860850" y="4695075"/>
              <a:ext cx="11925" cy="11025"/>
            </a:xfrm>
            <a:custGeom>
              <a:avLst/>
              <a:gdLst/>
              <a:ahLst/>
              <a:cxnLst/>
              <a:rect l="l" t="t" r="r" b="b"/>
              <a:pathLst>
                <a:path w="477" h="441" extrusionOk="0">
                  <a:moveTo>
                    <a:pt x="0" y="1"/>
                  </a:moveTo>
                  <a:lnTo>
                    <a:pt x="0" y="441"/>
                  </a:lnTo>
                  <a:lnTo>
                    <a:pt x="477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799" name="Google Shape;6799;p91"/>
            <p:cNvSpPr/>
            <p:nvPr/>
          </p:nvSpPr>
          <p:spPr>
            <a:xfrm>
              <a:off x="2520900" y="3847325"/>
              <a:ext cx="25" cy="11000"/>
            </a:xfrm>
            <a:custGeom>
              <a:avLst/>
              <a:gdLst/>
              <a:ahLst/>
              <a:cxnLst/>
              <a:rect l="l" t="t" r="r" b="b"/>
              <a:pathLst>
                <a:path w="1" h="440" extrusionOk="0">
                  <a:moveTo>
                    <a:pt x="1" y="0"/>
                  </a:moveTo>
                  <a:lnTo>
                    <a:pt x="1" y="440"/>
                  </a:lnTo>
                  <a:lnTo>
                    <a:pt x="1" y="4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00" name="Google Shape;6800;p91"/>
            <p:cNvSpPr/>
            <p:nvPr/>
          </p:nvSpPr>
          <p:spPr>
            <a:xfrm>
              <a:off x="2967250" y="3514625"/>
              <a:ext cx="22925" cy="11925"/>
            </a:xfrm>
            <a:custGeom>
              <a:avLst/>
              <a:gdLst/>
              <a:ahLst/>
              <a:cxnLst/>
              <a:rect l="l" t="t" r="r" b="b"/>
              <a:pathLst>
                <a:path w="917" h="477" extrusionOk="0">
                  <a:moveTo>
                    <a:pt x="917" y="0"/>
                  </a:moveTo>
                  <a:lnTo>
                    <a:pt x="0" y="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01" name="Google Shape;6801;p91"/>
            <p:cNvSpPr/>
            <p:nvPr/>
          </p:nvSpPr>
          <p:spPr>
            <a:xfrm>
              <a:off x="2314700" y="3537525"/>
              <a:ext cx="25" cy="11950"/>
            </a:xfrm>
            <a:custGeom>
              <a:avLst/>
              <a:gdLst/>
              <a:ahLst/>
              <a:cxnLst/>
              <a:rect l="l" t="t" r="r" b="b"/>
              <a:pathLst>
                <a:path w="1" h="478" extrusionOk="0">
                  <a:moveTo>
                    <a:pt x="0" y="1"/>
                  </a:moveTo>
                  <a:lnTo>
                    <a:pt x="0" y="477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02" name="Google Shape;6802;p91"/>
            <p:cNvSpPr/>
            <p:nvPr/>
          </p:nvSpPr>
          <p:spPr>
            <a:xfrm>
              <a:off x="2772950" y="3904150"/>
              <a:ext cx="25" cy="11925"/>
            </a:xfrm>
            <a:custGeom>
              <a:avLst/>
              <a:gdLst/>
              <a:ahLst/>
              <a:cxnLst/>
              <a:rect l="l" t="t" r="r" b="b"/>
              <a:pathLst>
                <a:path w="1" h="477" extrusionOk="0">
                  <a:moveTo>
                    <a:pt x="1" y="0"/>
                  </a:moveTo>
                  <a:lnTo>
                    <a:pt x="1" y="0"/>
                  </a:lnTo>
                  <a:lnTo>
                    <a:pt x="1" y="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03" name="Google Shape;6803;p91"/>
            <p:cNvSpPr/>
            <p:nvPr/>
          </p:nvSpPr>
          <p:spPr>
            <a:xfrm>
              <a:off x="2417350" y="3526525"/>
              <a:ext cx="34850" cy="22950"/>
            </a:xfrm>
            <a:custGeom>
              <a:avLst/>
              <a:gdLst/>
              <a:ahLst/>
              <a:cxnLst/>
              <a:rect l="l" t="t" r="r" b="b"/>
              <a:pathLst>
                <a:path w="1394" h="918" extrusionOk="0">
                  <a:moveTo>
                    <a:pt x="477" y="441"/>
                  </a:moveTo>
                  <a:lnTo>
                    <a:pt x="1393" y="917"/>
                  </a:lnTo>
                  <a:lnTo>
                    <a:pt x="1393" y="917"/>
                  </a:lnTo>
                  <a:lnTo>
                    <a:pt x="1393" y="917"/>
                  </a:lnTo>
                  <a:lnTo>
                    <a:pt x="477" y="44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04" name="Google Shape;6804;p91"/>
            <p:cNvSpPr/>
            <p:nvPr/>
          </p:nvSpPr>
          <p:spPr>
            <a:xfrm>
              <a:off x="2452175" y="3560450"/>
              <a:ext cx="25" cy="22925"/>
            </a:xfrm>
            <a:custGeom>
              <a:avLst/>
              <a:gdLst/>
              <a:ahLst/>
              <a:cxnLst/>
              <a:rect l="l" t="t" r="r" b="b"/>
              <a:pathLst>
                <a:path w="1" h="917" extrusionOk="0">
                  <a:moveTo>
                    <a:pt x="0" y="917"/>
                  </a:moveTo>
                  <a:lnTo>
                    <a:pt x="0" y="477"/>
                  </a:lnTo>
                  <a:lnTo>
                    <a:pt x="0" y="0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05" name="Google Shape;6805;p91"/>
            <p:cNvSpPr/>
            <p:nvPr/>
          </p:nvSpPr>
          <p:spPr>
            <a:xfrm>
              <a:off x="2406350" y="3503625"/>
              <a:ext cx="11025" cy="11025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0" y="0"/>
                  </a:moveTo>
                  <a:lnTo>
                    <a:pt x="440" y="44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06" name="Google Shape;6806;p91"/>
            <p:cNvSpPr/>
            <p:nvPr/>
          </p:nvSpPr>
          <p:spPr>
            <a:xfrm>
              <a:off x="3792100" y="4591525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477"/>
                  </a:moveTo>
                  <a:lnTo>
                    <a:pt x="1" y="477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07" name="Google Shape;6807;p91"/>
            <p:cNvSpPr/>
            <p:nvPr/>
          </p:nvSpPr>
          <p:spPr>
            <a:xfrm>
              <a:off x="2440250" y="3606275"/>
              <a:ext cx="22950" cy="34850"/>
            </a:xfrm>
            <a:custGeom>
              <a:avLst/>
              <a:gdLst/>
              <a:ahLst/>
              <a:cxnLst/>
              <a:rect l="l" t="t" r="r" b="b"/>
              <a:pathLst>
                <a:path w="918" h="1394" extrusionOk="0">
                  <a:moveTo>
                    <a:pt x="1" y="0"/>
                  </a:moveTo>
                  <a:lnTo>
                    <a:pt x="477" y="477"/>
                  </a:lnTo>
                  <a:lnTo>
                    <a:pt x="917" y="1394"/>
                  </a:lnTo>
                  <a:lnTo>
                    <a:pt x="917" y="1394"/>
                  </a:lnTo>
                  <a:lnTo>
                    <a:pt x="477" y="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08" name="Google Shape;6808;p91"/>
            <p:cNvSpPr/>
            <p:nvPr/>
          </p:nvSpPr>
          <p:spPr>
            <a:xfrm>
              <a:off x="2520900" y="3720825"/>
              <a:ext cx="22950" cy="103600"/>
            </a:xfrm>
            <a:custGeom>
              <a:avLst/>
              <a:gdLst/>
              <a:ahLst/>
              <a:cxnLst/>
              <a:rect l="l" t="t" r="r" b="b"/>
              <a:pathLst>
                <a:path w="918" h="4144" extrusionOk="0">
                  <a:moveTo>
                    <a:pt x="917" y="1"/>
                  </a:moveTo>
                  <a:lnTo>
                    <a:pt x="441" y="917"/>
                  </a:lnTo>
                  <a:lnTo>
                    <a:pt x="441" y="1394"/>
                  </a:lnTo>
                  <a:lnTo>
                    <a:pt x="917" y="1"/>
                  </a:lnTo>
                  <a:close/>
                  <a:moveTo>
                    <a:pt x="441" y="1394"/>
                  </a:moveTo>
                  <a:lnTo>
                    <a:pt x="1" y="2311"/>
                  </a:lnTo>
                  <a:lnTo>
                    <a:pt x="441" y="1834"/>
                  </a:lnTo>
                  <a:lnTo>
                    <a:pt x="441" y="1394"/>
                  </a:lnTo>
                  <a:close/>
                  <a:moveTo>
                    <a:pt x="1" y="2750"/>
                  </a:moveTo>
                  <a:lnTo>
                    <a:pt x="1" y="3667"/>
                  </a:lnTo>
                  <a:lnTo>
                    <a:pt x="441" y="4144"/>
                  </a:lnTo>
                  <a:lnTo>
                    <a:pt x="441" y="3667"/>
                  </a:lnTo>
                  <a:lnTo>
                    <a:pt x="1" y="27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09" name="Google Shape;6809;p91"/>
            <p:cNvSpPr/>
            <p:nvPr/>
          </p:nvSpPr>
          <p:spPr>
            <a:xfrm>
              <a:off x="2429250" y="4316575"/>
              <a:ext cx="11025" cy="11925"/>
            </a:xfrm>
            <a:custGeom>
              <a:avLst/>
              <a:gdLst/>
              <a:ahLst/>
              <a:cxnLst/>
              <a:rect l="l" t="t" r="r" b="b"/>
              <a:pathLst>
                <a:path w="441" h="477" extrusionOk="0">
                  <a:moveTo>
                    <a:pt x="1" y="0"/>
                  </a:moveTo>
                  <a:lnTo>
                    <a:pt x="1" y="47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10" name="Google Shape;6810;p91"/>
            <p:cNvSpPr/>
            <p:nvPr/>
          </p:nvSpPr>
          <p:spPr>
            <a:xfrm>
              <a:off x="3265125" y="4007700"/>
              <a:ext cx="11925" cy="25"/>
            </a:xfrm>
            <a:custGeom>
              <a:avLst/>
              <a:gdLst/>
              <a:ahLst/>
              <a:cxnLst/>
              <a:rect l="l" t="t" r="r" b="b"/>
              <a:pathLst>
                <a:path w="477" h="1" extrusionOk="0">
                  <a:moveTo>
                    <a:pt x="477" y="1"/>
                  </a:moveTo>
                  <a:lnTo>
                    <a:pt x="477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11" name="Google Shape;6811;p91"/>
            <p:cNvSpPr/>
            <p:nvPr/>
          </p:nvSpPr>
          <p:spPr>
            <a:xfrm>
              <a:off x="3792100" y="4145175"/>
              <a:ext cx="22950" cy="11025"/>
            </a:xfrm>
            <a:custGeom>
              <a:avLst/>
              <a:gdLst/>
              <a:ahLst/>
              <a:cxnLst/>
              <a:rect l="l" t="t" r="r" b="b"/>
              <a:pathLst>
                <a:path w="918" h="441" extrusionOk="0">
                  <a:moveTo>
                    <a:pt x="917" y="1"/>
                  </a:moveTo>
                  <a:lnTo>
                    <a:pt x="1" y="441"/>
                  </a:lnTo>
                  <a:lnTo>
                    <a:pt x="477" y="441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12" name="Google Shape;6812;p91"/>
            <p:cNvSpPr/>
            <p:nvPr/>
          </p:nvSpPr>
          <p:spPr>
            <a:xfrm>
              <a:off x="2990150" y="4018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13" name="Google Shape;6813;p91"/>
            <p:cNvSpPr/>
            <p:nvPr/>
          </p:nvSpPr>
          <p:spPr>
            <a:xfrm>
              <a:off x="3872750" y="4213925"/>
              <a:ext cx="25" cy="11025"/>
            </a:xfrm>
            <a:custGeom>
              <a:avLst/>
              <a:gdLst/>
              <a:ahLst/>
              <a:cxnLst/>
              <a:rect l="l" t="t" r="r" b="b"/>
              <a:pathLst>
                <a:path w="1" h="441" extrusionOk="0">
                  <a:moveTo>
                    <a:pt x="1" y="0"/>
                  </a:moveTo>
                  <a:lnTo>
                    <a:pt x="1" y="0"/>
                  </a:lnTo>
                  <a:lnTo>
                    <a:pt x="1" y="4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14" name="Google Shape;6814;p91"/>
            <p:cNvSpPr/>
            <p:nvPr/>
          </p:nvSpPr>
          <p:spPr>
            <a:xfrm>
              <a:off x="3975400" y="4672175"/>
              <a:ext cx="11950" cy="11025"/>
            </a:xfrm>
            <a:custGeom>
              <a:avLst/>
              <a:gdLst/>
              <a:ahLst/>
              <a:cxnLst/>
              <a:rect l="l" t="t" r="r" b="b"/>
              <a:pathLst>
                <a:path w="478" h="441" extrusionOk="0">
                  <a:moveTo>
                    <a:pt x="1" y="0"/>
                  </a:moveTo>
                  <a:lnTo>
                    <a:pt x="477" y="440"/>
                  </a:lnTo>
                  <a:lnTo>
                    <a:pt x="477" y="4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15" name="Google Shape;6815;p91"/>
            <p:cNvSpPr/>
            <p:nvPr/>
          </p:nvSpPr>
          <p:spPr>
            <a:xfrm>
              <a:off x="3929575" y="4213925"/>
              <a:ext cx="34850" cy="22925"/>
            </a:xfrm>
            <a:custGeom>
              <a:avLst/>
              <a:gdLst/>
              <a:ahLst/>
              <a:cxnLst/>
              <a:rect l="l" t="t" r="r" b="b"/>
              <a:pathLst>
                <a:path w="1394" h="917" extrusionOk="0">
                  <a:moveTo>
                    <a:pt x="1394" y="0"/>
                  </a:moveTo>
                  <a:lnTo>
                    <a:pt x="1" y="440"/>
                  </a:lnTo>
                  <a:lnTo>
                    <a:pt x="1" y="917"/>
                  </a:lnTo>
                  <a:lnTo>
                    <a:pt x="477" y="440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16" name="Google Shape;6816;p91"/>
            <p:cNvSpPr/>
            <p:nvPr/>
          </p:nvSpPr>
          <p:spPr>
            <a:xfrm>
              <a:off x="3964400" y="4465950"/>
              <a:ext cx="11025" cy="11025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441" y="1"/>
                  </a:moveTo>
                  <a:lnTo>
                    <a:pt x="1" y="441"/>
                  </a:lnTo>
                  <a:lnTo>
                    <a:pt x="441" y="441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17" name="Google Shape;6817;p91"/>
            <p:cNvSpPr/>
            <p:nvPr/>
          </p:nvSpPr>
          <p:spPr>
            <a:xfrm>
              <a:off x="2245950" y="3468800"/>
              <a:ext cx="11025" cy="45850"/>
            </a:xfrm>
            <a:custGeom>
              <a:avLst/>
              <a:gdLst/>
              <a:ahLst/>
              <a:cxnLst/>
              <a:rect l="l" t="t" r="r" b="b"/>
              <a:pathLst>
                <a:path w="441" h="1834" extrusionOk="0">
                  <a:moveTo>
                    <a:pt x="441" y="917"/>
                  </a:moveTo>
                  <a:lnTo>
                    <a:pt x="441" y="0"/>
                  </a:lnTo>
                  <a:lnTo>
                    <a:pt x="441" y="0"/>
                  </a:lnTo>
                  <a:lnTo>
                    <a:pt x="441" y="477"/>
                  </a:lnTo>
                  <a:lnTo>
                    <a:pt x="441" y="1393"/>
                  </a:lnTo>
                  <a:lnTo>
                    <a:pt x="1" y="1833"/>
                  </a:lnTo>
                  <a:lnTo>
                    <a:pt x="1" y="1833"/>
                  </a:lnTo>
                  <a:lnTo>
                    <a:pt x="441" y="13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18" name="Google Shape;6818;p91"/>
            <p:cNvSpPr/>
            <p:nvPr/>
          </p:nvSpPr>
          <p:spPr>
            <a:xfrm>
              <a:off x="3941500" y="4316575"/>
              <a:ext cx="11025" cy="25"/>
            </a:xfrm>
            <a:custGeom>
              <a:avLst/>
              <a:gdLst/>
              <a:ahLst/>
              <a:cxnLst/>
              <a:rect l="l" t="t" r="r" b="b"/>
              <a:pathLst>
                <a:path w="441" h="1" extrusionOk="0">
                  <a:moveTo>
                    <a:pt x="0" y="0"/>
                  </a:moveTo>
                  <a:lnTo>
                    <a:pt x="440" y="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19" name="Google Shape;6819;p91"/>
            <p:cNvSpPr/>
            <p:nvPr/>
          </p:nvSpPr>
          <p:spPr>
            <a:xfrm>
              <a:off x="2394425" y="4202000"/>
              <a:ext cx="11950" cy="25"/>
            </a:xfrm>
            <a:custGeom>
              <a:avLst/>
              <a:gdLst/>
              <a:ahLst/>
              <a:cxnLst/>
              <a:rect l="l" t="t" r="r" b="b"/>
              <a:pathLst>
                <a:path w="478" h="1" extrusionOk="0">
                  <a:moveTo>
                    <a:pt x="477" y="1"/>
                  </a:moveTo>
                  <a:lnTo>
                    <a:pt x="477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20" name="Google Shape;6820;p91"/>
            <p:cNvSpPr/>
            <p:nvPr/>
          </p:nvSpPr>
          <p:spPr>
            <a:xfrm>
              <a:off x="2154300" y="3400050"/>
              <a:ext cx="25" cy="11950"/>
            </a:xfrm>
            <a:custGeom>
              <a:avLst/>
              <a:gdLst/>
              <a:ahLst/>
              <a:cxnLst/>
              <a:rect l="l" t="t" r="r" b="b"/>
              <a:pathLst>
                <a:path w="1" h="478" extrusionOk="0">
                  <a:moveTo>
                    <a:pt x="1" y="1"/>
                  </a:moveTo>
                  <a:lnTo>
                    <a:pt x="1" y="477"/>
                  </a:lnTo>
                  <a:lnTo>
                    <a:pt x="1" y="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21" name="Google Shape;6821;p91"/>
            <p:cNvSpPr/>
            <p:nvPr/>
          </p:nvSpPr>
          <p:spPr>
            <a:xfrm>
              <a:off x="2177225" y="3411975"/>
              <a:ext cx="25" cy="22925"/>
            </a:xfrm>
            <a:custGeom>
              <a:avLst/>
              <a:gdLst/>
              <a:ahLst/>
              <a:cxnLst/>
              <a:rect l="l" t="t" r="r" b="b"/>
              <a:pathLst>
                <a:path w="1" h="917" extrusionOk="0">
                  <a:moveTo>
                    <a:pt x="0" y="0"/>
                  </a:moveTo>
                  <a:lnTo>
                    <a:pt x="0" y="0"/>
                  </a:lnTo>
                  <a:lnTo>
                    <a:pt x="0" y="440"/>
                  </a:lnTo>
                  <a:lnTo>
                    <a:pt x="0" y="917"/>
                  </a:lnTo>
                  <a:lnTo>
                    <a:pt x="0" y="917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22" name="Google Shape;6822;p91"/>
            <p:cNvSpPr/>
            <p:nvPr/>
          </p:nvSpPr>
          <p:spPr>
            <a:xfrm>
              <a:off x="2200125" y="3434875"/>
              <a:ext cx="25" cy="11025"/>
            </a:xfrm>
            <a:custGeom>
              <a:avLst/>
              <a:gdLst/>
              <a:ahLst/>
              <a:cxnLst/>
              <a:rect l="l" t="t" r="r" b="b"/>
              <a:pathLst>
                <a:path w="1" h="441" extrusionOk="0">
                  <a:moveTo>
                    <a:pt x="1" y="1"/>
                  </a:moveTo>
                  <a:lnTo>
                    <a:pt x="1" y="441"/>
                  </a:lnTo>
                  <a:lnTo>
                    <a:pt x="1" y="4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23" name="Google Shape;6823;p91"/>
            <p:cNvSpPr/>
            <p:nvPr/>
          </p:nvSpPr>
          <p:spPr>
            <a:xfrm>
              <a:off x="2406350" y="3595275"/>
              <a:ext cx="22925" cy="25"/>
            </a:xfrm>
            <a:custGeom>
              <a:avLst/>
              <a:gdLst/>
              <a:ahLst/>
              <a:cxnLst/>
              <a:rect l="l" t="t" r="r" b="b"/>
              <a:pathLst>
                <a:path w="917" h="1" extrusionOk="0">
                  <a:moveTo>
                    <a:pt x="440" y="1"/>
                  </a:moveTo>
                  <a:lnTo>
                    <a:pt x="917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24" name="Google Shape;6824;p91"/>
            <p:cNvSpPr/>
            <p:nvPr/>
          </p:nvSpPr>
          <p:spPr>
            <a:xfrm>
              <a:off x="2417350" y="4018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25" name="Google Shape;6825;p91"/>
            <p:cNvSpPr/>
            <p:nvPr/>
          </p:nvSpPr>
          <p:spPr>
            <a:xfrm>
              <a:off x="2383425" y="4191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26" name="Google Shape;6826;p91"/>
            <p:cNvSpPr/>
            <p:nvPr/>
          </p:nvSpPr>
          <p:spPr>
            <a:xfrm>
              <a:off x="2429250" y="4064525"/>
              <a:ext cx="11025" cy="11950"/>
            </a:xfrm>
            <a:custGeom>
              <a:avLst/>
              <a:gdLst/>
              <a:ahLst/>
              <a:cxnLst/>
              <a:rect l="l" t="t" r="r" b="b"/>
              <a:pathLst>
                <a:path w="441" h="478" extrusionOk="0">
                  <a:moveTo>
                    <a:pt x="1" y="1"/>
                  </a:moveTo>
                  <a:lnTo>
                    <a:pt x="1" y="477"/>
                  </a:lnTo>
                  <a:lnTo>
                    <a:pt x="441" y="4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27" name="Google Shape;6827;p91"/>
            <p:cNvSpPr/>
            <p:nvPr/>
          </p:nvSpPr>
          <p:spPr>
            <a:xfrm>
              <a:off x="2566725" y="3675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28" name="Google Shape;6828;p91"/>
            <p:cNvSpPr/>
            <p:nvPr/>
          </p:nvSpPr>
          <p:spPr>
            <a:xfrm>
              <a:off x="3391600" y="3870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29" name="Google Shape;6829;p91"/>
            <p:cNvSpPr/>
            <p:nvPr/>
          </p:nvSpPr>
          <p:spPr>
            <a:xfrm>
              <a:off x="3356775" y="3916050"/>
              <a:ext cx="11925" cy="25"/>
            </a:xfrm>
            <a:custGeom>
              <a:avLst/>
              <a:gdLst/>
              <a:ahLst/>
              <a:cxnLst/>
              <a:rect l="l" t="t" r="r" b="b"/>
              <a:pathLst>
                <a:path w="477" h="1" extrusionOk="0">
                  <a:moveTo>
                    <a:pt x="0" y="1"/>
                  </a:moveTo>
                  <a:lnTo>
                    <a:pt x="477" y="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30" name="Google Shape;6830;p91"/>
            <p:cNvSpPr/>
            <p:nvPr/>
          </p:nvSpPr>
          <p:spPr>
            <a:xfrm>
              <a:off x="3379675" y="3858325"/>
              <a:ext cx="25" cy="11925"/>
            </a:xfrm>
            <a:custGeom>
              <a:avLst/>
              <a:gdLst/>
              <a:ahLst/>
              <a:cxnLst/>
              <a:rect l="l" t="t" r="r" b="b"/>
              <a:pathLst>
                <a:path w="1" h="477" extrusionOk="0">
                  <a:moveTo>
                    <a:pt x="1" y="0"/>
                  </a:moveTo>
                  <a:lnTo>
                    <a:pt x="1" y="477"/>
                  </a:lnTo>
                  <a:lnTo>
                    <a:pt x="1" y="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31" name="Google Shape;6831;p91"/>
            <p:cNvSpPr/>
            <p:nvPr/>
          </p:nvSpPr>
          <p:spPr>
            <a:xfrm>
              <a:off x="3173475" y="3239675"/>
              <a:ext cx="22925" cy="25"/>
            </a:xfrm>
            <a:custGeom>
              <a:avLst/>
              <a:gdLst/>
              <a:ahLst/>
              <a:cxnLst/>
              <a:rect l="l" t="t" r="r" b="b"/>
              <a:pathLst>
                <a:path w="917" h="1" extrusionOk="0">
                  <a:moveTo>
                    <a:pt x="0" y="0"/>
                  </a:moveTo>
                  <a:lnTo>
                    <a:pt x="0" y="0"/>
                  </a:lnTo>
                  <a:lnTo>
                    <a:pt x="917" y="0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32" name="Google Shape;6832;p91"/>
            <p:cNvSpPr/>
            <p:nvPr/>
          </p:nvSpPr>
          <p:spPr>
            <a:xfrm>
              <a:off x="3333850" y="3961875"/>
              <a:ext cx="11950" cy="25"/>
            </a:xfrm>
            <a:custGeom>
              <a:avLst/>
              <a:gdLst/>
              <a:ahLst/>
              <a:cxnLst/>
              <a:rect l="l" t="t" r="r" b="b"/>
              <a:pathLst>
                <a:path w="478" h="1" extrusionOk="0">
                  <a:moveTo>
                    <a:pt x="1" y="1"/>
                  </a:moveTo>
                  <a:lnTo>
                    <a:pt x="477" y="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33" name="Google Shape;6833;p91"/>
            <p:cNvSpPr/>
            <p:nvPr/>
          </p:nvSpPr>
          <p:spPr>
            <a:xfrm>
              <a:off x="3815025" y="3720825"/>
              <a:ext cx="11925" cy="11950"/>
            </a:xfrm>
            <a:custGeom>
              <a:avLst/>
              <a:gdLst/>
              <a:ahLst/>
              <a:cxnLst/>
              <a:rect l="l" t="t" r="r" b="b"/>
              <a:pathLst>
                <a:path w="477" h="478" extrusionOk="0">
                  <a:moveTo>
                    <a:pt x="477" y="47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34" name="Google Shape;6834;p91"/>
            <p:cNvSpPr/>
            <p:nvPr/>
          </p:nvSpPr>
          <p:spPr>
            <a:xfrm>
              <a:off x="3414500" y="3824400"/>
              <a:ext cx="22950" cy="11025"/>
            </a:xfrm>
            <a:custGeom>
              <a:avLst/>
              <a:gdLst/>
              <a:ahLst/>
              <a:cxnLst/>
              <a:rect l="l" t="t" r="r" b="b"/>
              <a:pathLst>
                <a:path w="918" h="441" extrusionOk="0">
                  <a:moveTo>
                    <a:pt x="1" y="1"/>
                  </a:moveTo>
                  <a:lnTo>
                    <a:pt x="441" y="440"/>
                  </a:lnTo>
                  <a:lnTo>
                    <a:pt x="917" y="4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35" name="Google Shape;6835;p91"/>
            <p:cNvSpPr/>
            <p:nvPr/>
          </p:nvSpPr>
          <p:spPr>
            <a:xfrm>
              <a:off x="3849850" y="3720825"/>
              <a:ext cx="11025" cy="25"/>
            </a:xfrm>
            <a:custGeom>
              <a:avLst/>
              <a:gdLst/>
              <a:ahLst/>
              <a:cxnLst/>
              <a:rect l="l" t="t" r="r" b="b"/>
              <a:pathLst>
                <a:path w="441" h="1" extrusionOk="0">
                  <a:moveTo>
                    <a:pt x="44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36" name="Google Shape;6836;p91"/>
            <p:cNvSpPr/>
            <p:nvPr/>
          </p:nvSpPr>
          <p:spPr>
            <a:xfrm>
              <a:off x="3402600" y="3789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37" name="Google Shape;6837;p91"/>
            <p:cNvSpPr/>
            <p:nvPr/>
          </p:nvSpPr>
          <p:spPr>
            <a:xfrm>
              <a:off x="3460325" y="3858325"/>
              <a:ext cx="11025" cy="0"/>
            </a:xfrm>
            <a:custGeom>
              <a:avLst/>
              <a:gdLst/>
              <a:ahLst/>
              <a:cxnLst/>
              <a:rect l="l" t="t" r="r" b="b"/>
              <a:pathLst>
                <a:path w="441" extrusionOk="0">
                  <a:moveTo>
                    <a:pt x="44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38" name="Google Shape;6838;p91"/>
            <p:cNvSpPr/>
            <p:nvPr/>
          </p:nvSpPr>
          <p:spPr>
            <a:xfrm>
              <a:off x="3035975" y="3916050"/>
              <a:ext cx="25" cy="11025"/>
            </a:xfrm>
            <a:custGeom>
              <a:avLst/>
              <a:gdLst/>
              <a:ahLst/>
              <a:cxnLst/>
              <a:rect l="l" t="t" r="r" b="b"/>
              <a:pathLst>
                <a:path w="1" h="441" extrusionOk="0">
                  <a:moveTo>
                    <a:pt x="1" y="44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39" name="Google Shape;6839;p91"/>
            <p:cNvSpPr/>
            <p:nvPr/>
          </p:nvSpPr>
          <p:spPr>
            <a:xfrm>
              <a:off x="3025000" y="3893150"/>
              <a:ext cx="25" cy="22925"/>
            </a:xfrm>
            <a:custGeom>
              <a:avLst/>
              <a:gdLst/>
              <a:ahLst/>
              <a:cxnLst/>
              <a:rect l="l" t="t" r="r" b="b"/>
              <a:pathLst>
                <a:path w="1" h="917" extrusionOk="0">
                  <a:moveTo>
                    <a:pt x="0" y="917"/>
                  </a:moveTo>
                  <a:lnTo>
                    <a:pt x="0" y="917"/>
                  </a:lnTo>
                  <a:lnTo>
                    <a:pt x="0" y="44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40" name="Google Shape;6840;p91"/>
            <p:cNvSpPr/>
            <p:nvPr/>
          </p:nvSpPr>
          <p:spPr>
            <a:xfrm>
              <a:off x="2841700" y="3893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41" name="Google Shape;6841;p91"/>
            <p:cNvSpPr/>
            <p:nvPr/>
          </p:nvSpPr>
          <p:spPr>
            <a:xfrm>
              <a:off x="3035975" y="3870225"/>
              <a:ext cx="11950" cy="11025"/>
            </a:xfrm>
            <a:custGeom>
              <a:avLst/>
              <a:gdLst/>
              <a:ahLst/>
              <a:cxnLst/>
              <a:rect l="l" t="t" r="r" b="b"/>
              <a:pathLst>
                <a:path w="478" h="441" extrusionOk="0">
                  <a:moveTo>
                    <a:pt x="1" y="1"/>
                  </a:moveTo>
                  <a:lnTo>
                    <a:pt x="478" y="441"/>
                  </a:lnTo>
                  <a:lnTo>
                    <a:pt x="478" y="4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42" name="Google Shape;6842;p91"/>
            <p:cNvSpPr/>
            <p:nvPr/>
          </p:nvSpPr>
          <p:spPr>
            <a:xfrm>
              <a:off x="3391600" y="3801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43" name="Google Shape;6843;p91"/>
            <p:cNvSpPr/>
            <p:nvPr/>
          </p:nvSpPr>
          <p:spPr>
            <a:xfrm>
              <a:off x="3265125" y="3709850"/>
              <a:ext cx="11925" cy="11000"/>
            </a:xfrm>
            <a:custGeom>
              <a:avLst/>
              <a:gdLst/>
              <a:ahLst/>
              <a:cxnLst/>
              <a:rect l="l" t="t" r="r" b="b"/>
              <a:pathLst>
                <a:path w="477" h="440" extrusionOk="0">
                  <a:moveTo>
                    <a:pt x="477" y="44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44" name="Google Shape;6844;p91"/>
            <p:cNvSpPr/>
            <p:nvPr/>
          </p:nvSpPr>
          <p:spPr>
            <a:xfrm>
              <a:off x="3391600" y="3847325"/>
              <a:ext cx="11025" cy="11000"/>
            </a:xfrm>
            <a:custGeom>
              <a:avLst/>
              <a:gdLst/>
              <a:ahLst/>
              <a:cxnLst/>
              <a:rect l="l" t="t" r="r" b="b"/>
              <a:pathLst>
                <a:path w="441" h="440" extrusionOk="0">
                  <a:moveTo>
                    <a:pt x="0" y="440"/>
                  </a:moveTo>
                  <a:lnTo>
                    <a:pt x="440" y="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45" name="Google Shape;6845;p91"/>
            <p:cNvSpPr/>
            <p:nvPr/>
          </p:nvSpPr>
          <p:spPr>
            <a:xfrm>
              <a:off x="2750050" y="390415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46" name="Google Shape;6846;p91"/>
            <p:cNvSpPr/>
            <p:nvPr/>
          </p:nvSpPr>
          <p:spPr>
            <a:xfrm>
              <a:off x="3025000" y="3835400"/>
              <a:ext cx="11000" cy="11950"/>
            </a:xfrm>
            <a:custGeom>
              <a:avLst/>
              <a:gdLst/>
              <a:ahLst/>
              <a:cxnLst/>
              <a:rect l="l" t="t" r="r" b="b"/>
              <a:pathLst>
                <a:path w="440" h="478" extrusionOk="0">
                  <a:moveTo>
                    <a:pt x="0" y="0"/>
                  </a:moveTo>
                  <a:lnTo>
                    <a:pt x="0" y="0"/>
                  </a:lnTo>
                  <a:lnTo>
                    <a:pt x="440" y="477"/>
                  </a:lnTo>
                  <a:lnTo>
                    <a:pt x="440" y="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47" name="Google Shape;6847;p91"/>
            <p:cNvSpPr/>
            <p:nvPr/>
          </p:nvSpPr>
          <p:spPr>
            <a:xfrm>
              <a:off x="3356775" y="3858325"/>
              <a:ext cx="11925" cy="0"/>
            </a:xfrm>
            <a:custGeom>
              <a:avLst/>
              <a:gdLst/>
              <a:ahLst/>
              <a:cxnLst/>
              <a:rect l="l" t="t" r="r" b="b"/>
              <a:pathLst>
                <a:path w="477" extrusionOk="0">
                  <a:moveTo>
                    <a:pt x="0" y="0"/>
                  </a:moveTo>
                  <a:lnTo>
                    <a:pt x="0" y="0"/>
                  </a:lnTo>
                  <a:lnTo>
                    <a:pt x="477" y="0"/>
                  </a:lnTo>
                  <a:lnTo>
                    <a:pt x="477" y="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48" name="Google Shape;6848;p91"/>
            <p:cNvSpPr/>
            <p:nvPr/>
          </p:nvSpPr>
          <p:spPr>
            <a:xfrm>
              <a:off x="3310950" y="3720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49" name="Google Shape;6849;p91"/>
            <p:cNvSpPr/>
            <p:nvPr/>
          </p:nvSpPr>
          <p:spPr>
            <a:xfrm>
              <a:off x="3574900" y="3606275"/>
              <a:ext cx="22925" cy="25"/>
            </a:xfrm>
            <a:custGeom>
              <a:avLst/>
              <a:gdLst/>
              <a:ahLst/>
              <a:cxnLst/>
              <a:rect l="l" t="t" r="r" b="b"/>
              <a:pathLst>
                <a:path w="917" h="1" extrusionOk="0">
                  <a:moveTo>
                    <a:pt x="917" y="0"/>
                  </a:moveTo>
                  <a:lnTo>
                    <a:pt x="9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50" name="Google Shape;6850;p91"/>
            <p:cNvSpPr/>
            <p:nvPr/>
          </p:nvSpPr>
          <p:spPr>
            <a:xfrm>
              <a:off x="3437425" y="3514625"/>
              <a:ext cx="11025" cy="11925"/>
            </a:xfrm>
            <a:custGeom>
              <a:avLst/>
              <a:gdLst/>
              <a:ahLst/>
              <a:cxnLst/>
              <a:rect l="l" t="t" r="r" b="b"/>
              <a:pathLst>
                <a:path w="441" h="477" extrusionOk="0">
                  <a:moveTo>
                    <a:pt x="440" y="0"/>
                  </a:moveTo>
                  <a:lnTo>
                    <a:pt x="440" y="0"/>
                  </a:lnTo>
                  <a:lnTo>
                    <a:pt x="0" y="477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51" name="Google Shape;6851;p91"/>
            <p:cNvSpPr/>
            <p:nvPr/>
          </p:nvSpPr>
          <p:spPr>
            <a:xfrm>
              <a:off x="3666550" y="3583350"/>
              <a:ext cx="33925" cy="34875"/>
            </a:xfrm>
            <a:custGeom>
              <a:avLst/>
              <a:gdLst/>
              <a:ahLst/>
              <a:cxnLst/>
              <a:rect l="l" t="t" r="r" b="b"/>
              <a:pathLst>
                <a:path w="1357" h="1395" extrusionOk="0">
                  <a:moveTo>
                    <a:pt x="440" y="917"/>
                  </a:moveTo>
                  <a:lnTo>
                    <a:pt x="440" y="478"/>
                  </a:lnTo>
                  <a:lnTo>
                    <a:pt x="1357" y="1"/>
                  </a:lnTo>
                  <a:lnTo>
                    <a:pt x="1357" y="1"/>
                  </a:lnTo>
                  <a:lnTo>
                    <a:pt x="440" y="478"/>
                  </a:lnTo>
                  <a:lnTo>
                    <a:pt x="440" y="917"/>
                  </a:lnTo>
                  <a:lnTo>
                    <a:pt x="0" y="1394"/>
                  </a:lnTo>
                  <a:lnTo>
                    <a:pt x="0" y="13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52" name="Google Shape;6852;p91"/>
            <p:cNvSpPr/>
            <p:nvPr/>
          </p:nvSpPr>
          <p:spPr>
            <a:xfrm>
              <a:off x="3379675" y="3514625"/>
              <a:ext cx="22950" cy="11925"/>
            </a:xfrm>
            <a:custGeom>
              <a:avLst/>
              <a:gdLst/>
              <a:ahLst/>
              <a:cxnLst/>
              <a:rect l="l" t="t" r="r" b="b"/>
              <a:pathLst>
                <a:path w="918" h="477" extrusionOk="0">
                  <a:moveTo>
                    <a:pt x="1" y="0"/>
                  </a:moveTo>
                  <a:lnTo>
                    <a:pt x="477" y="477"/>
                  </a:lnTo>
                  <a:lnTo>
                    <a:pt x="917" y="4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53" name="Google Shape;6853;p91"/>
            <p:cNvSpPr/>
            <p:nvPr/>
          </p:nvSpPr>
          <p:spPr>
            <a:xfrm>
              <a:off x="3860850" y="3629175"/>
              <a:ext cx="11925" cy="25"/>
            </a:xfrm>
            <a:custGeom>
              <a:avLst/>
              <a:gdLst/>
              <a:ahLst/>
              <a:cxnLst/>
              <a:rect l="l" t="t" r="r" b="b"/>
              <a:pathLst>
                <a:path w="477" h="1" extrusionOk="0">
                  <a:moveTo>
                    <a:pt x="477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54" name="Google Shape;6854;p91"/>
            <p:cNvSpPr/>
            <p:nvPr/>
          </p:nvSpPr>
          <p:spPr>
            <a:xfrm>
              <a:off x="3231200" y="3422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55" name="Google Shape;6855;p91"/>
            <p:cNvSpPr/>
            <p:nvPr/>
          </p:nvSpPr>
          <p:spPr>
            <a:xfrm>
              <a:off x="3735275" y="3595275"/>
              <a:ext cx="45850" cy="22950"/>
            </a:xfrm>
            <a:custGeom>
              <a:avLst/>
              <a:gdLst/>
              <a:ahLst/>
              <a:cxnLst/>
              <a:rect l="l" t="t" r="r" b="b"/>
              <a:pathLst>
                <a:path w="1834" h="918" extrusionOk="0">
                  <a:moveTo>
                    <a:pt x="1357" y="440"/>
                  </a:moveTo>
                  <a:lnTo>
                    <a:pt x="1834" y="1"/>
                  </a:lnTo>
                  <a:lnTo>
                    <a:pt x="1357" y="440"/>
                  </a:lnTo>
                  <a:lnTo>
                    <a:pt x="1" y="917"/>
                  </a:lnTo>
                  <a:lnTo>
                    <a:pt x="1" y="9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56" name="Google Shape;6856;p91"/>
            <p:cNvSpPr/>
            <p:nvPr/>
          </p:nvSpPr>
          <p:spPr>
            <a:xfrm>
              <a:off x="3815025" y="3595275"/>
              <a:ext cx="11925" cy="25"/>
            </a:xfrm>
            <a:custGeom>
              <a:avLst/>
              <a:gdLst/>
              <a:ahLst/>
              <a:cxnLst/>
              <a:rect l="l" t="t" r="r" b="b"/>
              <a:pathLst>
                <a:path w="477" h="1" extrusionOk="0">
                  <a:moveTo>
                    <a:pt x="477" y="1"/>
                  </a:moveTo>
                  <a:lnTo>
                    <a:pt x="47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57" name="Google Shape;6857;p91"/>
            <p:cNvSpPr/>
            <p:nvPr/>
          </p:nvSpPr>
          <p:spPr>
            <a:xfrm>
              <a:off x="3608800" y="3583350"/>
              <a:ext cx="45850" cy="34875"/>
            </a:xfrm>
            <a:custGeom>
              <a:avLst/>
              <a:gdLst/>
              <a:ahLst/>
              <a:cxnLst/>
              <a:rect l="l" t="t" r="r" b="b"/>
              <a:pathLst>
                <a:path w="1834" h="1395" extrusionOk="0">
                  <a:moveTo>
                    <a:pt x="1394" y="1"/>
                  </a:moveTo>
                  <a:lnTo>
                    <a:pt x="917" y="478"/>
                  </a:lnTo>
                  <a:lnTo>
                    <a:pt x="1394" y="478"/>
                  </a:lnTo>
                  <a:lnTo>
                    <a:pt x="1834" y="1"/>
                  </a:lnTo>
                  <a:close/>
                  <a:moveTo>
                    <a:pt x="477" y="478"/>
                  </a:moveTo>
                  <a:lnTo>
                    <a:pt x="1" y="1394"/>
                  </a:lnTo>
                  <a:lnTo>
                    <a:pt x="477" y="1394"/>
                  </a:lnTo>
                  <a:lnTo>
                    <a:pt x="917" y="4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58" name="Google Shape;6858;p91"/>
            <p:cNvSpPr/>
            <p:nvPr/>
          </p:nvSpPr>
          <p:spPr>
            <a:xfrm>
              <a:off x="3025000" y="3503625"/>
              <a:ext cx="22925" cy="11025"/>
            </a:xfrm>
            <a:custGeom>
              <a:avLst/>
              <a:gdLst/>
              <a:ahLst/>
              <a:cxnLst/>
              <a:rect l="l" t="t" r="r" b="b"/>
              <a:pathLst>
                <a:path w="917" h="441" extrusionOk="0">
                  <a:moveTo>
                    <a:pt x="917" y="0"/>
                  </a:moveTo>
                  <a:lnTo>
                    <a:pt x="917" y="0"/>
                  </a:lnTo>
                  <a:lnTo>
                    <a:pt x="0" y="44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59" name="Google Shape;6859;p91"/>
            <p:cNvSpPr/>
            <p:nvPr/>
          </p:nvSpPr>
          <p:spPr>
            <a:xfrm>
              <a:off x="3368675" y="3526525"/>
              <a:ext cx="22950" cy="22950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41" y="1"/>
                  </a:moveTo>
                  <a:lnTo>
                    <a:pt x="1" y="917"/>
                  </a:lnTo>
                  <a:lnTo>
                    <a:pt x="441" y="917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60" name="Google Shape;6860;p91"/>
            <p:cNvSpPr/>
            <p:nvPr/>
          </p:nvSpPr>
          <p:spPr>
            <a:xfrm>
              <a:off x="3081800" y="3422975"/>
              <a:ext cx="91700" cy="68750"/>
            </a:xfrm>
            <a:custGeom>
              <a:avLst/>
              <a:gdLst/>
              <a:ahLst/>
              <a:cxnLst/>
              <a:rect l="l" t="t" r="r" b="b"/>
              <a:pathLst>
                <a:path w="3668" h="2750" extrusionOk="0">
                  <a:moveTo>
                    <a:pt x="3227" y="0"/>
                  </a:moveTo>
                  <a:lnTo>
                    <a:pt x="2311" y="477"/>
                  </a:lnTo>
                  <a:lnTo>
                    <a:pt x="3667" y="0"/>
                  </a:lnTo>
                  <a:close/>
                  <a:moveTo>
                    <a:pt x="1834" y="917"/>
                  </a:moveTo>
                  <a:lnTo>
                    <a:pt x="1394" y="1393"/>
                  </a:lnTo>
                  <a:lnTo>
                    <a:pt x="1" y="2750"/>
                  </a:lnTo>
                  <a:lnTo>
                    <a:pt x="1834" y="1393"/>
                  </a:lnTo>
                  <a:lnTo>
                    <a:pt x="1834" y="9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61" name="Google Shape;6861;p91"/>
            <p:cNvSpPr/>
            <p:nvPr/>
          </p:nvSpPr>
          <p:spPr>
            <a:xfrm>
              <a:off x="2967250" y="3549450"/>
              <a:ext cx="114575" cy="148500"/>
            </a:xfrm>
            <a:custGeom>
              <a:avLst/>
              <a:gdLst/>
              <a:ahLst/>
              <a:cxnLst/>
              <a:rect l="l" t="t" r="r" b="b"/>
              <a:pathLst>
                <a:path w="4583" h="5940" extrusionOk="0">
                  <a:moveTo>
                    <a:pt x="3666" y="5939"/>
                  </a:moveTo>
                  <a:lnTo>
                    <a:pt x="3227" y="5500"/>
                  </a:lnTo>
                  <a:lnTo>
                    <a:pt x="2750" y="4583"/>
                  </a:lnTo>
                  <a:lnTo>
                    <a:pt x="2310" y="3667"/>
                  </a:lnTo>
                  <a:lnTo>
                    <a:pt x="1833" y="3190"/>
                  </a:lnTo>
                  <a:lnTo>
                    <a:pt x="1833" y="2750"/>
                  </a:lnTo>
                  <a:lnTo>
                    <a:pt x="1394" y="1834"/>
                  </a:lnTo>
                  <a:lnTo>
                    <a:pt x="917" y="1357"/>
                  </a:lnTo>
                  <a:lnTo>
                    <a:pt x="477" y="917"/>
                  </a:lnTo>
                  <a:lnTo>
                    <a:pt x="477" y="0"/>
                  </a:lnTo>
                  <a:lnTo>
                    <a:pt x="0" y="0"/>
                  </a:lnTo>
                  <a:lnTo>
                    <a:pt x="477" y="0"/>
                  </a:lnTo>
                  <a:lnTo>
                    <a:pt x="477" y="917"/>
                  </a:lnTo>
                  <a:lnTo>
                    <a:pt x="917" y="1357"/>
                  </a:lnTo>
                  <a:lnTo>
                    <a:pt x="1394" y="1834"/>
                  </a:lnTo>
                  <a:lnTo>
                    <a:pt x="1833" y="2750"/>
                  </a:lnTo>
                  <a:lnTo>
                    <a:pt x="1833" y="3190"/>
                  </a:lnTo>
                  <a:lnTo>
                    <a:pt x="2310" y="3667"/>
                  </a:lnTo>
                  <a:lnTo>
                    <a:pt x="2750" y="4583"/>
                  </a:lnTo>
                  <a:lnTo>
                    <a:pt x="3227" y="5500"/>
                  </a:lnTo>
                  <a:lnTo>
                    <a:pt x="3666" y="5939"/>
                  </a:lnTo>
                  <a:lnTo>
                    <a:pt x="4143" y="5939"/>
                  </a:lnTo>
                  <a:lnTo>
                    <a:pt x="4583" y="5939"/>
                  </a:lnTo>
                  <a:lnTo>
                    <a:pt x="4143" y="59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62" name="Google Shape;6862;p91"/>
            <p:cNvSpPr/>
            <p:nvPr/>
          </p:nvSpPr>
          <p:spPr>
            <a:xfrm>
              <a:off x="2944325" y="3503625"/>
              <a:ext cx="11950" cy="22925"/>
            </a:xfrm>
            <a:custGeom>
              <a:avLst/>
              <a:gdLst/>
              <a:ahLst/>
              <a:cxnLst/>
              <a:rect l="l" t="t" r="r" b="b"/>
              <a:pathLst>
                <a:path w="478" h="917" extrusionOk="0">
                  <a:moveTo>
                    <a:pt x="1" y="0"/>
                  </a:moveTo>
                  <a:lnTo>
                    <a:pt x="478" y="917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63" name="Google Shape;6863;p91"/>
            <p:cNvSpPr/>
            <p:nvPr/>
          </p:nvSpPr>
          <p:spPr>
            <a:xfrm>
              <a:off x="3322850" y="3526525"/>
              <a:ext cx="22950" cy="25"/>
            </a:xfrm>
            <a:custGeom>
              <a:avLst/>
              <a:gdLst/>
              <a:ahLst/>
              <a:cxnLst/>
              <a:rect l="l" t="t" r="r" b="b"/>
              <a:pathLst>
                <a:path w="918" h="1" extrusionOk="0">
                  <a:moveTo>
                    <a:pt x="917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64" name="Google Shape;6864;p91"/>
            <p:cNvSpPr/>
            <p:nvPr/>
          </p:nvSpPr>
          <p:spPr>
            <a:xfrm>
              <a:off x="3310950" y="3480700"/>
              <a:ext cx="22925" cy="11025"/>
            </a:xfrm>
            <a:custGeom>
              <a:avLst/>
              <a:gdLst/>
              <a:ahLst/>
              <a:cxnLst/>
              <a:rect l="l" t="t" r="r" b="b"/>
              <a:pathLst>
                <a:path w="917" h="441" extrusionOk="0">
                  <a:moveTo>
                    <a:pt x="917" y="1"/>
                  </a:moveTo>
                  <a:lnTo>
                    <a:pt x="917" y="1"/>
                  </a:lnTo>
                  <a:lnTo>
                    <a:pt x="0" y="441"/>
                  </a:lnTo>
                  <a:lnTo>
                    <a:pt x="0" y="4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65" name="Google Shape;6865;p91"/>
            <p:cNvSpPr/>
            <p:nvPr/>
          </p:nvSpPr>
          <p:spPr>
            <a:xfrm>
              <a:off x="3196375" y="3434875"/>
              <a:ext cx="11950" cy="11025"/>
            </a:xfrm>
            <a:custGeom>
              <a:avLst/>
              <a:gdLst/>
              <a:ahLst/>
              <a:cxnLst/>
              <a:rect l="l" t="t" r="r" b="b"/>
              <a:pathLst>
                <a:path w="478" h="441" extrusionOk="0">
                  <a:moveTo>
                    <a:pt x="477" y="1"/>
                  </a:moveTo>
                  <a:lnTo>
                    <a:pt x="477" y="1"/>
                  </a:lnTo>
                  <a:lnTo>
                    <a:pt x="477" y="1"/>
                  </a:lnTo>
                  <a:lnTo>
                    <a:pt x="477" y="1"/>
                  </a:lnTo>
                  <a:lnTo>
                    <a:pt x="1" y="441"/>
                  </a:lnTo>
                  <a:lnTo>
                    <a:pt x="1" y="4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66" name="Google Shape;6866;p91"/>
            <p:cNvSpPr/>
            <p:nvPr/>
          </p:nvSpPr>
          <p:spPr>
            <a:xfrm>
              <a:off x="3127650" y="3743750"/>
              <a:ext cx="11925" cy="11950"/>
            </a:xfrm>
            <a:custGeom>
              <a:avLst/>
              <a:gdLst/>
              <a:ahLst/>
              <a:cxnLst/>
              <a:rect l="l" t="t" r="r" b="b"/>
              <a:pathLst>
                <a:path w="477" h="478" extrusionOk="0">
                  <a:moveTo>
                    <a:pt x="477" y="477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67" name="Google Shape;6867;p91"/>
            <p:cNvSpPr/>
            <p:nvPr/>
          </p:nvSpPr>
          <p:spPr>
            <a:xfrm>
              <a:off x="3506150" y="1051975"/>
              <a:ext cx="33950" cy="11025"/>
            </a:xfrm>
            <a:custGeom>
              <a:avLst/>
              <a:gdLst/>
              <a:ahLst/>
              <a:cxnLst/>
              <a:rect l="l" t="t" r="r" b="b"/>
              <a:pathLst>
                <a:path w="1358" h="441" extrusionOk="0">
                  <a:moveTo>
                    <a:pt x="1" y="0"/>
                  </a:moveTo>
                  <a:lnTo>
                    <a:pt x="1357" y="440"/>
                  </a:lnTo>
                  <a:lnTo>
                    <a:pt x="1357" y="44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68" name="Google Shape;6868;p91"/>
            <p:cNvSpPr/>
            <p:nvPr/>
          </p:nvSpPr>
          <p:spPr>
            <a:xfrm>
              <a:off x="3460325" y="1097800"/>
              <a:ext cx="33950" cy="11025"/>
            </a:xfrm>
            <a:custGeom>
              <a:avLst/>
              <a:gdLst/>
              <a:ahLst/>
              <a:cxnLst/>
              <a:rect l="l" t="t" r="r" b="b"/>
              <a:pathLst>
                <a:path w="1358" h="441" extrusionOk="0">
                  <a:moveTo>
                    <a:pt x="1" y="0"/>
                  </a:moveTo>
                  <a:lnTo>
                    <a:pt x="1357" y="440"/>
                  </a:lnTo>
                  <a:lnTo>
                    <a:pt x="1357" y="4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69" name="Google Shape;6869;p91"/>
            <p:cNvSpPr/>
            <p:nvPr/>
          </p:nvSpPr>
          <p:spPr>
            <a:xfrm>
              <a:off x="3517150" y="1006150"/>
              <a:ext cx="11950" cy="25"/>
            </a:xfrm>
            <a:custGeom>
              <a:avLst/>
              <a:gdLst/>
              <a:ahLst/>
              <a:cxnLst/>
              <a:rect l="l" t="t" r="r" b="b"/>
              <a:pathLst>
                <a:path w="478" h="1" extrusionOk="0">
                  <a:moveTo>
                    <a:pt x="1" y="0"/>
                  </a:moveTo>
                  <a:lnTo>
                    <a:pt x="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70" name="Google Shape;6870;p91"/>
            <p:cNvSpPr/>
            <p:nvPr/>
          </p:nvSpPr>
          <p:spPr>
            <a:xfrm>
              <a:off x="3529075" y="1006150"/>
              <a:ext cx="45850" cy="22925"/>
            </a:xfrm>
            <a:custGeom>
              <a:avLst/>
              <a:gdLst/>
              <a:ahLst/>
              <a:cxnLst/>
              <a:rect l="l" t="t" r="r" b="b"/>
              <a:pathLst>
                <a:path w="1834" h="917" extrusionOk="0">
                  <a:moveTo>
                    <a:pt x="0" y="0"/>
                  </a:moveTo>
                  <a:lnTo>
                    <a:pt x="440" y="440"/>
                  </a:lnTo>
                  <a:lnTo>
                    <a:pt x="1833" y="917"/>
                  </a:lnTo>
                  <a:lnTo>
                    <a:pt x="917" y="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71" name="Google Shape;6871;p91"/>
            <p:cNvSpPr/>
            <p:nvPr/>
          </p:nvSpPr>
          <p:spPr>
            <a:xfrm>
              <a:off x="3035975" y="2243425"/>
              <a:ext cx="11950" cy="25"/>
            </a:xfrm>
            <a:custGeom>
              <a:avLst/>
              <a:gdLst/>
              <a:ahLst/>
              <a:cxnLst/>
              <a:rect l="l" t="t" r="r" b="b"/>
              <a:pathLst>
                <a:path w="478" h="1" extrusionOk="0">
                  <a:moveTo>
                    <a:pt x="478" y="1"/>
                  </a:moveTo>
                  <a:lnTo>
                    <a:pt x="47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72" name="Google Shape;6872;p91"/>
            <p:cNvSpPr/>
            <p:nvPr/>
          </p:nvSpPr>
          <p:spPr>
            <a:xfrm>
              <a:off x="3608800" y="1062975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0"/>
                  </a:moveTo>
                  <a:lnTo>
                    <a:pt x="1" y="0"/>
                  </a:lnTo>
                  <a:lnTo>
                    <a:pt x="477" y="477"/>
                  </a:lnTo>
                  <a:lnTo>
                    <a:pt x="477" y="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73" name="Google Shape;6873;p91"/>
            <p:cNvSpPr/>
            <p:nvPr/>
          </p:nvSpPr>
          <p:spPr>
            <a:xfrm>
              <a:off x="3425500" y="1131700"/>
              <a:ext cx="22950" cy="11950"/>
            </a:xfrm>
            <a:custGeom>
              <a:avLst/>
              <a:gdLst/>
              <a:ahLst/>
              <a:cxnLst/>
              <a:rect l="l" t="t" r="r" b="b"/>
              <a:pathLst>
                <a:path w="918" h="478" extrusionOk="0">
                  <a:moveTo>
                    <a:pt x="1" y="1"/>
                  </a:moveTo>
                  <a:lnTo>
                    <a:pt x="917" y="477"/>
                  </a:lnTo>
                  <a:lnTo>
                    <a:pt x="917" y="477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74" name="Google Shape;6874;p91"/>
            <p:cNvSpPr/>
            <p:nvPr/>
          </p:nvSpPr>
          <p:spPr>
            <a:xfrm>
              <a:off x="3093725" y="1739350"/>
              <a:ext cx="11025" cy="11025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1" y="0"/>
                  </a:moveTo>
                  <a:lnTo>
                    <a:pt x="1" y="0"/>
                  </a:lnTo>
                  <a:lnTo>
                    <a:pt x="1" y="440"/>
                  </a:lnTo>
                  <a:lnTo>
                    <a:pt x="440" y="440"/>
                  </a:lnTo>
                  <a:lnTo>
                    <a:pt x="440" y="440"/>
                  </a:lnTo>
                  <a:lnTo>
                    <a:pt x="1" y="4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75" name="Google Shape;6875;p91"/>
            <p:cNvSpPr/>
            <p:nvPr/>
          </p:nvSpPr>
          <p:spPr>
            <a:xfrm>
              <a:off x="3368675" y="1177525"/>
              <a:ext cx="33950" cy="11950"/>
            </a:xfrm>
            <a:custGeom>
              <a:avLst/>
              <a:gdLst/>
              <a:ahLst/>
              <a:cxnLst/>
              <a:rect l="l" t="t" r="r" b="b"/>
              <a:pathLst>
                <a:path w="1358" h="478" extrusionOk="0">
                  <a:moveTo>
                    <a:pt x="1" y="1"/>
                  </a:moveTo>
                  <a:lnTo>
                    <a:pt x="917" y="477"/>
                  </a:lnTo>
                  <a:lnTo>
                    <a:pt x="1357" y="4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76" name="Google Shape;6876;p91"/>
            <p:cNvSpPr/>
            <p:nvPr/>
          </p:nvSpPr>
          <p:spPr>
            <a:xfrm>
              <a:off x="3677550" y="1051975"/>
              <a:ext cx="22925" cy="22925"/>
            </a:xfrm>
            <a:custGeom>
              <a:avLst/>
              <a:gdLst/>
              <a:ahLst/>
              <a:cxnLst/>
              <a:rect l="l" t="t" r="r" b="b"/>
              <a:pathLst>
                <a:path w="917" h="917" extrusionOk="0">
                  <a:moveTo>
                    <a:pt x="0" y="0"/>
                  </a:moveTo>
                  <a:lnTo>
                    <a:pt x="0" y="0"/>
                  </a:lnTo>
                  <a:lnTo>
                    <a:pt x="477" y="0"/>
                  </a:lnTo>
                  <a:lnTo>
                    <a:pt x="917" y="917"/>
                  </a:lnTo>
                  <a:lnTo>
                    <a:pt x="917" y="917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77" name="Google Shape;6877;p91"/>
            <p:cNvSpPr/>
            <p:nvPr/>
          </p:nvSpPr>
          <p:spPr>
            <a:xfrm>
              <a:off x="4250350" y="2632950"/>
              <a:ext cx="11950" cy="25"/>
            </a:xfrm>
            <a:custGeom>
              <a:avLst/>
              <a:gdLst/>
              <a:ahLst/>
              <a:cxnLst/>
              <a:rect l="l" t="t" r="r" b="b"/>
              <a:pathLst>
                <a:path w="478" h="1" extrusionOk="0">
                  <a:moveTo>
                    <a:pt x="477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78" name="Google Shape;6878;p91"/>
            <p:cNvSpPr/>
            <p:nvPr/>
          </p:nvSpPr>
          <p:spPr>
            <a:xfrm>
              <a:off x="4353925" y="2643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79" name="Google Shape;6879;p91"/>
            <p:cNvSpPr/>
            <p:nvPr/>
          </p:nvSpPr>
          <p:spPr>
            <a:xfrm>
              <a:off x="4662775" y="2884975"/>
              <a:ext cx="22950" cy="25"/>
            </a:xfrm>
            <a:custGeom>
              <a:avLst/>
              <a:gdLst/>
              <a:ahLst/>
              <a:cxnLst/>
              <a:rect l="l" t="t" r="r" b="b"/>
              <a:pathLst>
                <a:path w="918" h="1" extrusionOk="0">
                  <a:moveTo>
                    <a:pt x="917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80" name="Google Shape;6880;p91"/>
            <p:cNvSpPr/>
            <p:nvPr/>
          </p:nvSpPr>
          <p:spPr>
            <a:xfrm>
              <a:off x="2967250" y="2346075"/>
              <a:ext cx="22925" cy="22950"/>
            </a:xfrm>
            <a:custGeom>
              <a:avLst/>
              <a:gdLst/>
              <a:ahLst/>
              <a:cxnLst/>
              <a:rect l="l" t="t" r="r" b="b"/>
              <a:pathLst>
                <a:path w="917" h="918" extrusionOk="0">
                  <a:moveTo>
                    <a:pt x="0" y="1"/>
                  </a:moveTo>
                  <a:lnTo>
                    <a:pt x="0" y="477"/>
                  </a:lnTo>
                  <a:lnTo>
                    <a:pt x="917" y="917"/>
                  </a:lnTo>
                  <a:lnTo>
                    <a:pt x="477" y="477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81" name="Google Shape;6881;p91"/>
            <p:cNvSpPr/>
            <p:nvPr/>
          </p:nvSpPr>
          <p:spPr>
            <a:xfrm>
              <a:off x="3597800" y="1108800"/>
              <a:ext cx="91675" cy="126500"/>
            </a:xfrm>
            <a:custGeom>
              <a:avLst/>
              <a:gdLst/>
              <a:ahLst/>
              <a:cxnLst/>
              <a:rect l="l" t="t" r="r" b="b"/>
              <a:pathLst>
                <a:path w="3667" h="5060" extrusionOk="0">
                  <a:moveTo>
                    <a:pt x="1" y="0"/>
                  </a:moveTo>
                  <a:lnTo>
                    <a:pt x="917" y="477"/>
                  </a:lnTo>
                  <a:lnTo>
                    <a:pt x="2274" y="917"/>
                  </a:lnTo>
                  <a:lnTo>
                    <a:pt x="1357" y="477"/>
                  </a:lnTo>
                  <a:lnTo>
                    <a:pt x="1" y="0"/>
                  </a:lnTo>
                  <a:close/>
                  <a:moveTo>
                    <a:pt x="3190" y="3666"/>
                  </a:moveTo>
                  <a:lnTo>
                    <a:pt x="3190" y="4143"/>
                  </a:lnTo>
                  <a:lnTo>
                    <a:pt x="2750" y="5059"/>
                  </a:lnTo>
                  <a:lnTo>
                    <a:pt x="3190" y="5059"/>
                  </a:lnTo>
                  <a:lnTo>
                    <a:pt x="3667" y="4143"/>
                  </a:lnTo>
                  <a:lnTo>
                    <a:pt x="3190" y="36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82" name="Google Shape;6882;p91"/>
            <p:cNvSpPr/>
            <p:nvPr/>
          </p:nvSpPr>
          <p:spPr>
            <a:xfrm>
              <a:off x="3837925" y="856750"/>
              <a:ext cx="34850" cy="34850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477" y="1"/>
                  </a:moveTo>
                  <a:lnTo>
                    <a:pt x="1" y="1"/>
                  </a:lnTo>
                  <a:lnTo>
                    <a:pt x="477" y="1"/>
                  </a:lnTo>
                  <a:lnTo>
                    <a:pt x="1" y="1394"/>
                  </a:lnTo>
                  <a:lnTo>
                    <a:pt x="1394" y="1394"/>
                  </a:lnTo>
                  <a:lnTo>
                    <a:pt x="1394" y="1394"/>
                  </a:lnTo>
                  <a:lnTo>
                    <a:pt x="1" y="13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83" name="Google Shape;6883;p91"/>
            <p:cNvSpPr/>
            <p:nvPr/>
          </p:nvSpPr>
          <p:spPr>
            <a:xfrm>
              <a:off x="3769200" y="891575"/>
              <a:ext cx="11925" cy="25"/>
            </a:xfrm>
            <a:custGeom>
              <a:avLst/>
              <a:gdLst/>
              <a:ahLst/>
              <a:cxnLst/>
              <a:rect l="l" t="t" r="r" b="b"/>
              <a:pathLst>
                <a:path w="477" h="1" extrusionOk="0">
                  <a:moveTo>
                    <a:pt x="0" y="1"/>
                  </a:moveTo>
                  <a:lnTo>
                    <a:pt x="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84" name="Google Shape;6884;p91"/>
            <p:cNvSpPr/>
            <p:nvPr/>
          </p:nvSpPr>
          <p:spPr>
            <a:xfrm>
              <a:off x="3895675" y="948400"/>
              <a:ext cx="11025" cy="34850"/>
            </a:xfrm>
            <a:custGeom>
              <a:avLst/>
              <a:gdLst/>
              <a:ahLst/>
              <a:cxnLst/>
              <a:rect l="l" t="t" r="r" b="b"/>
              <a:pathLst>
                <a:path w="441" h="1394" extrusionOk="0">
                  <a:moveTo>
                    <a:pt x="0" y="1"/>
                  </a:moveTo>
                  <a:lnTo>
                    <a:pt x="0" y="917"/>
                  </a:lnTo>
                  <a:lnTo>
                    <a:pt x="440" y="1394"/>
                  </a:lnTo>
                  <a:lnTo>
                    <a:pt x="440" y="9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85" name="Google Shape;6885;p91"/>
            <p:cNvSpPr/>
            <p:nvPr/>
          </p:nvSpPr>
          <p:spPr>
            <a:xfrm>
              <a:off x="3700450" y="742200"/>
              <a:ext cx="34850" cy="103575"/>
            </a:xfrm>
            <a:custGeom>
              <a:avLst/>
              <a:gdLst/>
              <a:ahLst/>
              <a:cxnLst/>
              <a:rect l="l" t="t" r="r" b="b"/>
              <a:pathLst>
                <a:path w="1394" h="4143" extrusionOk="0">
                  <a:moveTo>
                    <a:pt x="1394" y="0"/>
                  </a:moveTo>
                  <a:lnTo>
                    <a:pt x="917" y="917"/>
                  </a:lnTo>
                  <a:lnTo>
                    <a:pt x="917" y="1393"/>
                  </a:lnTo>
                  <a:lnTo>
                    <a:pt x="1" y="2310"/>
                  </a:lnTo>
                  <a:lnTo>
                    <a:pt x="1" y="3226"/>
                  </a:lnTo>
                  <a:lnTo>
                    <a:pt x="1" y="3666"/>
                  </a:lnTo>
                  <a:lnTo>
                    <a:pt x="477" y="4143"/>
                  </a:lnTo>
                  <a:lnTo>
                    <a:pt x="477" y="3226"/>
                  </a:lnTo>
                  <a:lnTo>
                    <a:pt x="917" y="2310"/>
                  </a:lnTo>
                  <a:lnTo>
                    <a:pt x="1394" y="917"/>
                  </a:lnTo>
                  <a:lnTo>
                    <a:pt x="1394" y="477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86" name="Google Shape;6886;p91"/>
            <p:cNvSpPr/>
            <p:nvPr/>
          </p:nvSpPr>
          <p:spPr>
            <a:xfrm>
              <a:off x="1879350" y="2701675"/>
              <a:ext cx="25" cy="11025"/>
            </a:xfrm>
            <a:custGeom>
              <a:avLst/>
              <a:gdLst/>
              <a:ahLst/>
              <a:cxnLst/>
              <a:rect l="l" t="t" r="r" b="b"/>
              <a:pathLst>
                <a:path w="1" h="441" extrusionOk="0">
                  <a:moveTo>
                    <a:pt x="1" y="441"/>
                  </a:moveTo>
                  <a:lnTo>
                    <a:pt x="1" y="44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87" name="Google Shape;6887;p91"/>
            <p:cNvSpPr/>
            <p:nvPr/>
          </p:nvSpPr>
          <p:spPr>
            <a:xfrm>
              <a:off x="1432100" y="2758500"/>
              <a:ext cx="22950" cy="11950"/>
            </a:xfrm>
            <a:custGeom>
              <a:avLst/>
              <a:gdLst/>
              <a:ahLst/>
              <a:cxnLst/>
              <a:rect l="l" t="t" r="r" b="b"/>
              <a:pathLst>
                <a:path w="918" h="478" extrusionOk="0">
                  <a:moveTo>
                    <a:pt x="477" y="1"/>
                  </a:moveTo>
                  <a:lnTo>
                    <a:pt x="1" y="477"/>
                  </a:lnTo>
                  <a:lnTo>
                    <a:pt x="477" y="477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88" name="Google Shape;6888;p91"/>
            <p:cNvSpPr/>
            <p:nvPr/>
          </p:nvSpPr>
          <p:spPr>
            <a:xfrm>
              <a:off x="1902275" y="2689775"/>
              <a:ext cx="11025" cy="11925"/>
            </a:xfrm>
            <a:custGeom>
              <a:avLst/>
              <a:gdLst/>
              <a:ahLst/>
              <a:cxnLst/>
              <a:rect l="l" t="t" r="r" b="b"/>
              <a:pathLst>
                <a:path w="441" h="477" extrusionOk="0">
                  <a:moveTo>
                    <a:pt x="440" y="477"/>
                  </a:moveTo>
                  <a:lnTo>
                    <a:pt x="440" y="47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89" name="Google Shape;6889;p91"/>
            <p:cNvSpPr/>
            <p:nvPr/>
          </p:nvSpPr>
          <p:spPr>
            <a:xfrm>
              <a:off x="1398200" y="2701675"/>
              <a:ext cx="22925" cy="11025"/>
            </a:xfrm>
            <a:custGeom>
              <a:avLst/>
              <a:gdLst/>
              <a:ahLst/>
              <a:cxnLst/>
              <a:rect l="l" t="t" r="r" b="b"/>
              <a:pathLst>
                <a:path w="917" h="441" extrusionOk="0">
                  <a:moveTo>
                    <a:pt x="0" y="1"/>
                  </a:moveTo>
                  <a:lnTo>
                    <a:pt x="0" y="1"/>
                  </a:lnTo>
                  <a:lnTo>
                    <a:pt x="440" y="1"/>
                  </a:lnTo>
                  <a:lnTo>
                    <a:pt x="917" y="441"/>
                  </a:lnTo>
                  <a:lnTo>
                    <a:pt x="917" y="441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90" name="Google Shape;6890;p91"/>
            <p:cNvSpPr/>
            <p:nvPr/>
          </p:nvSpPr>
          <p:spPr>
            <a:xfrm>
              <a:off x="3574900" y="1097800"/>
              <a:ext cx="11025" cy="11025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0" y="0"/>
                  </a:moveTo>
                  <a:lnTo>
                    <a:pt x="0" y="0"/>
                  </a:lnTo>
                  <a:lnTo>
                    <a:pt x="440" y="4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91" name="Google Shape;6891;p91"/>
            <p:cNvSpPr/>
            <p:nvPr/>
          </p:nvSpPr>
          <p:spPr>
            <a:xfrm>
              <a:off x="5385000" y="3228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92" name="Google Shape;6892;p91"/>
            <p:cNvSpPr/>
            <p:nvPr/>
          </p:nvSpPr>
          <p:spPr>
            <a:xfrm>
              <a:off x="1718975" y="314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93" name="Google Shape;6893;p91"/>
            <p:cNvSpPr/>
            <p:nvPr/>
          </p:nvSpPr>
          <p:spPr>
            <a:xfrm>
              <a:off x="1180075" y="2895975"/>
              <a:ext cx="57750" cy="22950"/>
            </a:xfrm>
            <a:custGeom>
              <a:avLst/>
              <a:gdLst/>
              <a:ahLst/>
              <a:cxnLst/>
              <a:rect l="l" t="t" r="r" b="b"/>
              <a:pathLst>
                <a:path w="2310" h="918" extrusionOk="0">
                  <a:moveTo>
                    <a:pt x="477" y="1"/>
                  </a:moveTo>
                  <a:lnTo>
                    <a:pt x="0" y="477"/>
                  </a:lnTo>
                  <a:lnTo>
                    <a:pt x="477" y="477"/>
                  </a:lnTo>
                  <a:lnTo>
                    <a:pt x="917" y="917"/>
                  </a:lnTo>
                  <a:lnTo>
                    <a:pt x="2310" y="917"/>
                  </a:lnTo>
                  <a:lnTo>
                    <a:pt x="1833" y="477"/>
                  </a:lnTo>
                  <a:lnTo>
                    <a:pt x="917" y="477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94" name="Google Shape;6894;p91"/>
            <p:cNvSpPr/>
            <p:nvPr/>
          </p:nvSpPr>
          <p:spPr>
            <a:xfrm>
              <a:off x="1867450" y="2712675"/>
              <a:ext cx="25" cy="11950"/>
            </a:xfrm>
            <a:custGeom>
              <a:avLst/>
              <a:gdLst/>
              <a:ahLst/>
              <a:cxnLst/>
              <a:rect l="l" t="t" r="r" b="b"/>
              <a:pathLst>
                <a:path w="1" h="478" extrusionOk="0">
                  <a:moveTo>
                    <a:pt x="0" y="477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95" name="Google Shape;6895;p91"/>
            <p:cNvSpPr/>
            <p:nvPr/>
          </p:nvSpPr>
          <p:spPr>
            <a:xfrm>
              <a:off x="1500850" y="2816250"/>
              <a:ext cx="11925" cy="11025"/>
            </a:xfrm>
            <a:custGeom>
              <a:avLst/>
              <a:gdLst/>
              <a:ahLst/>
              <a:cxnLst/>
              <a:rect l="l" t="t" r="r" b="b"/>
              <a:pathLst>
                <a:path w="477" h="441" extrusionOk="0">
                  <a:moveTo>
                    <a:pt x="0" y="0"/>
                  </a:moveTo>
                  <a:lnTo>
                    <a:pt x="477" y="44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96" name="Google Shape;6896;p91"/>
            <p:cNvSpPr/>
            <p:nvPr/>
          </p:nvSpPr>
          <p:spPr>
            <a:xfrm>
              <a:off x="3929575" y="1097800"/>
              <a:ext cx="11950" cy="25"/>
            </a:xfrm>
            <a:custGeom>
              <a:avLst/>
              <a:gdLst/>
              <a:ahLst/>
              <a:cxnLst/>
              <a:rect l="l" t="t" r="r" b="b"/>
              <a:pathLst>
                <a:path w="478" h="1" extrusionOk="0">
                  <a:moveTo>
                    <a:pt x="477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97" name="Google Shape;6897;p91"/>
            <p:cNvSpPr/>
            <p:nvPr/>
          </p:nvSpPr>
          <p:spPr>
            <a:xfrm>
              <a:off x="4135800" y="1624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98" name="Google Shape;6898;p91"/>
            <p:cNvSpPr/>
            <p:nvPr/>
          </p:nvSpPr>
          <p:spPr>
            <a:xfrm>
              <a:off x="4067050" y="1441475"/>
              <a:ext cx="11950" cy="11025"/>
            </a:xfrm>
            <a:custGeom>
              <a:avLst/>
              <a:gdLst/>
              <a:ahLst/>
              <a:cxnLst/>
              <a:rect l="l" t="t" r="r" b="b"/>
              <a:pathLst>
                <a:path w="478" h="441" extrusionOk="0">
                  <a:moveTo>
                    <a:pt x="1" y="1"/>
                  </a:moveTo>
                  <a:lnTo>
                    <a:pt x="1" y="441"/>
                  </a:lnTo>
                  <a:lnTo>
                    <a:pt x="477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899" name="Google Shape;6899;p91"/>
            <p:cNvSpPr/>
            <p:nvPr/>
          </p:nvSpPr>
          <p:spPr>
            <a:xfrm>
              <a:off x="3906675" y="100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00" name="Google Shape;6900;p91"/>
            <p:cNvSpPr/>
            <p:nvPr/>
          </p:nvSpPr>
          <p:spPr>
            <a:xfrm>
              <a:off x="4078975" y="1372750"/>
              <a:ext cx="25" cy="11025"/>
            </a:xfrm>
            <a:custGeom>
              <a:avLst/>
              <a:gdLst/>
              <a:ahLst/>
              <a:cxnLst/>
              <a:rect l="l" t="t" r="r" b="b"/>
              <a:pathLst>
                <a:path w="1" h="441" extrusionOk="0">
                  <a:moveTo>
                    <a:pt x="0" y="0"/>
                  </a:moveTo>
                  <a:lnTo>
                    <a:pt x="0" y="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01" name="Google Shape;6901;p91"/>
            <p:cNvSpPr/>
            <p:nvPr/>
          </p:nvSpPr>
          <p:spPr>
            <a:xfrm>
              <a:off x="4777350" y="1383750"/>
              <a:ext cx="91675" cy="34850"/>
            </a:xfrm>
            <a:custGeom>
              <a:avLst/>
              <a:gdLst/>
              <a:ahLst/>
              <a:cxnLst/>
              <a:rect l="l" t="t" r="r" b="b"/>
              <a:pathLst>
                <a:path w="3667" h="1394" extrusionOk="0">
                  <a:moveTo>
                    <a:pt x="2310" y="0"/>
                  </a:moveTo>
                  <a:lnTo>
                    <a:pt x="0" y="917"/>
                  </a:lnTo>
                  <a:lnTo>
                    <a:pt x="917" y="1393"/>
                  </a:lnTo>
                  <a:lnTo>
                    <a:pt x="1833" y="1393"/>
                  </a:lnTo>
                  <a:lnTo>
                    <a:pt x="2310" y="917"/>
                  </a:lnTo>
                  <a:lnTo>
                    <a:pt x="3666" y="1393"/>
                  </a:lnTo>
                  <a:lnTo>
                    <a:pt x="3666" y="1393"/>
                  </a:lnTo>
                  <a:lnTo>
                    <a:pt x="2750" y="477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02" name="Google Shape;6902;p91"/>
            <p:cNvSpPr/>
            <p:nvPr/>
          </p:nvSpPr>
          <p:spPr>
            <a:xfrm>
              <a:off x="4193525" y="1887825"/>
              <a:ext cx="11025" cy="11950"/>
            </a:xfrm>
            <a:custGeom>
              <a:avLst/>
              <a:gdLst/>
              <a:ahLst/>
              <a:cxnLst/>
              <a:rect l="l" t="t" r="r" b="b"/>
              <a:pathLst>
                <a:path w="441" h="478" extrusionOk="0">
                  <a:moveTo>
                    <a:pt x="1" y="477"/>
                  </a:moveTo>
                  <a:lnTo>
                    <a:pt x="441" y="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03" name="Google Shape;6903;p91"/>
            <p:cNvSpPr/>
            <p:nvPr/>
          </p:nvSpPr>
          <p:spPr>
            <a:xfrm>
              <a:off x="4101875" y="1533125"/>
              <a:ext cx="11025" cy="25"/>
            </a:xfrm>
            <a:custGeom>
              <a:avLst/>
              <a:gdLst/>
              <a:ahLst/>
              <a:cxnLst/>
              <a:rect l="l" t="t" r="r" b="b"/>
              <a:pathLst>
                <a:path w="441" h="1" extrusionOk="0">
                  <a:moveTo>
                    <a:pt x="44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04" name="Google Shape;6904;p91"/>
            <p:cNvSpPr/>
            <p:nvPr/>
          </p:nvSpPr>
          <p:spPr>
            <a:xfrm>
              <a:off x="4319100" y="4591525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477" y="0"/>
                  </a:moveTo>
                  <a:lnTo>
                    <a:pt x="477" y="0"/>
                  </a:lnTo>
                  <a:lnTo>
                    <a:pt x="0" y="477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05" name="Google Shape;6905;p91"/>
            <p:cNvSpPr/>
            <p:nvPr/>
          </p:nvSpPr>
          <p:spPr>
            <a:xfrm>
              <a:off x="4571125" y="4007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06" name="Google Shape;6906;p91"/>
            <p:cNvSpPr/>
            <p:nvPr/>
          </p:nvSpPr>
          <p:spPr>
            <a:xfrm>
              <a:off x="3998325" y="4305575"/>
              <a:ext cx="25" cy="11025"/>
            </a:xfrm>
            <a:custGeom>
              <a:avLst/>
              <a:gdLst/>
              <a:ahLst/>
              <a:cxnLst/>
              <a:rect l="l" t="t" r="r" b="b"/>
              <a:pathLst>
                <a:path w="1" h="441" extrusionOk="0">
                  <a:moveTo>
                    <a:pt x="0" y="44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07" name="Google Shape;6907;p91"/>
            <p:cNvSpPr/>
            <p:nvPr/>
          </p:nvSpPr>
          <p:spPr>
            <a:xfrm>
              <a:off x="4250350" y="4614425"/>
              <a:ext cx="22950" cy="25"/>
            </a:xfrm>
            <a:custGeom>
              <a:avLst/>
              <a:gdLst/>
              <a:ahLst/>
              <a:cxnLst/>
              <a:rect l="l" t="t" r="r" b="b"/>
              <a:pathLst>
                <a:path w="918" h="1" extrusionOk="0">
                  <a:moveTo>
                    <a:pt x="477" y="1"/>
                  </a:moveTo>
                  <a:lnTo>
                    <a:pt x="1" y="1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08" name="Google Shape;6908;p91"/>
            <p:cNvSpPr/>
            <p:nvPr/>
          </p:nvSpPr>
          <p:spPr>
            <a:xfrm>
              <a:off x="4296175" y="3641100"/>
              <a:ext cx="57775" cy="45850"/>
            </a:xfrm>
            <a:custGeom>
              <a:avLst/>
              <a:gdLst/>
              <a:ahLst/>
              <a:cxnLst/>
              <a:rect l="l" t="t" r="r" b="b"/>
              <a:pathLst>
                <a:path w="2311" h="1834" extrusionOk="0">
                  <a:moveTo>
                    <a:pt x="1394" y="917"/>
                  </a:moveTo>
                  <a:lnTo>
                    <a:pt x="1834" y="440"/>
                  </a:lnTo>
                  <a:lnTo>
                    <a:pt x="2310" y="1"/>
                  </a:lnTo>
                  <a:lnTo>
                    <a:pt x="2310" y="1"/>
                  </a:lnTo>
                  <a:lnTo>
                    <a:pt x="1834" y="440"/>
                  </a:lnTo>
                  <a:lnTo>
                    <a:pt x="1394" y="917"/>
                  </a:lnTo>
                  <a:lnTo>
                    <a:pt x="1" y="1834"/>
                  </a:lnTo>
                  <a:lnTo>
                    <a:pt x="1" y="18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09" name="Google Shape;6909;p91"/>
            <p:cNvSpPr/>
            <p:nvPr/>
          </p:nvSpPr>
          <p:spPr>
            <a:xfrm>
              <a:off x="4433650" y="3664025"/>
              <a:ext cx="22950" cy="11000"/>
            </a:xfrm>
            <a:custGeom>
              <a:avLst/>
              <a:gdLst/>
              <a:ahLst/>
              <a:cxnLst/>
              <a:rect l="l" t="t" r="r" b="b"/>
              <a:pathLst>
                <a:path w="918" h="440" extrusionOk="0">
                  <a:moveTo>
                    <a:pt x="477" y="0"/>
                  </a:moveTo>
                  <a:lnTo>
                    <a:pt x="917" y="0"/>
                  </a:lnTo>
                  <a:lnTo>
                    <a:pt x="917" y="0"/>
                  </a:lnTo>
                  <a:lnTo>
                    <a:pt x="477" y="0"/>
                  </a:lnTo>
                  <a:lnTo>
                    <a:pt x="1" y="440"/>
                  </a:lnTo>
                  <a:lnTo>
                    <a:pt x="1" y="4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10" name="Google Shape;6910;p91"/>
            <p:cNvSpPr/>
            <p:nvPr/>
          </p:nvSpPr>
          <p:spPr>
            <a:xfrm>
              <a:off x="4525300" y="3697925"/>
              <a:ext cx="11950" cy="25"/>
            </a:xfrm>
            <a:custGeom>
              <a:avLst/>
              <a:gdLst/>
              <a:ahLst/>
              <a:cxnLst/>
              <a:rect l="l" t="t" r="r" b="b"/>
              <a:pathLst>
                <a:path w="478" h="1" extrusionOk="0">
                  <a:moveTo>
                    <a:pt x="477" y="0"/>
                  </a:moveTo>
                  <a:lnTo>
                    <a:pt x="477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11" name="Google Shape;6911;p91"/>
            <p:cNvSpPr/>
            <p:nvPr/>
          </p:nvSpPr>
          <p:spPr>
            <a:xfrm>
              <a:off x="4583050" y="3812475"/>
              <a:ext cx="22925" cy="25"/>
            </a:xfrm>
            <a:custGeom>
              <a:avLst/>
              <a:gdLst/>
              <a:ahLst/>
              <a:cxnLst/>
              <a:rect l="l" t="t" r="r" b="b"/>
              <a:pathLst>
                <a:path w="917" h="1" extrusionOk="0">
                  <a:moveTo>
                    <a:pt x="440" y="1"/>
                  </a:moveTo>
                  <a:lnTo>
                    <a:pt x="917" y="1"/>
                  </a:lnTo>
                  <a:lnTo>
                    <a:pt x="44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12" name="Google Shape;6912;p91"/>
            <p:cNvSpPr/>
            <p:nvPr/>
          </p:nvSpPr>
          <p:spPr>
            <a:xfrm>
              <a:off x="4262275" y="3675000"/>
              <a:ext cx="11025" cy="25"/>
            </a:xfrm>
            <a:custGeom>
              <a:avLst/>
              <a:gdLst/>
              <a:ahLst/>
              <a:cxnLst/>
              <a:rect l="l" t="t" r="r" b="b"/>
              <a:pathLst>
                <a:path w="441" h="1" extrusionOk="0">
                  <a:moveTo>
                    <a:pt x="0" y="1"/>
                  </a:moveTo>
                  <a:lnTo>
                    <a:pt x="0" y="1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13" name="Google Shape;6913;p91"/>
            <p:cNvSpPr/>
            <p:nvPr/>
          </p:nvSpPr>
          <p:spPr>
            <a:xfrm>
              <a:off x="4433650" y="4499875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477" y="0"/>
                  </a:moveTo>
                  <a:lnTo>
                    <a:pt x="477" y="0"/>
                  </a:lnTo>
                  <a:lnTo>
                    <a:pt x="1" y="477"/>
                  </a:lnTo>
                  <a:lnTo>
                    <a:pt x="1" y="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14" name="Google Shape;6914;p91"/>
            <p:cNvSpPr/>
            <p:nvPr/>
          </p:nvSpPr>
          <p:spPr>
            <a:xfrm>
              <a:off x="4502400" y="3664025"/>
              <a:ext cx="25" cy="22925"/>
            </a:xfrm>
            <a:custGeom>
              <a:avLst/>
              <a:gdLst/>
              <a:ahLst/>
              <a:cxnLst/>
              <a:rect l="l" t="t" r="r" b="b"/>
              <a:pathLst>
                <a:path w="1" h="917" extrusionOk="0">
                  <a:moveTo>
                    <a:pt x="0" y="0"/>
                  </a:moveTo>
                  <a:lnTo>
                    <a:pt x="0" y="0"/>
                  </a:lnTo>
                  <a:lnTo>
                    <a:pt x="0" y="917"/>
                  </a:lnTo>
                  <a:lnTo>
                    <a:pt x="0" y="9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15" name="Google Shape;6915;p91"/>
            <p:cNvSpPr/>
            <p:nvPr/>
          </p:nvSpPr>
          <p:spPr>
            <a:xfrm>
              <a:off x="4376825" y="4591525"/>
              <a:ext cx="11025" cy="25"/>
            </a:xfrm>
            <a:custGeom>
              <a:avLst/>
              <a:gdLst/>
              <a:ahLst/>
              <a:cxnLst/>
              <a:rect l="l" t="t" r="r" b="b"/>
              <a:pathLst>
                <a:path w="441" h="1" extrusionOk="0">
                  <a:moveTo>
                    <a:pt x="1" y="0"/>
                  </a:moveTo>
                  <a:lnTo>
                    <a:pt x="1" y="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16" name="Google Shape;6916;p91"/>
            <p:cNvSpPr/>
            <p:nvPr/>
          </p:nvSpPr>
          <p:spPr>
            <a:xfrm>
              <a:off x="4399750" y="4545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17" name="Google Shape;6917;p91"/>
            <p:cNvSpPr/>
            <p:nvPr/>
          </p:nvSpPr>
          <p:spPr>
            <a:xfrm>
              <a:off x="5418900" y="3468800"/>
              <a:ext cx="45850" cy="25"/>
            </a:xfrm>
            <a:custGeom>
              <a:avLst/>
              <a:gdLst/>
              <a:ahLst/>
              <a:cxnLst/>
              <a:rect l="l" t="t" r="r" b="b"/>
              <a:pathLst>
                <a:path w="1834" h="1" extrusionOk="0">
                  <a:moveTo>
                    <a:pt x="0" y="0"/>
                  </a:moveTo>
                  <a:lnTo>
                    <a:pt x="917" y="0"/>
                  </a:lnTo>
                  <a:lnTo>
                    <a:pt x="1833" y="0"/>
                  </a:lnTo>
                  <a:lnTo>
                    <a:pt x="1833" y="0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18" name="Google Shape;6918;p91"/>
            <p:cNvSpPr/>
            <p:nvPr/>
          </p:nvSpPr>
          <p:spPr>
            <a:xfrm>
              <a:off x="4147700" y="4637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19" name="Google Shape;6919;p91"/>
            <p:cNvSpPr/>
            <p:nvPr/>
          </p:nvSpPr>
          <p:spPr>
            <a:xfrm>
              <a:off x="4204525" y="4603425"/>
              <a:ext cx="11950" cy="25"/>
            </a:xfrm>
            <a:custGeom>
              <a:avLst/>
              <a:gdLst/>
              <a:ahLst/>
              <a:cxnLst/>
              <a:rect l="l" t="t" r="r" b="b"/>
              <a:pathLst>
                <a:path w="478" h="1" extrusionOk="0">
                  <a:moveTo>
                    <a:pt x="477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20" name="Google Shape;6920;p91"/>
            <p:cNvSpPr/>
            <p:nvPr/>
          </p:nvSpPr>
          <p:spPr>
            <a:xfrm>
              <a:off x="4422650" y="4591525"/>
              <a:ext cx="11025" cy="11925"/>
            </a:xfrm>
            <a:custGeom>
              <a:avLst/>
              <a:gdLst/>
              <a:ahLst/>
              <a:cxnLst/>
              <a:rect l="l" t="t" r="r" b="b"/>
              <a:pathLst>
                <a:path w="441" h="477" extrusionOk="0">
                  <a:moveTo>
                    <a:pt x="441" y="0"/>
                  </a:moveTo>
                  <a:lnTo>
                    <a:pt x="441" y="0"/>
                  </a:lnTo>
                  <a:lnTo>
                    <a:pt x="1" y="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21" name="Google Shape;6921;p91"/>
            <p:cNvSpPr/>
            <p:nvPr/>
          </p:nvSpPr>
          <p:spPr>
            <a:xfrm>
              <a:off x="4410750" y="4649250"/>
              <a:ext cx="25" cy="11025"/>
            </a:xfrm>
            <a:custGeom>
              <a:avLst/>
              <a:gdLst/>
              <a:ahLst/>
              <a:cxnLst/>
              <a:rect l="l" t="t" r="r" b="b"/>
              <a:pathLst>
                <a:path w="1" h="441" extrusionOk="0">
                  <a:moveTo>
                    <a:pt x="0" y="1"/>
                  </a:moveTo>
                  <a:lnTo>
                    <a:pt x="0" y="1"/>
                  </a:lnTo>
                  <a:lnTo>
                    <a:pt x="0" y="4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22" name="Google Shape;6922;p91"/>
            <p:cNvSpPr/>
            <p:nvPr/>
          </p:nvSpPr>
          <p:spPr>
            <a:xfrm>
              <a:off x="4422650" y="4614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23" name="Google Shape;6923;p91"/>
            <p:cNvSpPr/>
            <p:nvPr/>
          </p:nvSpPr>
          <p:spPr>
            <a:xfrm>
              <a:off x="3804025" y="4855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24" name="Google Shape;6924;p91"/>
            <p:cNvSpPr/>
            <p:nvPr/>
          </p:nvSpPr>
          <p:spPr>
            <a:xfrm>
              <a:off x="5258500" y="3228675"/>
              <a:ext cx="22950" cy="11025"/>
            </a:xfrm>
            <a:custGeom>
              <a:avLst/>
              <a:gdLst/>
              <a:ahLst/>
              <a:cxnLst/>
              <a:rect l="l" t="t" r="r" b="b"/>
              <a:pathLst>
                <a:path w="918" h="441" extrusionOk="0">
                  <a:moveTo>
                    <a:pt x="917" y="0"/>
                  </a:moveTo>
                  <a:lnTo>
                    <a:pt x="917" y="0"/>
                  </a:lnTo>
                  <a:lnTo>
                    <a:pt x="1" y="440"/>
                  </a:lnTo>
                  <a:lnTo>
                    <a:pt x="1" y="4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25" name="Google Shape;6925;p91"/>
            <p:cNvSpPr/>
            <p:nvPr/>
          </p:nvSpPr>
          <p:spPr>
            <a:xfrm>
              <a:off x="5212675" y="3216750"/>
              <a:ext cx="22950" cy="22950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917" y="477"/>
                  </a:moveTo>
                  <a:lnTo>
                    <a:pt x="917" y="1"/>
                  </a:lnTo>
                  <a:lnTo>
                    <a:pt x="917" y="1"/>
                  </a:lnTo>
                  <a:lnTo>
                    <a:pt x="917" y="477"/>
                  </a:lnTo>
                  <a:lnTo>
                    <a:pt x="1" y="917"/>
                  </a:lnTo>
                  <a:lnTo>
                    <a:pt x="1" y="9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26" name="Google Shape;6926;p91"/>
            <p:cNvSpPr/>
            <p:nvPr/>
          </p:nvSpPr>
          <p:spPr>
            <a:xfrm>
              <a:off x="5110025" y="3193850"/>
              <a:ext cx="22950" cy="45850"/>
            </a:xfrm>
            <a:custGeom>
              <a:avLst/>
              <a:gdLst/>
              <a:ahLst/>
              <a:cxnLst/>
              <a:rect l="l" t="t" r="r" b="b"/>
              <a:pathLst>
                <a:path w="918" h="1834" extrusionOk="0">
                  <a:moveTo>
                    <a:pt x="917" y="0"/>
                  </a:moveTo>
                  <a:lnTo>
                    <a:pt x="1" y="917"/>
                  </a:lnTo>
                  <a:lnTo>
                    <a:pt x="1" y="1833"/>
                  </a:lnTo>
                  <a:lnTo>
                    <a:pt x="441" y="917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27" name="Google Shape;6927;p91"/>
            <p:cNvSpPr/>
            <p:nvPr/>
          </p:nvSpPr>
          <p:spPr>
            <a:xfrm>
              <a:off x="5064200" y="3228675"/>
              <a:ext cx="11025" cy="11025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441" y="0"/>
                  </a:moveTo>
                  <a:lnTo>
                    <a:pt x="441" y="0"/>
                  </a:lnTo>
                  <a:lnTo>
                    <a:pt x="1" y="440"/>
                  </a:lnTo>
                  <a:lnTo>
                    <a:pt x="1" y="4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28" name="Google Shape;6928;p91"/>
            <p:cNvSpPr/>
            <p:nvPr/>
          </p:nvSpPr>
          <p:spPr>
            <a:xfrm>
              <a:off x="5430825" y="3228675"/>
              <a:ext cx="11000" cy="11025"/>
            </a:xfrm>
            <a:custGeom>
              <a:avLst/>
              <a:gdLst/>
              <a:ahLst/>
              <a:cxnLst/>
              <a:rect l="l" t="t" r="r" b="b"/>
              <a:pathLst>
                <a:path w="440" h="441" extrusionOk="0">
                  <a:moveTo>
                    <a:pt x="440" y="0"/>
                  </a:moveTo>
                  <a:lnTo>
                    <a:pt x="440" y="0"/>
                  </a:lnTo>
                  <a:lnTo>
                    <a:pt x="0" y="44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29" name="Google Shape;6929;p91"/>
            <p:cNvSpPr/>
            <p:nvPr/>
          </p:nvSpPr>
          <p:spPr>
            <a:xfrm>
              <a:off x="5018375" y="3228675"/>
              <a:ext cx="33950" cy="25"/>
            </a:xfrm>
            <a:custGeom>
              <a:avLst/>
              <a:gdLst/>
              <a:ahLst/>
              <a:cxnLst/>
              <a:rect l="l" t="t" r="r" b="b"/>
              <a:pathLst>
                <a:path w="1358" h="1" extrusionOk="0">
                  <a:moveTo>
                    <a:pt x="1357" y="0"/>
                  </a:moveTo>
                  <a:lnTo>
                    <a:pt x="1357" y="0"/>
                  </a:lnTo>
                  <a:lnTo>
                    <a:pt x="917" y="0"/>
                  </a:lnTo>
                  <a:lnTo>
                    <a:pt x="1" y="0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30" name="Google Shape;6930;p91"/>
            <p:cNvSpPr/>
            <p:nvPr/>
          </p:nvSpPr>
          <p:spPr>
            <a:xfrm>
              <a:off x="5430825" y="3308400"/>
              <a:ext cx="11000" cy="25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44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31" name="Google Shape;6931;p91"/>
            <p:cNvSpPr/>
            <p:nvPr/>
          </p:nvSpPr>
          <p:spPr>
            <a:xfrm>
              <a:off x="5304325" y="3216750"/>
              <a:ext cx="34875" cy="11950"/>
            </a:xfrm>
            <a:custGeom>
              <a:avLst/>
              <a:gdLst/>
              <a:ahLst/>
              <a:cxnLst/>
              <a:rect l="l" t="t" r="r" b="b"/>
              <a:pathLst>
                <a:path w="1395" h="478" extrusionOk="0">
                  <a:moveTo>
                    <a:pt x="478" y="1"/>
                  </a:moveTo>
                  <a:lnTo>
                    <a:pt x="1394" y="1"/>
                  </a:lnTo>
                  <a:lnTo>
                    <a:pt x="1394" y="1"/>
                  </a:lnTo>
                  <a:lnTo>
                    <a:pt x="1394" y="1"/>
                  </a:lnTo>
                  <a:lnTo>
                    <a:pt x="478" y="1"/>
                  </a:lnTo>
                  <a:lnTo>
                    <a:pt x="478" y="477"/>
                  </a:lnTo>
                  <a:lnTo>
                    <a:pt x="1" y="477"/>
                  </a:lnTo>
                  <a:lnTo>
                    <a:pt x="478" y="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32" name="Google Shape;6932;p91"/>
            <p:cNvSpPr/>
            <p:nvPr/>
          </p:nvSpPr>
          <p:spPr>
            <a:xfrm>
              <a:off x="5362075" y="3228675"/>
              <a:ext cx="25" cy="11025"/>
            </a:xfrm>
            <a:custGeom>
              <a:avLst/>
              <a:gdLst/>
              <a:ahLst/>
              <a:cxnLst/>
              <a:rect l="l" t="t" r="r" b="b"/>
              <a:pathLst>
                <a:path w="1" h="441" extrusionOk="0">
                  <a:moveTo>
                    <a:pt x="1" y="0"/>
                  </a:moveTo>
                  <a:lnTo>
                    <a:pt x="1" y="0"/>
                  </a:lnTo>
                  <a:lnTo>
                    <a:pt x="1" y="440"/>
                  </a:lnTo>
                  <a:lnTo>
                    <a:pt x="1" y="4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33" name="Google Shape;6933;p91"/>
            <p:cNvSpPr/>
            <p:nvPr/>
          </p:nvSpPr>
          <p:spPr>
            <a:xfrm>
              <a:off x="4433650" y="3251575"/>
              <a:ext cx="25" cy="11025"/>
            </a:xfrm>
            <a:custGeom>
              <a:avLst/>
              <a:gdLst/>
              <a:ahLst/>
              <a:cxnLst/>
              <a:rect l="l" t="t" r="r" b="b"/>
              <a:pathLst>
                <a:path w="1" h="441" extrusionOk="0">
                  <a:moveTo>
                    <a:pt x="1" y="44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34" name="Google Shape;6934;p91"/>
            <p:cNvSpPr/>
            <p:nvPr/>
          </p:nvSpPr>
          <p:spPr>
            <a:xfrm>
              <a:off x="3998325" y="327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35" name="Google Shape;6935;p91"/>
            <p:cNvSpPr/>
            <p:nvPr/>
          </p:nvSpPr>
          <p:spPr>
            <a:xfrm>
              <a:off x="4560125" y="323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36" name="Google Shape;6936;p91"/>
            <p:cNvSpPr/>
            <p:nvPr/>
          </p:nvSpPr>
          <p:spPr>
            <a:xfrm>
              <a:off x="4387825" y="3239675"/>
              <a:ext cx="25" cy="11925"/>
            </a:xfrm>
            <a:custGeom>
              <a:avLst/>
              <a:gdLst/>
              <a:ahLst/>
              <a:cxnLst/>
              <a:rect l="l" t="t" r="r" b="b"/>
              <a:pathLst>
                <a:path w="1" h="477" extrusionOk="0">
                  <a:moveTo>
                    <a:pt x="1" y="477"/>
                  </a:moveTo>
                  <a:lnTo>
                    <a:pt x="1" y="4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37" name="Google Shape;6937;p91"/>
            <p:cNvSpPr/>
            <p:nvPr/>
          </p:nvSpPr>
          <p:spPr>
            <a:xfrm>
              <a:off x="4067050" y="3216750"/>
              <a:ext cx="11950" cy="25"/>
            </a:xfrm>
            <a:custGeom>
              <a:avLst/>
              <a:gdLst/>
              <a:ahLst/>
              <a:cxnLst/>
              <a:rect l="l" t="t" r="r" b="b"/>
              <a:pathLst>
                <a:path w="478" h="1" extrusionOk="0">
                  <a:moveTo>
                    <a:pt x="1" y="1"/>
                  </a:moveTo>
                  <a:lnTo>
                    <a:pt x="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38" name="Google Shape;6938;p91"/>
            <p:cNvSpPr/>
            <p:nvPr/>
          </p:nvSpPr>
          <p:spPr>
            <a:xfrm>
              <a:off x="4697600" y="3068275"/>
              <a:ext cx="33950" cy="11025"/>
            </a:xfrm>
            <a:custGeom>
              <a:avLst/>
              <a:gdLst/>
              <a:ahLst/>
              <a:cxnLst/>
              <a:rect l="l" t="t" r="r" b="b"/>
              <a:pathLst>
                <a:path w="1358" h="441" extrusionOk="0">
                  <a:moveTo>
                    <a:pt x="917" y="1"/>
                  </a:moveTo>
                  <a:lnTo>
                    <a:pt x="1" y="441"/>
                  </a:lnTo>
                  <a:lnTo>
                    <a:pt x="1" y="441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39" name="Google Shape;6939;p91"/>
            <p:cNvSpPr/>
            <p:nvPr/>
          </p:nvSpPr>
          <p:spPr>
            <a:xfrm>
              <a:off x="4789250" y="3045375"/>
              <a:ext cx="22950" cy="22925"/>
            </a:xfrm>
            <a:custGeom>
              <a:avLst/>
              <a:gdLst/>
              <a:ahLst/>
              <a:cxnLst/>
              <a:rect l="l" t="t" r="r" b="b"/>
              <a:pathLst>
                <a:path w="918" h="917" extrusionOk="0">
                  <a:moveTo>
                    <a:pt x="917" y="0"/>
                  </a:moveTo>
                  <a:lnTo>
                    <a:pt x="917" y="0"/>
                  </a:lnTo>
                  <a:lnTo>
                    <a:pt x="1" y="917"/>
                  </a:lnTo>
                  <a:lnTo>
                    <a:pt x="1" y="9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40" name="Google Shape;6940;p91"/>
            <p:cNvSpPr/>
            <p:nvPr/>
          </p:nvSpPr>
          <p:spPr>
            <a:xfrm>
              <a:off x="4731525" y="3056375"/>
              <a:ext cx="22925" cy="11925"/>
            </a:xfrm>
            <a:custGeom>
              <a:avLst/>
              <a:gdLst/>
              <a:ahLst/>
              <a:cxnLst/>
              <a:rect l="l" t="t" r="r" b="b"/>
              <a:pathLst>
                <a:path w="917" h="477" extrusionOk="0">
                  <a:moveTo>
                    <a:pt x="477" y="0"/>
                  </a:moveTo>
                  <a:lnTo>
                    <a:pt x="0" y="477"/>
                  </a:lnTo>
                  <a:lnTo>
                    <a:pt x="477" y="477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41" name="Google Shape;6941;p91"/>
            <p:cNvSpPr/>
            <p:nvPr/>
          </p:nvSpPr>
          <p:spPr>
            <a:xfrm>
              <a:off x="4926725" y="3137025"/>
              <a:ext cx="22950" cy="11025"/>
            </a:xfrm>
            <a:custGeom>
              <a:avLst/>
              <a:gdLst/>
              <a:ahLst/>
              <a:cxnLst/>
              <a:rect l="l" t="t" r="r" b="b"/>
              <a:pathLst>
                <a:path w="918" h="441" extrusionOk="0">
                  <a:moveTo>
                    <a:pt x="441" y="0"/>
                  </a:moveTo>
                  <a:lnTo>
                    <a:pt x="917" y="0"/>
                  </a:lnTo>
                  <a:lnTo>
                    <a:pt x="917" y="0"/>
                  </a:lnTo>
                  <a:lnTo>
                    <a:pt x="441" y="0"/>
                  </a:lnTo>
                  <a:lnTo>
                    <a:pt x="1" y="440"/>
                  </a:lnTo>
                  <a:lnTo>
                    <a:pt x="1" y="4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42" name="Google Shape;6942;p91"/>
            <p:cNvSpPr/>
            <p:nvPr/>
          </p:nvSpPr>
          <p:spPr>
            <a:xfrm>
              <a:off x="6484800" y="4259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43" name="Google Shape;6943;p91"/>
            <p:cNvSpPr/>
            <p:nvPr/>
          </p:nvSpPr>
          <p:spPr>
            <a:xfrm>
              <a:off x="2738125" y="2895975"/>
              <a:ext cx="11925" cy="11950"/>
            </a:xfrm>
            <a:custGeom>
              <a:avLst/>
              <a:gdLst/>
              <a:ahLst/>
              <a:cxnLst/>
              <a:rect l="l" t="t" r="r" b="b"/>
              <a:pathLst>
                <a:path w="477" h="478" extrusionOk="0">
                  <a:moveTo>
                    <a:pt x="0" y="1"/>
                  </a:moveTo>
                  <a:lnTo>
                    <a:pt x="477" y="477"/>
                  </a:lnTo>
                  <a:lnTo>
                    <a:pt x="477" y="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44" name="Google Shape;6944;p91"/>
            <p:cNvSpPr/>
            <p:nvPr/>
          </p:nvSpPr>
          <p:spPr>
            <a:xfrm>
              <a:off x="2772950" y="2907900"/>
              <a:ext cx="11025" cy="11025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1" y="0"/>
                  </a:moveTo>
                  <a:lnTo>
                    <a:pt x="440" y="440"/>
                  </a:lnTo>
                  <a:lnTo>
                    <a:pt x="440" y="4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45" name="Google Shape;6945;p91"/>
            <p:cNvSpPr/>
            <p:nvPr/>
          </p:nvSpPr>
          <p:spPr>
            <a:xfrm>
              <a:off x="5705775" y="3949975"/>
              <a:ext cx="22925" cy="34850"/>
            </a:xfrm>
            <a:custGeom>
              <a:avLst/>
              <a:gdLst/>
              <a:ahLst/>
              <a:cxnLst/>
              <a:rect l="l" t="t" r="r" b="b"/>
              <a:pathLst>
                <a:path w="917" h="1394" extrusionOk="0">
                  <a:moveTo>
                    <a:pt x="440" y="917"/>
                  </a:moveTo>
                  <a:lnTo>
                    <a:pt x="917" y="0"/>
                  </a:lnTo>
                  <a:lnTo>
                    <a:pt x="917" y="0"/>
                  </a:lnTo>
                  <a:lnTo>
                    <a:pt x="440" y="917"/>
                  </a:lnTo>
                  <a:lnTo>
                    <a:pt x="0" y="1393"/>
                  </a:lnTo>
                  <a:lnTo>
                    <a:pt x="0" y="1393"/>
                  </a:lnTo>
                  <a:lnTo>
                    <a:pt x="0" y="13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46" name="Google Shape;6946;p91"/>
            <p:cNvSpPr/>
            <p:nvPr/>
          </p:nvSpPr>
          <p:spPr>
            <a:xfrm>
              <a:off x="5659950" y="3984800"/>
              <a:ext cx="11000" cy="33925"/>
            </a:xfrm>
            <a:custGeom>
              <a:avLst/>
              <a:gdLst/>
              <a:ahLst/>
              <a:cxnLst/>
              <a:rect l="l" t="t" r="r" b="b"/>
              <a:pathLst>
                <a:path w="440" h="1357" extrusionOk="0">
                  <a:moveTo>
                    <a:pt x="440" y="0"/>
                  </a:moveTo>
                  <a:lnTo>
                    <a:pt x="440" y="0"/>
                  </a:lnTo>
                  <a:lnTo>
                    <a:pt x="0" y="1357"/>
                  </a:lnTo>
                  <a:lnTo>
                    <a:pt x="0" y="13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47" name="Google Shape;6947;p91"/>
            <p:cNvSpPr/>
            <p:nvPr/>
          </p:nvSpPr>
          <p:spPr>
            <a:xfrm>
              <a:off x="3689450" y="2678775"/>
              <a:ext cx="45850" cy="11025"/>
            </a:xfrm>
            <a:custGeom>
              <a:avLst/>
              <a:gdLst/>
              <a:ahLst/>
              <a:cxnLst/>
              <a:rect l="l" t="t" r="r" b="b"/>
              <a:pathLst>
                <a:path w="1834" h="441" extrusionOk="0">
                  <a:moveTo>
                    <a:pt x="1834" y="0"/>
                  </a:moveTo>
                  <a:lnTo>
                    <a:pt x="1" y="440"/>
                  </a:lnTo>
                  <a:lnTo>
                    <a:pt x="441" y="440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48" name="Google Shape;6948;p91"/>
            <p:cNvSpPr/>
            <p:nvPr/>
          </p:nvSpPr>
          <p:spPr>
            <a:xfrm>
              <a:off x="6507700" y="4328475"/>
              <a:ext cx="11025" cy="11025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1" y="1"/>
                  </a:moveTo>
                  <a:lnTo>
                    <a:pt x="441" y="4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49" name="Google Shape;6949;p91"/>
            <p:cNvSpPr/>
            <p:nvPr/>
          </p:nvSpPr>
          <p:spPr>
            <a:xfrm>
              <a:off x="5785500" y="3961875"/>
              <a:ext cx="57775" cy="11025"/>
            </a:xfrm>
            <a:custGeom>
              <a:avLst/>
              <a:gdLst/>
              <a:ahLst/>
              <a:cxnLst/>
              <a:rect l="l" t="t" r="r" b="b"/>
              <a:pathLst>
                <a:path w="2311" h="441" extrusionOk="0">
                  <a:moveTo>
                    <a:pt x="2310" y="1"/>
                  </a:moveTo>
                  <a:lnTo>
                    <a:pt x="2310" y="1"/>
                  </a:lnTo>
                  <a:lnTo>
                    <a:pt x="1" y="441"/>
                  </a:lnTo>
                  <a:lnTo>
                    <a:pt x="1" y="441"/>
                  </a:lnTo>
                  <a:lnTo>
                    <a:pt x="1" y="4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50" name="Google Shape;6950;p91"/>
            <p:cNvSpPr/>
            <p:nvPr/>
          </p:nvSpPr>
          <p:spPr>
            <a:xfrm>
              <a:off x="4193525" y="2426725"/>
              <a:ext cx="11025" cy="11025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1" y="1"/>
                  </a:moveTo>
                  <a:lnTo>
                    <a:pt x="441" y="441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51" name="Google Shape;6951;p91"/>
            <p:cNvSpPr/>
            <p:nvPr/>
          </p:nvSpPr>
          <p:spPr>
            <a:xfrm>
              <a:off x="6060450" y="3961875"/>
              <a:ext cx="68775" cy="22950"/>
            </a:xfrm>
            <a:custGeom>
              <a:avLst/>
              <a:gdLst/>
              <a:ahLst/>
              <a:cxnLst/>
              <a:rect l="l" t="t" r="r" b="b"/>
              <a:pathLst>
                <a:path w="2751" h="918" extrusionOk="0">
                  <a:moveTo>
                    <a:pt x="1394" y="917"/>
                  </a:moveTo>
                  <a:lnTo>
                    <a:pt x="1834" y="441"/>
                  </a:lnTo>
                  <a:lnTo>
                    <a:pt x="2750" y="1"/>
                  </a:lnTo>
                  <a:lnTo>
                    <a:pt x="2750" y="1"/>
                  </a:lnTo>
                  <a:lnTo>
                    <a:pt x="1834" y="441"/>
                  </a:lnTo>
                  <a:lnTo>
                    <a:pt x="1394" y="917"/>
                  </a:lnTo>
                  <a:lnTo>
                    <a:pt x="477" y="917"/>
                  </a:lnTo>
                  <a:lnTo>
                    <a:pt x="1" y="917"/>
                  </a:lnTo>
                  <a:lnTo>
                    <a:pt x="477" y="9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52" name="Google Shape;6952;p91"/>
            <p:cNvSpPr/>
            <p:nvPr/>
          </p:nvSpPr>
          <p:spPr>
            <a:xfrm>
              <a:off x="1673150" y="4385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53" name="Google Shape;6953;p91"/>
            <p:cNvSpPr/>
            <p:nvPr/>
          </p:nvSpPr>
          <p:spPr>
            <a:xfrm>
              <a:off x="2750050" y="3045375"/>
              <a:ext cx="22925" cy="33925"/>
            </a:xfrm>
            <a:custGeom>
              <a:avLst/>
              <a:gdLst/>
              <a:ahLst/>
              <a:cxnLst/>
              <a:rect l="l" t="t" r="r" b="b"/>
              <a:pathLst>
                <a:path w="917" h="1357" extrusionOk="0">
                  <a:moveTo>
                    <a:pt x="0" y="0"/>
                  </a:moveTo>
                  <a:lnTo>
                    <a:pt x="440" y="440"/>
                  </a:lnTo>
                  <a:lnTo>
                    <a:pt x="917" y="1357"/>
                  </a:lnTo>
                  <a:lnTo>
                    <a:pt x="917" y="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54" name="Google Shape;6954;p91"/>
            <p:cNvSpPr/>
            <p:nvPr/>
          </p:nvSpPr>
          <p:spPr>
            <a:xfrm>
              <a:off x="5980725" y="3961875"/>
              <a:ext cx="33925" cy="11025"/>
            </a:xfrm>
            <a:custGeom>
              <a:avLst/>
              <a:gdLst/>
              <a:ahLst/>
              <a:cxnLst/>
              <a:rect l="l" t="t" r="r" b="b"/>
              <a:pathLst>
                <a:path w="1357" h="441" extrusionOk="0">
                  <a:moveTo>
                    <a:pt x="1357" y="1"/>
                  </a:moveTo>
                  <a:lnTo>
                    <a:pt x="1357" y="1"/>
                  </a:lnTo>
                  <a:lnTo>
                    <a:pt x="0" y="441"/>
                  </a:lnTo>
                  <a:lnTo>
                    <a:pt x="0" y="4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55" name="Google Shape;6955;p91"/>
            <p:cNvSpPr/>
            <p:nvPr/>
          </p:nvSpPr>
          <p:spPr>
            <a:xfrm>
              <a:off x="5900075" y="3961875"/>
              <a:ext cx="57750" cy="11025"/>
            </a:xfrm>
            <a:custGeom>
              <a:avLst/>
              <a:gdLst/>
              <a:ahLst/>
              <a:cxnLst/>
              <a:rect l="l" t="t" r="r" b="b"/>
              <a:pathLst>
                <a:path w="2310" h="441" extrusionOk="0">
                  <a:moveTo>
                    <a:pt x="1833" y="1"/>
                  </a:moveTo>
                  <a:lnTo>
                    <a:pt x="2310" y="1"/>
                  </a:lnTo>
                  <a:lnTo>
                    <a:pt x="1833" y="1"/>
                  </a:lnTo>
                  <a:lnTo>
                    <a:pt x="477" y="441"/>
                  </a:lnTo>
                  <a:lnTo>
                    <a:pt x="0" y="441"/>
                  </a:lnTo>
                  <a:lnTo>
                    <a:pt x="477" y="4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56" name="Google Shape;6956;p91"/>
            <p:cNvSpPr/>
            <p:nvPr/>
          </p:nvSpPr>
          <p:spPr>
            <a:xfrm>
              <a:off x="5854250" y="3972875"/>
              <a:ext cx="11925" cy="25"/>
            </a:xfrm>
            <a:custGeom>
              <a:avLst/>
              <a:gdLst/>
              <a:ahLst/>
              <a:cxnLst/>
              <a:rect l="l" t="t" r="r" b="b"/>
              <a:pathLst>
                <a:path w="477" h="1" extrusionOk="0">
                  <a:moveTo>
                    <a:pt x="477" y="1"/>
                  </a:moveTo>
                  <a:lnTo>
                    <a:pt x="47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57" name="Google Shape;6957;p91"/>
            <p:cNvSpPr/>
            <p:nvPr/>
          </p:nvSpPr>
          <p:spPr>
            <a:xfrm>
              <a:off x="4158700" y="2460650"/>
              <a:ext cx="25" cy="11925"/>
            </a:xfrm>
            <a:custGeom>
              <a:avLst/>
              <a:gdLst/>
              <a:ahLst/>
              <a:cxnLst/>
              <a:rect l="l" t="t" r="r" b="b"/>
              <a:pathLst>
                <a:path w="1" h="477" extrusionOk="0">
                  <a:moveTo>
                    <a:pt x="1" y="0"/>
                  </a:moveTo>
                  <a:lnTo>
                    <a:pt x="1" y="477"/>
                  </a:lnTo>
                  <a:lnTo>
                    <a:pt x="1" y="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58" name="Google Shape;6958;p91"/>
            <p:cNvSpPr/>
            <p:nvPr/>
          </p:nvSpPr>
          <p:spPr>
            <a:xfrm>
              <a:off x="4204525" y="2666850"/>
              <a:ext cx="22950" cy="22950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1" y="1"/>
                  </a:moveTo>
                  <a:lnTo>
                    <a:pt x="477" y="477"/>
                  </a:lnTo>
                  <a:lnTo>
                    <a:pt x="917" y="917"/>
                  </a:lnTo>
                  <a:lnTo>
                    <a:pt x="917" y="4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59" name="Google Shape;6959;p91"/>
            <p:cNvSpPr/>
            <p:nvPr/>
          </p:nvSpPr>
          <p:spPr>
            <a:xfrm>
              <a:off x="4181625" y="2529375"/>
              <a:ext cx="22925" cy="25"/>
            </a:xfrm>
            <a:custGeom>
              <a:avLst/>
              <a:gdLst/>
              <a:ahLst/>
              <a:cxnLst/>
              <a:rect l="l" t="t" r="r" b="b"/>
              <a:pathLst>
                <a:path w="917" h="1" extrusionOk="0">
                  <a:moveTo>
                    <a:pt x="0" y="1"/>
                  </a:moveTo>
                  <a:lnTo>
                    <a:pt x="917" y="1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60" name="Google Shape;6960;p91"/>
            <p:cNvSpPr/>
            <p:nvPr/>
          </p:nvSpPr>
          <p:spPr>
            <a:xfrm>
              <a:off x="4285175" y="2643950"/>
              <a:ext cx="33950" cy="25"/>
            </a:xfrm>
            <a:custGeom>
              <a:avLst/>
              <a:gdLst/>
              <a:ahLst/>
              <a:cxnLst/>
              <a:rect l="l" t="t" r="r" b="b"/>
              <a:pathLst>
                <a:path w="1358" h="1" extrusionOk="0">
                  <a:moveTo>
                    <a:pt x="1357" y="0"/>
                  </a:moveTo>
                  <a:lnTo>
                    <a:pt x="917" y="0"/>
                  </a:lnTo>
                  <a:lnTo>
                    <a:pt x="1" y="0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61" name="Google Shape;6961;p91"/>
            <p:cNvSpPr/>
            <p:nvPr/>
          </p:nvSpPr>
          <p:spPr>
            <a:xfrm>
              <a:off x="4605950" y="2964725"/>
              <a:ext cx="22950" cy="11925"/>
            </a:xfrm>
            <a:custGeom>
              <a:avLst/>
              <a:gdLst/>
              <a:ahLst/>
              <a:cxnLst/>
              <a:rect l="l" t="t" r="r" b="b"/>
              <a:pathLst>
                <a:path w="918" h="477" extrusionOk="0">
                  <a:moveTo>
                    <a:pt x="1" y="0"/>
                  </a:moveTo>
                  <a:lnTo>
                    <a:pt x="917" y="477"/>
                  </a:lnTo>
                  <a:lnTo>
                    <a:pt x="917" y="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62" name="Google Shape;6962;p91"/>
            <p:cNvSpPr/>
            <p:nvPr/>
          </p:nvSpPr>
          <p:spPr>
            <a:xfrm>
              <a:off x="4181625" y="2483550"/>
              <a:ext cx="11925" cy="11950"/>
            </a:xfrm>
            <a:custGeom>
              <a:avLst/>
              <a:gdLst/>
              <a:ahLst/>
              <a:cxnLst/>
              <a:rect l="l" t="t" r="r" b="b"/>
              <a:pathLst>
                <a:path w="477" h="478" extrusionOk="0">
                  <a:moveTo>
                    <a:pt x="477" y="1"/>
                  </a:moveTo>
                  <a:lnTo>
                    <a:pt x="477" y="1"/>
                  </a:lnTo>
                  <a:lnTo>
                    <a:pt x="0" y="477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63" name="Google Shape;6963;p91"/>
            <p:cNvSpPr/>
            <p:nvPr/>
          </p:nvSpPr>
          <p:spPr>
            <a:xfrm>
              <a:off x="4491400" y="2793325"/>
              <a:ext cx="33925" cy="25"/>
            </a:xfrm>
            <a:custGeom>
              <a:avLst/>
              <a:gdLst/>
              <a:ahLst/>
              <a:cxnLst/>
              <a:rect l="l" t="t" r="r" b="b"/>
              <a:pathLst>
                <a:path w="1357" h="1" extrusionOk="0">
                  <a:moveTo>
                    <a:pt x="1357" y="1"/>
                  </a:moveTo>
                  <a:lnTo>
                    <a:pt x="135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64" name="Google Shape;6964;p91"/>
            <p:cNvSpPr/>
            <p:nvPr/>
          </p:nvSpPr>
          <p:spPr>
            <a:xfrm>
              <a:off x="4364925" y="2643950"/>
              <a:ext cx="34850" cy="22925"/>
            </a:xfrm>
            <a:custGeom>
              <a:avLst/>
              <a:gdLst/>
              <a:ahLst/>
              <a:cxnLst/>
              <a:rect l="l" t="t" r="r" b="b"/>
              <a:pathLst>
                <a:path w="1394" h="917" extrusionOk="0">
                  <a:moveTo>
                    <a:pt x="477" y="917"/>
                  </a:moveTo>
                  <a:lnTo>
                    <a:pt x="1393" y="477"/>
                  </a:lnTo>
                  <a:lnTo>
                    <a:pt x="1393" y="0"/>
                  </a:lnTo>
                  <a:lnTo>
                    <a:pt x="1393" y="0"/>
                  </a:lnTo>
                  <a:lnTo>
                    <a:pt x="1393" y="477"/>
                  </a:lnTo>
                  <a:lnTo>
                    <a:pt x="477" y="917"/>
                  </a:lnTo>
                  <a:lnTo>
                    <a:pt x="0" y="917"/>
                  </a:lnTo>
                  <a:lnTo>
                    <a:pt x="0" y="9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65" name="Google Shape;6965;p91"/>
            <p:cNvSpPr/>
            <p:nvPr/>
          </p:nvSpPr>
          <p:spPr>
            <a:xfrm>
              <a:off x="1569575" y="4328475"/>
              <a:ext cx="22950" cy="11025"/>
            </a:xfrm>
            <a:custGeom>
              <a:avLst/>
              <a:gdLst/>
              <a:ahLst/>
              <a:cxnLst/>
              <a:rect l="l" t="t" r="r" b="b"/>
              <a:pathLst>
                <a:path w="918" h="441" extrusionOk="0">
                  <a:moveTo>
                    <a:pt x="1" y="1"/>
                  </a:moveTo>
                  <a:lnTo>
                    <a:pt x="917" y="44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66" name="Google Shape;6966;p91"/>
            <p:cNvSpPr/>
            <p:nvPr/>
          </p:nvSpPr>
          <p:spPr>
            <a:xfrm>
              <a:off x="4594050" y="2964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67" name="Google Shape;6967;p91"/>
            <p:cNvSpPr/>
            <p:nvPr/>
          </p:nvSpPr>
          <p:spPr>
            <a:xfrm>
              <a:off x="6553525" y="3904150"/>
              <a:ext cx="11025" cy="45850"/>
            </a:xfrm>
            <a:custGeom>
              <a:avLst/>
              <a:gdLst/>
              <a:ahLst/>
              <a:cxnLst/>
              <a:rect l="l" t="t" r="r" b="b"/>
              <a:pathLst>
                <a:path w="441" h="1834" extrusionOk="0">
                  <a:moveTo>
                    <a:pt x="441" y="1833"/>
                  </a:moveTo>
                  <a:lnTo>
                    <a:pt x="441" y="1833"/>
                  </a:lnTo>
                  <a:lnTo>
                    <a:pt x="1" y="917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1" y="9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68" name="Google Shape;6968;p91"/>
            <p:cNvSpPr/>
            <p:nvPr/>
          </p:nvSpPr>
          <p:spPr>
            <a:xfrm>
              <a:off x="4089975" y="2460650"/>
              <a:ext cx="22925" cy="22925"/>
            </a:xfrm>
            <a:custGeom>
              <a:avLst/>
              <a:gdLst/>
              <a:ahLst/>
              <a:cxnLst/>
              <a:rect l="l" t="t" r="r" b="b"/>
              <a:pathLst>
                <a:path w="917" h="917" extrusionOk="0">
                  <a:moveTo>
                    <a:pt x="0" y="0"/>
                  </a:moveTo>
                  <a:lnTo>
                    <a:pt x="0" y="0"/>
                  </a:lnTo>
                  <a:lnTo>
                    <a:pt x="917" y="917"/>
                  </a:lnTo>
                  <a:lnTo>
                    <a:pt x="917" y="9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69" name="Google Shape;6969;p91"/>
            <p:cNvSpPr/>
            <p:nvPr/>
          </p:nvSpPr>
          <p:spPr>
            <a:xfrm>
              <a:off x="4010225" y="2437725"/>
              <a:ext cx="22950" cy="11950"/>
            </a:xfrm>
            <a:custGeom>
              <a:avLst/>
              <a:gdLst/>
              <a:ahLst/>
              <a:cxnLst/>
              <a:rect l="l" t="t" r="r" b="b"/>
              <a:pathLst>
                <a:path w="918" h="478" extrusionOk="0">
                  <a:moveTo>
                    <a:pt x="1" y="1"/>
                  </a:moveTo>
                  <a:lnTo>
                    <a:pt x="1" y="1"/>
                  </a:lnTo>
                  <a:lnTo>
                    <a:pt x="917" y="477"/>
                  </a:lnTo>
                  <a:lnTo>
                    <a:pt x="917" y="477"/>
                  </a:lnTo>
                  <a:lnTo>
                    <a:pt x="917" y="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70" name="Google Shape;6970;p91"/>
            <p:cNvSpPr/>
            <p:nvPr/>
          </p:nvSpPr>
          <p:spPr>
            <a:xfrm>
              <a:off x="3987325" y="2437725"/>
              <a:ext cx="22925" cy="11950"/>
            </a:xfrm>
            <a:custGeom>
              <a:avLst/>
              <a:gdLst/>
              <a:ahLst/>
              <a:cxnLst/>
              <a:rect l="l" t="t" r="r" b="b"/>
              <a:pathLst>
                <a:path w="917" h="478" extrusionOk="0">
                  <a:moveTo>
                    <a:pt x="0" y="1"/>
                  </a:moveTo>
                  <a:lnTo>
                    <a:pt x="0" y="1"/>
                  </a:lnTo>
                  <a:lnTo>
                    <a:pt x="440" y="477"/>
                  </a:lnTo>
                  <a:lnTo>
                    <a:pt x="917" y="477"/>
                  </a:lnTo>
                  <a:lnTo>
                    <a:pt x="917" y="477"/>
                  </a:lnTo>
                  <a:lnTo>
                    <a:pt x="440" y="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71" name="Google Shape;6971;p91"/>
            <p:cNvSpPr/>
            <p:nvPr/>
          </p:nvSpPr>
          <p:spPr>
            <a:xfrm>
              <a:off x="4158700" y="2472550"/>
              <a:ext cx="22950" cy="25"/>
            </a:xfrm>
            <a:custGeom>
              <a:avLst/>
              <a:gdLst/>
              <a:ahLst/>
              <a:cxnLst/>
              <a:rect l="l" t="t" r="r" b="b"/>
              <a:pathLst>
                <a:path w="918" h="1" extrusionOk="0">
                  <a:moveTo>
                    <a:pt x="477" y="1"/>
                  </a:moveTo>
                  <a:lnTo>
                    <a:pt x="477" y="1"/>
                  </a:lnTo>
                  <a:lnTo>
                    <a:pt x="477" y="1"/>
                  </a:lnTo>
                  <a:lnTo>
                    <a:pt x="477" y="1"/>
                  </a:lnTo>
                  <a:lnTo>
                    <a:pt x="917" y="1"/>
                  </a:lnTo>
                  <a:lnTo>
                    <a:pt x="917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72" name="Google Shape;6972;p91"/>
            <p:cNvSpPr/>
            <p:nvPr/>
          </p:nvSpPr>
          <p:spPr>
            <a:xfrm>
              <a:off x="4044150" y="2449650"/>
              <a:ext cx="22925" cy="22925"/>
            </a:xfrm>
            <a:custGeom>
              <a:avLst/>
              <a:gdLst/>
              <a:ahLst/>
              <a:cxnLst/>
              <a:rect l="l" t="t" r="r" b="b"/>
              <a:pathLst>
                <a:path w="917" h="917" extrusionOk="0">
                  <a:moveTo>
                    <a:pt x="0" y="44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40"/>
                  </a:lnTo>
                  <a:lnTo>
                    <a:pt x="477" y="917"/>
                  </a:lnTo>
                  <a:lnTo>
                    <a:pt x="917" y="917"/>
                  </a:lnTo>
                  <a:lnTo>
                    <a:pt x="477" y="9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73" name="Google Shape;6973;p91"/>
            <p:cNvSpPr/>
            <p:nvPr/>
          </p:nvSpPr>
          <p:spPr>
            <a:xfrm>
              <a:off x="6220850" y="4122275"/>
              <a:ext cx="34850" cy="25"/>
            </a:xfrm>
            <a:custGeom>
              <a:avLst/>
              <a:gdLst/>
              <a:ahLst/>
              <a:cxnLst/>
              <a:rect l="l" t="t" r="r" b="b"/>
              <a:pathLst>
                <a:path w="1394" h="1" extrusionOk="0">
                  <a:moveTo>
                    <a:pt x="0" y="0"/>
                  </a:moveTo>
                  <a:lnTo>
                    <a:pt x="0" y="0"/>
                  </a:lnTo>
                  <a:lnTo>
                    <a:pt x="917" y="0"/>
                  </a:lnTo>
                  <a:lnTo>
                    <a:pt x="1393" y="0"/>
                  </a:lnTo>
                  <a:lnTo>
                    <a:pt x="1393" y="0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74" name="Google Shape;6974;p91"/>
            <p:cNvSpPr/>
            <p:nvPr/>
          </p:nvSpPr>
          <p:spPr>
            <a:xfrm>
              <a:off x="6370225" y="4213925"/>
              <a:ext cx="22950" cy="11025"/>
            </a:xfrm>
            <a:custGeom>
              <a:avLst/>
              <a:gdLst/>
              <a:ahLst/>
              <a:cxnLst/>
              <a:rect l="l" t="t" r="r" b="b"/>
              <a:pathLst>
                <a:path w="918" h="441" extrusionOk="0">
                  <a:moveTo>
                    <a:pt x="1" y="440"/>
                  </a:moveTo>
                  <a:lnTo>
                    <a:pt x="9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75" name="Google Shape;6975;p91"/>
            <p:cNvSpPr/>
            <p:nvPr/>
          </p:nvSpPr>
          <p:spPr>
            <a:xfrm>
              <a:off x="6289575" y="3972875"/>
              <a:ext cx="34850" cy="11950"/>
            </a:xfrm>
            <a:custGeom>
              <a:avLst/>
              <a:gdLst/>
              <a:ahLst/>
              <a:cxnLst/>
              <a:rect l="l" t="t" r="r" b="b"/>
              <a:pathLst>
                <a:path w="1394" h="478" extrusionOk="0">
                  <a:moveTo>
                    <a:pt x="917" y="1"/>
                  </a:moveTo>
                  <a:lnTo>
                    <a:pt x="1394" y="1"/>
                  </a:lnTo>
                  <a:lnTo>
                    <a:pt x="917" y="1"/>
                  </a:lnTo>
                  <a:lnTo>
                    <a:pt x="1" y="477"/>
                  </a:lnTo>
                  <a:lnTo>
                    <a:pt x="1" y="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76" name="Google Shape;6976;p91"/>
            <p:cNvSpPr/>
            <p:nvPr/>
          </p:nvSpPr>
          <p:spPr>
            <a:xfrm>
              <a:off x="6209850" y="4133275"/>
              <a:ext cx="11025" cy="25"/>
            </a:xfrm>
            <a:custGeom>
              <a:avLst/>
              <a:gdLst/>
              <a:ahLst/>
              <a:cxnLst/>
              <a:rect l="l" t="t" r="r" b="b"/>
              <a:pathLst>
                <a:path w="441" h="1" extrusionOk="0">
                  <a:moveTo>
                    <a:pt x="0" y="0"/>
                  </a:moveTo>
                  <a:lnTo>
                    <a:pt x="440" y="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77" name="Google Shape;6977;p91"/>
            <p:cNvSpPr/>
            <p:nvPr/>
          </p:nvSpPr>
          <p:spPr>
            <a:xfrm>
              <a:off x="6358325" y="3972875"/>
              <a:ext cx="11925" cy="25"/>
            </a:xfrm>
            <a:custGeom>
              <a:avLst/>
              <a:gdLst/>
              <a:ahLst/>
              <a:cxnLst/>
              <a:rect l="l" t="t" r="r" b="b"/>
              <a:pathLst>
                <a:path w="477" h="1" extrusionOk="0">
                  <a:moveTo>
                    <a:pt x="0" y="1"/>
                  </a:moveTo>
                  <a:lnTo>
                    <a:pt x="0" y="1"/>
                  </a:lnTo>
                  <a:lnTo>
                    <a:pt x="477" y="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78" name="Google Shape;6978;p91"/>
            <p:cNvSpPr/>
            <p:nvPr/>
          </p:nvSpPr>
          <p:spPr>
            <a:xfrm>
              <a:off x="6289575" y="4053525"/>
              <a:ext cx="34850" cy="22950"/>
            </a:xfrm>
            <a:custGeom>
              <a:avLst/>
              <a:gdLst/>
              <a:ahLst/>
              <a:cxnLst/>
              <a:rect l="l" t="t" r="r" b="b"/>
              <a:pathLst>
                <a:path w="1394" h="918" extrusionOk="0">
                  <a:moveTo>
                    <a:pt x="1" y="1"/>
                  </a:moveTo>
                  <a:lnTo>
                    <a:pt x="1" y="1"/>
                  </a:lnTo>
                  <a:lnTo>
                    <a:pt x="917" y="917"/>
                  </a:lnTo>
                  <a:lnTo>
                    <a:pt x="1394" y="917"/>
                  </a:lnTo>
                  <a:lnTo>
                    <a:pt x="917" y="9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79" name="Google Shape;6979;p91"/>
            <p:cNvSpPr/>
            <p:nvPr/>
          </p:nvSpPr>
          <p:spPr>
            <a:xfrm>
              <a:off x="6335400" y="4076450"/>
              <a:ext cx="22950" cy="11025"/>
            </a:xfrm>
            <a:custGeom>
              <a:avLst/>
              <a:gdLst/>
              <a:ahLst/>
              <a:cxnLst/>
              <a:rect l="l" t="t" r="r" b="b"/>
              <a:pathLst>
                <a:path w="918" h="441" extrusionOk="0">
                  <a:moveTo>
                    <a:pt x="1" y="0"/>
                  </a:moveTo>
                  <a:lnTo>
                    <a:pt x="917" y="440"/>
                  </a:lnTo>
                  <a:lnTo>
                    <a:pt x="917" y="4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80" name="Google Shape;6980;p91"/>
            <p:cNvSpPr/>
            <p:nvPr/>
          </p:nvSpPr>
          <p:spPr>
            <a:xfrm>
              <a:off x="6255675" y="4087450"/>
              <a:ext cx="11025" cy="11925"/>
            </a:xfrm>
            <a:custGeom>
              <a:avLst/>
              <a:gdLst/>
              <a:ahLst/>
              <a:cxnLst/>
              <a:rect l="l" t="t" r="r" b="b"/>
              <a:pathLst>
                <a:path w="441" h="477" extrusionOk="0">
                  <a:moveTo>
                    <a:pt x="0" y="477"/>
                  </a:moveTo>
                  <a:lnTo>
                    <a:pt x="4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81" name="Google Shape;6981;p91"/>
            <p:cNvSpPr/>
            <p:nvPr/>
          </p:nvSpPr>
          <p:spPr>
            <a:xfrm>
              <a:off x="6484800" y="4282650"/>
              <a:ext cx="11025" cy="25"/>
            </a:xfrm>
            <a:custGeom>
              <a:avLst/>
              <a:gdLst/>
              <a:ahLst/>
              <a:cxnLst/>
              <a:rect l="l" t="t" r="r" b="b"/>
              <a:pathLst>
                <a:path w="441" h="1" extrusionOk="0">
                  <a:moveTo>
                    <a:pt x="440" y="1"/>
                  </a:moveTo>
                  <a:lnTo>
                    <a:pt x="44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82" name="Google Shape;6982;p91"/>
            <p:cNvSpPr/>
            <p:nvPr/>
          </p:nvSpPr>
          <p:spPr>
            <a:xfrm>
              <a:off x="6370225" y="4179100"/>
              <a:ext cx="11025" cy="25"/>
            </a:xfrm>
            <a:custGeom>
              <a:avLst/>
              <a:gdLst/>
              <a:ahLst/>
              <a:cxnLst/>
              <a:rect l="l" t="t" r="r" b="b"/>
              <a:pathLst>
                <a:path w="441" h="1" extrusionOk="0">
                  <a:moveTo>
                    <a:pt x="44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83" name="Google Shape;6983;p91"/>
            <p:cNvSpPr/>
            <p:nvPr/>
          </p:nvSpPr>
          <p:spPr>
            <a:xfrm>
              <a:off x="6449975" y="4259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84" name="Google Shape;6984;p91"/>
            <p:cNvSpPr/>
            <p:nvPr/>
          </p:nvSpPr>
          <p:spPr>
            <a:xfrm>
              <a:off x="6495800" y="3995800"/>
              <a:ext cx="34850" cy="11925"/>
            </a:xfrm>
            <a:custGeom>
              <a:avLst/>
              <a:gdLst/>
              <a:ahLst/>
              <a:cxnLst/>
              <a:rect l="l" t="t" r="r" b="b"/>
              <a:pathLst>
                <a:path w="1394" h="477" extrusionOk="0">
                  <a:moveTo>
                    <a:pt x="1393" y="0"/>
                  </a:moveTo>
                  <a:lnTo>
                    <a:pt x="0" y="477"/>
                  </a:lnTo>
                  <a:lnTo>
                    <a:pt x="477" y="477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85" name="Google Shape;6985;p91"/>
            <p:cNvSpPr/>
            <p:nvPr/>
          </p:nvSpPr>
          <p:spPr>
            <a:xfrm>
              <a:off x="6243750" y="3938975"/>
              <a:ext cx="11950" cy="25"/>
            </a:xfrm>
            <a:custGeom>
              <a:avLst/>
              <a:gdLst/>
              <a:ahLst/>
              <a:cxnLst/>
              <a:rect l="l" t="t" r="r" b="b"/>
              <a:pathLst>
                <a:path w="478" h="1" extrusionOk="0">
                  <a:moveTo>
                    <a:pt x="477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86" name="Google Shape;6986;p91"/>
            <p:cNvSpPr/>
            <p:nvPr/>
          </p:nvSpPr>
          <p:spPr>
            <a:xfrm>
              <a:off x="767650" y="4843550"/>
              <a:ext cx="11925" cy="25"/>
            </a:xfrm>
            <a:custGeom>
              <a:avLst/>
              <a:gdLst/>
              <a:ahLst/>
              <a:cxnLst/>
              <a:rect l="l" t="t" r="r" b="b"/>
              <a:pathLst>
                <a:path w="477" h="1" extrusionOk="0">
                  <a:moveTo>
                    <a:pt x="0" y="1"/>
                  </a:moveTo>
                  <a:lnTo>
                    <a:pt x="477" y="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87" name="Google Shape;6987;p91"/>
            <p:cNvSpPr/>
            <p:nvPr/>
          </p:nvSpPr>
          <p:spPr>
            <a:xfrm>
              <a:off x="836375" y="4614425"/>
              <a:ext cx="34850" cy="11950"/>
            </a:xfrm>
            <a:custGeom>
              <a:avLst/>
              <a:gdLst/>
              <a:ahLst/>
              <a:cxnLst/>
              <a:rect l="l" t="t" r="r" b="b"/>
              <a:pathLst>
                <a:path w="1394" h="478" extrusionOk="0">
                  <a:moveTo>
                    <a:pt x="1" y="1"/>
                  </a:moveTo>
                  <a:lnTo>
                    <a:pt x="1" y="477"/>
                  </a:lnTo>
                  <a:lnTo>
                    <a:pt x="1394" y="4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88" name="Google Shape;6988;p91"/>
            <p:cNvSpPr/>
            <p:nvPr/>
          </p:nvSpPr>
          <p:spPr>
            <a:xfrm>
              <a:off x="905125" y="4545700"/>
              <a:ext cx="22925" cy="11925"/>
            </a:xfrm>
            <a:custGeom>
              <a:avLst/>
              <a:gdLst/>
              <a:ahLst/>
              <a:cxnLst/>
              <a:rect l="l" t="t" r="r" b="b"/>
              <a:pathLst>
                <a:path w="917" h="477" extrusionOk="0">
                  <a:moveTo>
                    <a:pt x="0" y="0"/>
                  </a:moveTo>
                  <a:lnTo>
                    <a:pt x="0" y="477"/>
                  </a:lnTo>
                  <a:lnTo>
                    <a:pt x="477" y="477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89" name="Google Shape;6989;p91"/>
            <p:cNvSpPr/>
            <p:nvPr/>
          </p:nvSpPr>
          <p:spPr>
            <a:xfrm>
              <a:off x="6209850" y="3938975"/>
              <a:ext cx="22925" cy="22925"/>
            </a:xfrm>
            <a:custGeom>
              <a:avLst/>
              <a:gdLst/>
              <a:ahLst/>
              <a:cxnLst/>
              <a:rect l="l" t="t" r="r" b="b"/>
              <a:pathLst>
                <a:path w="917" h="917" extrusionOk="0">
                  <a:moveTo>
                    <a:pt x="917" y="440"/>
                  </a:moveTo>
                  <a:lnTo>
                    <a:pt x="917" y="0"/>
                  </a:lnTo>
                  <a:lnTo>
                    <a:pt x="917" y="0"/>
                  </a:lnTo>
                  <a:lnTo>
                    <a:pt x="917" y="440"/>
                  </a:lnTo>
                  <a:lnTo>
                    <a:pt x="0" y="917"/>
                  </a:lnTo>
                  <a:lnTo>
                    <a:pt x="0" y="9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90" name="Google Shape;6990;p91"/>
            <p:cNvSpPr/>
            <p:nvPr/>
          </p:nvSpPr>
          <p:spPr>
            <a:xfrm>
              <a:off x="802475" y="4774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91" name="Google Shape;6991;p91"/>
            <p:cNvSpPr/>
            <p:nvPr/>
          </p:nvSpPr>
          <p:spPr>
            <a:xfrm>
              <a:off x="779550" y="4832550"/>
              <a:ext cx="22950" cy="25"/>
            </a:xfrm>
            <a:custGeom>
              <a:avLst/>
              <a:gdLst/>
              <a:ahLst/>
              <a:cxnLst/>
              <a:rect l="l" t="t" r="r" b="b"/>
              <a:pathLst>
                <a:path w="918" h="1" extrusionOk="0">
                  <a:moveTo>
                    <a:pt x="1" y="1"/>
                  </a:moveTo>
                  <a:lnTo>
                    <a:pt x="1" y="1"/>
                  </a:lnTo>
                  <a:lnTo>
                    <a:pt x="441" y="1"/>
                  </a:lnTo>
                  <a:lnTo>
                    <a:pt x="917" y="1"/>
                  </a:lnTo>
                  <a:lnTo>
                    <a:pt x="917" y="1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92" name="Google Shape;6992;p91"/>
            <p:cNvSpPr/>
            <p:nvPr/>
          </p:nvSpPr>
          <p:spPr>
            <a:xfrm>
              <a:off x="962850" y="4431125"/>
              <a:ext cx="11025" cy="11950"/>
            </a:xfrm>
            <a:custGeom>
              <a:avLst/>
              <a:gdLst/>
              <a:ahLst/>
              <a:cxnLst/>
              <a:rect l="l" t="t" r="r" b="b"/>
              <a:pathLst>
                <a:path w="441" h="478" extrusionOk="0">
                  <a:moveTo>
                    <a:pt x="1" y="1"/>
                  </a:moveTo>
                  <a:lnTo>
                    <a:pt x="1" y="477"/>
                  </a:lnTo>
                  <a:lnTo>
                    <a:pt x="441" y="477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93" name="Google Shape;6993;p91"/>
            <p:cNvSpPr/>
            <p:nvPr/>
          </p:nvSpPr>
          <p:spPr>
            <a:xfrm>
              <a:off x="813475" y="4809650"/>
              <a:ext cx="11925" cy="11025"/>
            </a:xfrm>
            <a:custGeom>
              <a:avLst/>
              <a:gdLst/>
              <a:ahLst/>
              <a:cxnLst/>
              <a:rect l="l" t="t" r="r" b="b"/>
              <a:pathLst>
                <a:path w="477" h="441" extrusionOk="0">
                  <a:moveTo>
                    <a:pt x="477" y="0"/>
                  </a:moveTo>
                  <a:lnTo>
                    <a:pt x="0" y="440"/>
                  </a:lnTo>
                  <a:lnTo>
                    <a:pt x="477" y="44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94" name="Google Shape;6994;p91"/>
            <p:cNvSpPr/>
            <p:nvPr/>
          </p:nvSpPr>
          <p:spPr>
            <a:xfrm>
              <a:off x="825375" y="4740900"/>
              <a:ext cx="11025" cy="25"/>
            </a:xfrm>
            <a:custGeom>
              <a:avLst/>
              <a:gdLst/>
              <a:ahLst/>
              <a:cxnLst/>
              <a:rect l="l" t="t" r="r" b="b"/>
              <a:pathLst>
                <a:path w="441" h="1" extrusionOk="0">
                  <a:moveTo>
                    <a:pt x="1" y="1"/>
                  </a:moveTo>
                  <a:lnTo>
                    <a:pt x="1" y="1"/>
                  </a:lnTo>
                  <a:lnTo>
                    <a:pt x="441" y="1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95" name="Google Shape;6995;p91"/>
            <p:cNvSpPr/>
            <p:nvPr/>
          </p:nvSpPr>
          <p:spPr>
            <a:xfrm>
              <a:off x="973850" y="4420125"/>
              <a:ext cx="22950" cy="25"/>
            </a:xfrm>
            <a:custGeom>
              <a:avLst/>
              <a:gdLst/>
              <a:ahLst/>
              <a:cxnLst/>
              <a:rect l="l" t="t" r="r" b="b"/>
              <a:pathLst>
                <a:path w="918" h="1" extrusionOk="0">
                  <a:moveTo>
                    <a:pt x="1" y="1"/>
                  </a:moveTo>
                  <a:lnTo>
                    <a:pt x="1" y="1"/>
                  </a:lnTo>
                  <a:lnTo>
                    <a:pt x="477" y="1"/>
                  </a:lnTo>
                  <a:lnTo>
                    <a:pt x="917" y="1"/>
                  </a:lnTo>
                  <a:lnTo>
                    <a:pt x="917" y="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96" name="Google Shape;6996;p91"/>
            <p:cNvSpPr/>
            <p:nvPr/>
          </p:nvSpPr>
          <p:spPr>
            <a:xfrm>
              <a:off x="825375" y="4247825"/>
              <a:ext cx="25" cy="11950"/>
            </a:xfrm>
            <a:custGeom>
              <a:avLst/>
              <a:gdLst/>
              <a:ahLst/>
              <a:cxnLst/>
              <a:rect l="l" t="t" r="r" b="b"/>
              <a:pathLst>
                <a:path w="1" h="478" extrusionOk="0">
                  <a:moveTo>
                    <a:pt x="1" y="1"/>
                  </a:moveTo>
                  <a:lnTo>
                    <a:pt x="1" y="1"/>
                  </a:lnTo>
                  <a:lnTo>
                    <a:pt x="1" y="477"/>
                  </a:lnTo>
                  <a:lnTo>
                    <a:pt x="1" y="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97" name="Google Shape;6997;p91"/>
            <p:cNvSpPr/>
            <p:nvPr/>
          </p:nvSpPr>
          <p:spPr>
            <a:xfrm>
              <a:off x="6164025" y="3938975"/>
              <a:ext cx="22925" cy="22925"/>
            </a:xfrm>
            <a:custGeom>
              <a:avLst/>
              <a:gdLst/>
              <a:ahLst/>
              <a:cxnLst/>
              <a:rect l="l" t="t" r="r" b="b"/>
              <a:pathLst>
                <a:path w="917" h="917" extrusionOk="0">
                  <a:moveTo>
                    <a:pt x="440" y="0"/>
                  </a:moveTo>
                  <a:lnTo>
                    <a:pt x="440" y="440"/>
                  </a:lnTo>
                  <a:lnTo>
                    <a:pt x="0" y="917"/>
                  </a:lnTo>
                  <a:lnTo>
                    <a:pt x="440" y="917"/>
                  </a:lnTo>
                  <a:lnTo>
                    <a:pt x="917" y="440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98" name="Google Shape;6998;p91"/>
            <p:cNvSpPr/>
            <p:nvPr/>
          </p:nvSpPr>
          <p:spPr>
            <a:xfrm>
              <a:off x="950950" y="4316575"/>
              <a:ext cx="25" cy="11925"/>
            </a:xfrm>
            <a:custGeom>
              <a:avLst/>
              <a:gdLst/>
              <a:ahLst/>
              <a:cxnLst/>
              <a:rect l="l" t="t" r="r" b="b"/>
              <a:pathLst>
                <a:path w="1" h="477" extrusionOk="0">
                  <a:moveTo>
                    <a:pt x="0" y="0"/>
                  </a:moveTo>
                  <a:lnTo>
                    <a:pt x="0" y="0"/>
                  </a:lnTo>
                  <a:lnTo>
                    <a:pt x="0" y="477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999" name="Google Shape;6999;p91"/>
            <p:cNvSpPr/>
            <p:nvPr/>
          </p:nvSpPr>
          <p:spPr>
            <a:xfrm>
              <a:off x="996775" y="4408225"/>
              <a:ext cx="22925" cy="25"/>
            </a:xfrm>
            <a:custGeom>
              <a:avLst/>
              <a:gdLst/>
              <a:ahLst/>
              <a:cxnLst/>
              <a:rect l="l" t="t" r="r" b="b"/>
              <a:pathLst>
                <a:path w="917" h="1" extrusionOk="0">
                  <a:moveTo>
                    <a:pt x="0" y="0"/>
                  </a:moveTo>
                  <a:lnTo>
                    <a:pt x="0" y="0"/>
                  </a:lnTo>
                  <a:lnTo>
                    <a:pt x="477" y="0"/>
                  </a:lnTo>
                  <a:lnTo>
                    <a:pt x="917" y="0"/>
                  </a:lnTo>
                  <a:lnTo>
                    <a:pt x="917" y="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00" name="Google Shape;7000;p91"/>
            <p:cNvSpPr/>
            <p:nvPr/>
          </p:nvSpPr>
          <p:spPr>
            <a:xfrm>
              <a:off x="1019675" y="4397225"/>
              <a:ext cx="11950" cy="25"/>
            </a:xfrm>
            <a:custGeom>
              <a:avLst/>
              <a:gdLst/>
              <a:ahLst/>
              <a:cxnLst/>
              <a:rect l="l" t="t" r="r" b="b"/>
              <a:pathLst>
                <a:path w="478" h="1" extrusionOk="0">
                  <a:moveTo>
                    <a:pt x="1" y="0"/>
                  </a:moveTo>
                  <a:lnTo>
                    <a:pt x="477" y="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01" name="Google Shape;7001;p91"/>
            <p:cNvSpPr/>
            <p:nvPr/>
          </p:nvSpPr>
          <p:spPr>
            <a:xfrm>
              <a:off x="6461875" y="4007700"/>
              <a:ext cx="11025" cy="25"/>
            </a:xfrm>
            <a:custGeom>
              <a:avLst/>
              <a:gdLst/>
              <a:ahLst/>
              <a:cxnLst/>
              <a:rect l="l" t="t" r="r" b="b"/>
              <a:pathLst>
                <a:path w="441" h="1" extrusionOk="0">
                  <a:moveTo>
                    <a:pt x="44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02" name="Google Shape;7002;p91"/>
            <p:cNvSpPr/>
            <p:nvPr/>
          </p:nvSpPr>
          <p:spPr>
            <a:xfrm>
              <a:off x="3219300" y="4007700"/>
              <a:ext cx="11925" cy="25"/>
            </a:xfrm>
            <a:custGeom>
              <a:avLst/>
              <a:gdLst/>
              <a:ahLst/>
              <a:cxnLst/>
              <a:rect l="l" t="t" r="r" b="b"/>
              <a:pathLst>
                <a:path w="477" h="1" extrusionOk="0">
                  <a:moveTo>
                    <a:pt x="0" y="1"/>
                  </a:moveTo>
                  <a:lnTo>
                    <a:pt x="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03" name="Google Shape;7003;p91"/>
            <p:cNvSpPr/>
            <p:nvPr/>
          </p:nvSpPr>
          <p:spPr>
            <a:xfrm>
              <a:off x="3700450" y="4030625"/>
              <a:ext cx="11950" cy="11025"/>
            </a:xfrm>
            <a:custGeom>
              <a:avLst/>
              <a:gdLst/>
              <a:ahLst/>
              <a:cxnLst/>
              <a:rect l="l" t="t" r="r" b="b"/>
              <a:pathLst>
                <a:path w="478" h="441" extrusionOk="0">
                  <a:moveTo>
                    <a:pt x="1" y="440"/>
                  </a:moveTo>
                  <a:lnTo>
                    <a:pt x="1" y="440"/>
                  </a:lnTo>
                  <a:lnTo>
                    <a:pt x="477" y="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04" name="Google Shape;7004;p91"/>
            <p:cNvSpPr/>
            <p:nvPr/>
          </p:nvSpPr>
          <p:spPr>
            <a:xfrm>
              <a:off x="3139550" y="4041625"/>
              <a:ext cx="11025" cy="25"/>
            </a:xfrm>
            <a:custGeom>
              <a:avLst/>
              <a:gdLst/>
              <a:ahLst/>
              <a:cxnLst/>
              <a:rect l="l" t="t" r="r" b="b"/>
              <a:pathLst>
                <a:path w="441" h="1" extrusionOk="0">
                  <a:moveTo>
                    <a:pt x="1" y="0"/>
                  </a:moveTo>
                  <a:lnTo>
                    <a:pt x="441" y="0"/>
                  </a:lnTo>
                  <a:lnTo>
                    <a:pt x="441" y="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05" name="Google Shape;7005;p91"/>
            <p:cNvSpPr/>
            <p:nvPr/>
          </p:nvSpPr>
          <p:spPr>
            <a:xfrm>
              <a:off x="3242200" y="4007700"/>
              <a:ext cx="22950" cy="25"/>
            </a:xfrm>
            <a:custGeom>
              <a:avLst/>
              <a:gdLst/>
              <a:ahLst/>
              <a:cxnLst/>
              <a:rect l="l" t="t" r="r" b="b"/>
              <a:pathLst>
                <a:path w="918" h="1" extrusionOk="0">
                  <a:moveTo>
                    <a:pt x="1" y="1"/>
                  </a:moveTo>
                  <a:lnTo>
                    <a:pt x="917" y="1"/>
                  </a:lnTo>
                  <a:lnTo>
                    <a:pt x="917" y="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06" name="Google Shape;7006;p91"/>
            <p:cNvSpPr/>
            <p:nvPr/>
          </p:nvSpPr>
          <p:spPr>
            <a:xfrm>
              <a:off x="2967250" y="3984800"/>
              <a:ext cx="11950" cy="22925"/>
            </a:xfrm>
            <a:custGeom>
              <a:avLst/>
              <a:gdLst/>
              <a:ahLst/>
              <a:cxnLst/>
              <a:rect l="l" t="t" r="r" b="b"/>
              <a:pathLst>
                <a:path w="478" h="917" extrusionOk="0">
                  <a:moveTo>
                    <a:pt x="0" y="0"/>
                  </a:moveTo>
                  <a:lnTo>
                    <a:pt x="0" y="0"/>
                  </a:lnTo>
                  <a:lnTo>
                    <a:pt x="0" y="440"/>
                  </a:lnTo>
                  <a:lnTo>
                    <a:pt x="477" y="917"/>
                  </a:lnTo>
                  <a:lnTo>
                    <a:pt x="477" y="917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07" name="Google Shape;7007;p91"/>
            <p:cNvSpPr/>
            <p:nvPr/>
          </p:nvSpPr>
          <p:spPr>
            <a:xfrm>
              <a:off x="3058900" y="4018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08" name="Google Shape;7008;p91"/>
            <p:cNvSpPr/>
            <p:nvPr/>
          </p:nvSpPr>
          <p:spPr>
            <a:xfrm>
              <a:off x="3081800" y="4030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09" name="Google Shape;7009;p91"/>
            <p:cNvSpPr/>
            <p:nvPr/>
          </p:nvSpPr>
          <p:spPr>
            <a:xfrm>
              <a:off x="2806850" y="3961875"/>
              <a:ext cx="25" cy="22950"/>
            </a:xfrm>
            <a:custGeom>
              <a:avLst/>
              <a:gdLst/>
              <a:ahLst/>
              <a:cxnLst/>
              <a:rect l="l" t="t" r="r" b="b"/>
              <a:pathLst>
                <a:path w="1" h="918" extrusionOk="0">
                  <a:moveTo>
                    <a:pt x="1" y="1"/>
                  </a:moveTo>
                  <a:lnTo>
                    <a:pt x="1" y="1"/>
                  </a:lnTo>
                  <a:lnTo>
                    <a:pt x="1" y="441"/>
                  </a:lnTo>
                  <a:lnTo>
                    <a:pt x="1" y="917"/>
                  </a:lnTo>
                  <a:lnTo>
                    <a:pt x="1" y="917"/>
                  </a:lnTo>
                  <a:lnTo>
                    <a:pt x="1" y="4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10" name="Google Shape;7010;p91"/>
            <p:cNvSpPr/>
            <p:nvPr/>
          </p:nvSpPr>
          <p:spPr>
            <a:xfrm>
              <a:off x="3735275" y="2655850"/>
              <a:ext cx="33950" cy="22950"/>
            </a:xfrm>
            <a:custGeom>
              <a:avLst/>
              <a:gdLst/>
              <a:ahLst/>
              <a:cxnLst/>
              <a:rect l="l" t="t" r="r" b="b"/>
              <a:pathLst>
                <a:path w="1358" h="918" extrusionOk="0">
                  <a:moveTo>
                    <a:pt x="917" y="441"/>
                  </a:moveTo>
                  <a:lnTo>
                    <a:pt x="1" y="917"/>
                  </a:lnTo>
                  <a:lnTo>
                    <a:pt x="917" y="441"/>
                  </a:lnTo>
                  <a:lnTo>
                    <a:pt x="1357" y="1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11" name="Google Shape;7011;p91"/>
            <p:cNvSpPr/>
            <p:nvPr/>
          </p:nvSpPr>
          <p:spPr>
            <a:xfrm>
              <a:off x="3792100" y="2632950"/>
              <a:ext cx="91675" cy="22925"/>
            </a:xfrm>
            <a:custGeom>
              <a:avLst/>
              <a:gdLst/>
              <a:ahLst/>
              <a:cxnLst/>
              <a:rect l="l" t="t" r="r" b="b"/>
              <a:pathLst>
                <a:path w="3667" h="917" extrusionOk="0">
                  <a:moveTo>
                    <a:pt x="1834" y="917"/>
                  </a:moveTo>
                  <a:lnTo>
                    <a:pt x="1394" y="917"/>
                  </a:lnTo>
                  <a:lnTo>
                    <a:pt x="1" y="917"/>
                  </a:lnTo>
                  <a:lnTo>
                    <a:pt x="1394" y="917"/>
                  </a:lnTo>
                  <a:lnTo>
                    <a:pt x="1834" y="917"/>
                  </a:lnTo>
                  <a:lnTo>
                    <a:pt x="2750" y="0"/>
                  </a:lnTo>
                  <a:lnTo>
                    <a:pt x="3667" y="0"/>
                  </a:lnTo>
                  <a:lnTo>
                    <a:pt x="2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12" name="Google Shape;7012;p91"/>
            <p:cNvSpPr/>
            <p:nvPr/>
          </p:nvSpPr>
          <p:spPr>
            <a:xfrm>
              <a:off x="3929575" y="2964725"/>
              <a:ext cx="11950" cy="25"/>
            </a:xfrm>
            <a:custGeom>
              <a:avLst/>
              <a:gdLst/>
              <a:ahLst/>
              <a:cxnLst/>
              <a:rect l="l" t="t" r="r" b="b"/>
              <a:pathLst>
                <a:path w="478" h="1" extrusionOk="0">
                  <a:moveTo>
                    <a:pt x="477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13" name="Google Shape;7013;p91"/>
            <p:cNvSpPr/>
            <p:nvPr/>
          </p:nvSpPr>
          <p:spPr>
            <a:xfrm>
              <a:off x="3860850" y="2918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14" name="Google Shape;7014;p91"/>
            <p:cNvSpPr/>
            <p:nvPr/>
          </p:nvSpPr>
          <p:spPr>
            <a:xfrm>
              <a:off x="3849850" y="287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15" name="Google Shape;7015;p91"/>
            <p:cNvSpPr/>
            <p:nvPr/>
          </p:nvSpPr>
          <p:spPr>
            <a:xfrm>
              <a:off x="3883750" y="3743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16" name="Google Shape;7016;p91"/>
            <p:cNvSpPr/>
            <p:nvPr/>
          </p:nvSpPr>
          <p:spPr>
            <a:xfrm>
              <a:off x="2727125" y="3949975"/>
              <a:ext cx="56850" cy="22925"/>
            </a:xfrm>
            <a:custGeom>
              <a:avLst/>
              <a:gdLst/>
              <a:ahLst/>
              <a:cxnLst/>
              <a:rect l="l" t="t" r="r" b="b"/>
              <a:pathLst>
                <a:path w="2274" h="917" extrusionOk="0">
                  <a:moveTo>
                    <a:pt x="1" y="0"/>
                  </a:moveTo>
                  <a:lnTo>
                    <a:pt x="440" y="477"/>
                  </a:lnTo>
                  <a:lnTo>
                    <a:pt x="917" y="917"/>
                  </a:lnTo>
                  <a:lnTo>
                    <a:pt x="2273" y="477"/>
                  </a:lnTo>
                  <a:lnTo>
                    <a:pt x="917" y="4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17" name="Google Shape;7017;p91"/>
            <p:cNvSpPr/>
            <p:nvPr/>
          </p:nvSpPr>
          <p:spPr>
            <a:xfrm>
              <a:off x="2509000" y="3858325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477" y="477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18" name="Google Shape;7018;p91"/>
            <p:cNvSpPr/>
            <p:nvPr/>
          </p:nvSpPr>
          <p:spPr>
            <a:xfrm>
              <a:off x="2463175" y="3870225"/>
              <a:ext cx="34850" cy="22950"/>
            </a:xfrm>
            <a:custGeom>
              <a:avLst/>
              <a:gdLst/>
              <a:ahLst/>
              <a:cxnLst/>
              <a:rect l="l" t="t" r="r" b="b"/>
              <a:pathLst>
                <a:path w="1394" h="918" extrusionOk="0">
                  <a:moveTo>
                    <a:pt x="0" y="1"/>
                  </a:moveTo>
                  <a:lnTo>
                    <a:pt x="477" y="441"/>
                  </a:lnTo>
                  <a:lnTo>
                    <a:pt x="1393" y="917"/>
                  </a:lnTo>
                  <a:lnTo>
                    <a:pt x="1393" y="441"/>
                  </a:lnTo>
                  <a:lnTo>
                    <a:pt x="917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19" name="Google Shape;7019;p91"/>
            <p:cNvSpPr/>
            <p:nvPr/>
          </p:nvSpPr>
          <p:spPr>
            <a:xfrm>
              <a:off x="2520900" y="3858325"/>
              <a:ext cx="11025" cy="11925"/>
            </a:xfrm>
            <a:custGeom>
              <a:avLst/>
              <a:gdLst/>
              <a:ahLst/>
              <a:cxnLst/>
              <a:rect l="l" t="t" r="r" b="b"/>
              <a:pathLst>
                <a:path w="441" h="477" extrusionOk="0">
                  <a:moveTo>
                    <a:pt x="441" y="477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20" name="Google Shape;7020;p91"/>
            <p:cNvSpPr/>
            <p:nvPr/>
          </p:nvSpPr>
          <p:spPr>
            <a:xfrm>
              <a:off x="3941500" y="2632950"/>
              <a:ext cx="22925" cy="11025"/>
            </a:xfrm>
            <a:custGeom>
              <a:avLst/>
              <a:gdLst/>
              <a:ahLst/>
              <a:cxnLst/>
              <a:rect l="l" t="t" r="r" b="b"/>
              <a:pathLst>
                <a:path w="917" h="441" extrusionOk="0">
                  <a:moveTo>
                    <a:pt x="0" y="440"/>
                  </a:moveTo>
                  <a:lnTo>
                    <a:pt x="0" y="440"/>
                  </a:lnTo>
                  <a:lnTo>
                    <a:pt x="917" y="0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21" name="Google Shape;7021;p91"/>
            <p:cNvSpPr/>
            <p:nvPr/>
          </p:nvSpPr>
          <p:spPr>
            <a:xfrm>
              <a:off x="2681300" y="3881225"/>
              <a:ext cx="11025" cy="11950"/>
            </a:xfrm>
            <a:custGeom>
              <a:avLst/>
              <a:gdLst/>
              <a:ahLst/>
              <a:cxnLst/>
              <a:rect l="l" t="t" r="r" b="b"/>
              <a:pathLst>
                <a:path w="441" h="478" extrusionOk="0">
                  <a:moveTo>
                    <a:pt x="440" y="477"/>
                  </a:moveTo>
                  <a:lnTo>
                    <a:pt x="0" y="477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22" name="Google Shape;7022;p91"/>
            <p:cNvSpPr/>
            <p:nvPr/>
          </p:nvSpPr>
          <p:spPr>
            <a:xfrm>
              <a:off x="2658375" y="3870225"/>
              <a:ext cx="25" cy="11025"/>
            </a:xfrm>
            <a:custGeom>
              <a:avLst/>
              <a:gdLst/>
              <a:ahLst/>
              <a:cxnLst/>
              <a:rect l="l" t="t" r="r" b="b"/>
              <a:pathLst>
                <a:path w="1" h="441" extrusionOk="0">
                  <a:moveTo>
                    <a:pt x="1" y="44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23" name="Google Shape;7023;p91"/>
            <p:cNvSpPr/>
            <p:nvPr/>
          </p:nvSpPr>
          <p:spPr>
            <a:xfrm>
              <a:off x="2371525" y="3995800"/>
              <a:ext cx="34850" cy="34850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917" y="917"/>
                  </a:moveTo>
                  <a:lnTo>
                    <a:pt x="0" y="1393"/>
                  </a:lnTo>
                  <a:lnTo>
                    <a:pt x="0" y="1393"/>
                  </a:lnTo>
                  <a:lnTo>
                    <a:pt x="917" y="917"/>
                  </a:lnTo>
                  <a:lnTo>
                    <a:pt x="1393" y="0"/>
                  </a:lnTo>
                  <a:lnTo>
                    <a:pt x="1393" y="0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24" name="Google Shape;7024;p91"/>
            <p:cNvSpPr/>
            <p:nvPr/>
          </p:nvSpPr>
          <p:spPr>
            <a:xfrm>
              <a:off x="2681300" y="4018700"/>
              <a:ext cx="11025" cy="11950"/>
            </a:xfrm>
            <a:custGeom>
              <a:avLst/>
              <a:gdLst/>
              <a:ahLst/>
              <a:cxnLst/>
              <a:rect l="l" t="t" r="r" b="b"/>
              <a:pathLst>
                <a:path w="441" h="478" extrusionOk="0">
                  <a:moveTo>
                    <a:pt x="0" y="1"/>
                  </a:moveTo>
                  <a:lnTo>
                    <a:pt x="440" y="477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25" name="Google Shape;7025;p91"/>
            <p:cNvSpPr/>
            <p:nvPr/>
          </p:nvSpPr>
          <p:spPr>
            <a:xfrm>
              <a:off x="2589650" y="4030625"/>
              <a:ext cx="25" cy="22925"/>
            </a:xfrm>
            <a:custGeom>
              <a:avLst/>
              <a:gdLst/>
              <a:ahLst/>
              <a:cxnLst/>
              <a:rect l="l" t="t" r="r" b="b"/>
              <a:pathLst>
                <a:path w="1" h="917" extrusionOk="0">
                  <a:moveTo>
                    <a:pt x="0" y="0"/>
                  </a:moveTo>
                  <a:lnTo>
                    <a:pt x="0" y="0"/>
                  </a:lnTo>
                  <a:lnTo>
                    <a:pt x="0" y="440"/>
                  </a:lnTo>
                  <a:lnTo>
                    <a:pt x="0" y="917"/>
                  </a:lnTo>
                  <a:lnTo>
                    <a:pt x="0" y="917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26" name="Google Shape;7026;p91"/>
            <p:cNvSpPr/>
            <p:nvPr/>
          </p:nvSpPr>
          <p:spPr>
            <a:xfrm>
              <a:off x="2738125" y="4018700"/>
              <a:ext cx="11925" cy="11950"/>
            </a:xfrm>
            <a:custGeom>
              <a:avLst/>
              <a:gdLst/>
              <a:ahLst/>
              <a:cxnLst/>
              <a:rect l="l" t="t" r="r" b="b"/>
              <a:pathLst>
                <a:path w="477" h="478" extrusionOk="0">
                  <a:moveTo>
                    <a:pt x="477" y="477"/>
                  </a:moveTo>
                  <a:lnTo>
                    <a:pt x="477" y="477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27" name="Google Shape;7027;p91"/>
            <p:cNvSpPr/>
            <p:nvPr/>
          </p:nvSpPr>
          <p:spPr>
            <a:xfrm>
              <a:off x="2417350" y="3972875"/>
              <a:ext cx="11925" cy="11950"/>
            </a:xfrm>
            <a:custGeom>
              <a:avLst/>
              <a:gdLst/>
              <a:ahLst/>
              <a:cxnLst/>
              <a:rect l="l" t="t" r="r" b="b"/>
              <a:pathLst>
                <a:path w="477" h="478" extrusionOk="0">
                  <a:moveTo>
                    <a:pt x="0" y="477"/>
                  </a:moveTo>
                  <a:lnTo>
                    <a:pt x="477" y="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28" name="Google Shape;7028;p91"/>
            <p:cNvSpPr/>
            <p:nvPr/>
          </p:nvSpPr>
          <p:spPr>
            <a:xfrm>
              <a:off x="2417350" y="3984800"/>
              <a:ext cx="25" cy="11025"/>
            </a:xfrm>
            <a:custGeom>
              <a:avLst/>
              <a:gdLst/>
              <a:ahLst/>
              <a:cxnLst/>
              <a:rect l="l" t="t" r="r" b="b"/>
              <a:pathLst>
                <a:path w="1" h="441" extrusionOk="0">
                  <a:moveTo>
                    <a:pt x="0" y="440"/>
                  </a:moveTo>
                  <a:lnTo>
                    <a:pt x="0" y="44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29" name="Google Shape;7029;p91"/>
            <p:cNvSpPr/>
            <p:nvPr/>
          </p:nvSpPr>
          <p:spPr>
            <a:xfrm>
              <a:off x="2429250" y="4018700"/>
              <a:ext cx="11025" cy="25"/>
            </a:xfrm>
            <a:custGeom>
              <a:avLst/>
              <a:gdLst/>
              <a:ahLst/>
              <a:cxnLst/>
              <a:rect l="l" t="t" r="r" b="b"/>
              <a:pathLst>
                <a:path w="441" h="1" extrusionOk="0">
                  <a:moveTo>
                    <a:pt x="44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30" name="Google Shape;7030;p91"/>
            <p:cNvSpPr/>
            <p:nvPr/>
          </p:nvSpPr>
          <p:spPr>
            <a:xfrm>
              <a:off x="4158700" y="2712675"/>
              <a:ext cx="11950" cy="25"/>
            </a:xfrm>
            <a:custGeom>
              <a:avLst/>
              <a:gdLst/>
              <a:ahLst/>
              <a:cxnLst/>
              <a:rect l="l" t="t" r="r" b="b"/>
              <a:pathLst>
                <a:path w="478" h="1" extrusionOk="0">
                  <a:moveTo>
                    <a:pt x="477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31" name="Google Shape;7031;p91"/>
            <p:cNvSpPr/>
            <p:nvPr/>
          </p:nvSpPr>
          <p:spPr>
            <a:xfrm>
              <a:off x="3964400" y="3262575"/>
              <a:ext cx="11025" cy="25"/>
            </a:xfrm>
            <a:custGeom>
              <a:avLst/>
              <a:gdLst/>
              <a:ahLst/>
              <a:cxnLst/>
              <a:rect l="l" t="t" r="r" b="b"/>
              <a:pathLst>
                <a:path w="441" h="1" extrusionOk="0">
                  <a:moveTo>
                    <a:pt x="1" y="1"/>
                  </a:moveTo>
                  <a:lnTo>
                    <a:pt x="1" y="1"/>
                  </a:lnTo>
                  <a:lnTo>
                    <a:pt x="441" y="1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32" name="Google Shape;7032;p91"/>
            <p:cNvSpPr/>
            <p:nvPr/>
          </p:nvSpPr>
          <p:spPr>
            <a:xfrm>
              <a:off x="3987325" y="3159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33" name="Google Shape;7033;p91"/>
            <p:cNvSpPr/>
            <p:nvPr/>
          </p:nvSpPr>
          <p:spPr>
            <a:xfrm>
              <a:off x="4170625" y="2701675"/>
              <a:ext cx="11025" cy="11025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440" y="1"/>
                  </a:moveTo>
                  <a:lnTo>
                    <a:pt x="440" y="1"/>
                  </a:lnTo>
                  <a:lnTo>
                    <a:pt x="0" y="441"/>
                  </a:lnTo>
                  <a:lnTo>
                    <a:pt x="0" y="4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34" name="Google Shape;7034;p91"/>
            <p:cNvSpPr/>
            <p:nvPr/>
          </p:nvSpPr>
          <p:spPr>
            <a:xfrm>
              <a:off x="4021225" y="3239675"/>
              <a:ext cx="25" cy="11925"/>
            </a:xfrm>
            <a:custGeom>
              <a:avLst/>
              <a:gdLst/>
              <a:ahLst/>
              <a:cxnLst/>
              <a:rect l="l" t="t" r="r" b="b"/>
              <a:pathLst>
                <a:path w="1" h="477" extrusionOk="0">
                  <a:moveTo>
                    <a:pt x="1" y="477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35" name="Google Shape;7035;p91"/>
            <p:cNvSpPr/>
            <p:nvPr/>
          </p:nvSpPr>
          <p:spPr>
            <a:xfrm>
              <a:off x="3964400" y="3079275"/>
              <a:ext cx="11025" cy="11950"/>
            </a:xfrm>
            <a:custGeom>
              <a:avLst/>
              <a:gdLst/>
              <a:ahLst/>
              <a:cxnLst/>
              <a:rect l="l" t="t" r="r" b="b"/>
              <a:pathLst>
                <a:path w="441" h="478" extrusionOk="0">
                  <a:moveTo>
                    <a:pt x="1" y="1"/>
                  </a:moveTo>
                  <a:lnTo>
                    <a:pt x="441" y="1"/>
                  </a:lnTo>
                  <a:lnTo>
                    <a:pt x="441" y="477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36" name="Google Shape;7036;p91"/>
            <p:cNvSpPr/>
            <p:nvPr/>
          </p:nvSpPr>
          <p:spPr>
            <a:xfrm>
              <a:off x="3975400" y="2930800"/>
              <a:ext cx="22950" cy="45850"/>
            </a:xfrm>
            <a:custGeom>
              <a:avLst/>
              <a:gdLst/>
              <a:ahLst/>
              <a:cxnLst/>
              <a:rect l="l" t="t" r="r" b="b"/>
              <a:pathLst>
                <a:path w="918" h="1834" extrusionOk="0">
                  <a:moveTo>
                    <a:pt x="477" y="1357"/>
                  </a:moveTo>
                  <a:lnTo>
                    <a:pt x="917" y="1"/>
                  </a:lnTo>
                  <a:lnTo>
                    <a:pt x="917" y="1"/>
                  </a:lnTo>
                  <a:lnTo>
                    <a:pt x="477" y="1357"/>
                  </a:lnTo>
                  <a:lnTo>
                    <a:pt x="1" y="1834"/>
                  </a:lnTo>
                  <a:lnTo>
                    <a:pt x="1" y="18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37" name="Google Shape;7037;p91"/>
            <p:cNvSpPr/>
            <p:nvPr/>
          </p:nvSpPr>
          <p:spPr>
            <a:xfrm>
              <a:off x="4445575" y="3216750"/>
              <a:ext cx="11025" cy="11950"/>
            </a:xfrm>
            <a:custGeom>
              <a:avLst/>
              <a:gdLst/>
              <a:ahLst/>
              <a:cxnLst/>
              <a:rect l="l" t="t" r="r" b="b"/>
              <a:pathLst>
                <a:path w="441" h="478" extrusionOk="0">
                  <a:moveTo>
                    <a:pt x="0" y="477"/>
                  </a:moveTo>
                  <a:lnTo>
                    <a:pt x="0" y="477"/>
                  </a:lnTo>
                  <a:lnTo>
                    <a:pt x="440" y="1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38" name="Google Shape;7038;p91"/>
            <p:cNvSpPr/>
            <p:nvPr/>
          </p:nvSpPr>
          <p:spPr>
            <a:xfrm>
              <a:off x="4662775" y="3079275"/>
              <a:ext cx="25" cy="22950"/>
            </a:xfrm>
            <a:custGeom>
              <a:avLst/>
              <a:gdLst/>
              <a:ahLst/>
              <a:cxnLst/>
              <a:rect l="l" t="t" r="r" b="b"/>
              <a:pathLst>
                <a:path w="1" h="918" extrusionOk="0">
                  <a:moveTo>
                    <a:pt x="1" y="477"/>
                  </a:moveTo>
                  <a:lnTo>
                    <a:pt x="1" y="477"/>
                  </a:lnTo>
                  <a:lnTo>
                    <a:pt x="1" y="477"/>
                  </a:lnTo>
                  <a:lnTo>
                    <a:pt x="1" y="917"/>
                  </a:lnTo>
                  <a:lnTo>
                    <a:pt x="1" y="9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39" name="Google Shape;7039;p91"/>
            <p:cNvSpPr/>
            <p:nvPr/>
          </p:nvSpPr>
          <p:spPr>
            <a:xfrm>
              <a:off x="4502400" y="3216750"/>
              <a:ext cx="22925" cy="11950"/>
            </a:xfrm>
            <a:custGeom>
              <a:avLst/>
              <a:gdLst/>
              <a:ahLst/>
              <a:cxnLst/>
              <a:rect l="l" t="t" r="r" b="b"/>
              <a:pathLst>
                <a:path w="917" h="478" extrusionOk="0">
                  <a:moveTo>
                    <a:pt x="0" y="477"/>
                  </a:moveTo>
                  <a:lnTo>
                    <a:pt x="0" y="477"/>
                  </a:lnTo>
                  <a:lnTo>
                    <a:pt x="477" y="1"/>
                  </a:lnTo>
                  <a:lnTo>
                    <a:pt x="917" y="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40" name="Google Shape;7040;p91"/>
            <p:cNvSpPr/>
            <p:nvPr/>
          </p:nvSpPr>
          <p:spPr>
            <a:xfrm>
              <a:off x="4662775" y="3068275"/>
              <a:ext cx="22950" cy="22950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1" y="441"/>
                  </a:moveTo>
                  <a:lnTo>
                    <a:pt x="917" y="1"/>
                  </a:lnTo>
                  <a:lnTo>
                    <a:pt x="917" y="1"/>
                  </a:lnTo>
                  <a:lnTo>
                    <a:pt x="1" y="441"/>
                  </a:lnTo>
                  <a:lnTo>
                    <a:pt x="1" y="9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41" name="Google Shape;7041;p91"/>
            <p:cNvSpPr/>
            <p:nvPr/>
          </p:nvSpPr>
          <p:spPr>
            <a:xfrm>
              <a:off x="4456575" y="3216750"/>
              <a:ext cx="11925" cy="25"/>
            </a:xfrm>
            <a:custGeom>
              <a:avLst/>
              <a:gdLst/>
              <a:ahLst/>
              <a:cxnLst/>
              <a:rect l="l" t="t" r="r" b="b"/>
              <a:pathLst>
                <a:path w="477" h="1" extrusionOk="0">
                  <a:moveTo>
                    <a:pt x="0" y="1"/>
                  </a:moveTo>
                  <a:lnTo>
                    <a:pt x="477" y="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42" name="Google Shape;7042;p91"/>
            <p:cNvSpPr/>
            <p:nvPr/>
          </p:nvSpPr>
          <p:spPr>
            <a:xfrm>
              <a:off x="4021225" y="2918900"/>
              <a:ext cx="22950" cy="11925"/>
            </a:xfrm>
            <a:custGeom>
              <a:avLst/>
              <a:gdLst/>
              <a:ahLst/>
              <a:cxnLst/>
              <a:rect l="l" t="t" r="r" b="b"/>
              <a:pathLst>
                <a:path w="918" h="477" extrusionOk="0">
                  <a:moveTo>
                    <a:pt x="917" y="0"/>
                  </a:moveTo>
                  <a:lnTo>
                    <a:pt x="917" y="0"/>
                  </a:lnTo>
                  <a:lnTo>
                    <a:pt x="1" y="477"/>
                  </a:lnTo>
                  <a:lnTo>
                    <a:pt x="1" y="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43" name="Google Shape;7043;p91"/>
            <p:cNvSpPr/>
            <p:nvPr/>
          </p:nvSpPr>
          <p:spPr>
            <a:xfrm>
              <a:off x="4331000" y="3228675"/>
              <a:ext cx="22950" cy="11025"/>
            </a:xfrm>
            <a:custGeom>
              <a:avLst/>
              <a:gdLst/>
              <a:ahLst/>
              <a:cxnLst/>
              <a:rect l="l" t="t" r="r" b="b"/>
              <a:pathLst>
                <a:path w="918" h="441" extrusionOk="0">
                  <a:moveTo>
                    <a:pt x="1" y="440"/>
                  </a:moveTo>
                  <a:lnTo>
                    <a:pt x="1" y="440"/>
                  </a:lnTo>
                  <a:lnTo>
                    <a:pt x="1" y="440"/>
                  </a:lnTo>
                  <a:lnTo>
                    <a:pt x="441" y="0"/>
                  </a:lnTo>
                  <a:lnTo>
                    <a:pt x="917" y="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44" name="Google Shape;7044;p91"/>
            <p:cNvSpPr/>
            <p:nvPr/>
          </p:nvSpPr>
          <p:spPr>
            <a:xfrm>
              <a:off x="4089975" y="3205750"/>
              <a:ext cx="34850" cy="11025"/>
            </a:xfrm>
            <a:custGeom>
              <a:avLst/>
              <a:gdLst/>
              <a:ahLst/>
              <a:cxnLst/>
              <a:rect l="l" t="t" r="r" b="b"/>
              <a:pathLst>
                <a:path w="1394" h="441" extrusionOk="0">
                  <a:moveTo>
                    <a:pt x="0" y="441"/>
                  </a:moveTo>
                  <a:lnTo>
                    <a:pt x="0" y="441"/>
                  </a:lnTo>
                  <a:lnTo>
                    <a:pt x="1393" y="1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45" name="Google Shape;7045;p91"/>
            <p:cNvSpPr/>
            <p:nvPr/>
          </p:nvSpPr>
          <p:spPr>
            <a:xfrm>
              <a:off x="4124800" y="2712675"/>
              <a:ext cx="56850" cy="91675"/>
            </a:xfrm>
            <a:custGeom>
              <a:avLst/>
              <a:gdLst/>
              <a:ahLst/>
              <a:cxnLst/>
              <a:rect l="l" t="t" r="r" b="b"/>
              <a:pathLst>
                <a:path w="2274" h="3667" extrusionOk="0">
                  <a:moveTo>
                    <a:pt x="2273" y="2310"/>
                  </a:moveTo>
                  <a:lnTo>
                    <a:pt x="0" y="2310"/>
                  </a:lnTo>
                  <a:lnTo>
                    <a:pt x="917" y="1"/>
                  </a:lnTo>
                  <a:lnTo>
                    <a:pt x="917" y="1"/>
                  </a:lnTo>
                  <a:lnTo>
                    <a:pt x="0" y="2310"/>
                  </a:lnTo>
                  <a:lnTo>
                    <a:pt x="2273" y="2310"/>
                  </a:lnTo>
                  <a:lnTo>
                    <a:pt x="1357" y="3667"/>
                  </a:lnTo>
                  <a:lnTo>
                    <a:pt x="1357" y="36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46" name="Google Shape;7046;p91"/>
            <p:cNvSpPr/>
            <p:nvPr/>
          </p:nvSpPr>
          <p:spPr>
            <a:xfrm>
              <a:off x="4067050" y="2804325"/>
              <a:ext cx="57775" cy="80675"/>
            </a:xfrm>
            <a:custGeom>
              <a:avLst/>
              <a:gdLst/>
              <a:ahLst/>
              <a:cxnLst/>
              <a:rect l="l" t="t" r="r" b="b"/>
              <a:pathLst>
                <a:path w="2311" h="3227" extrusionOk="0">
                  <a:moveTo>
                    <a:pt x="1834" y="1"/>
                  </a:moveTo>
                  <a:lnTo>
                    <a:pt x="2310" y="477"/>
                  </a:lnTo>
                  <a:lnTo>
                    <a:pt x="2310" y="1"/>
                  </a:lnTo>
                  <a:close/>
                  <a:moveTo>
                    <a:pt x="1" y="1394"/>
                  </a:moveTo>
                  <a:lnTo>
                    <a:pt x="1" y="1834"/>
                  </a:lnTo>
                  <a:lnTo>
                    <a:pt x="477" y="3227"/>
                  </a:lnTo>
                  <a:lnTo>
                    <a:pt x="477" y="1834"/>
                  </a:lnTo>
                  <a:lnTo>
                    <a:pt x="1" y="13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47" name="Google Shape;7047;p91"/>
            <p:cNvSpPr/>
            <p:nvPr/>
          </p:nvSpPr>
          <p:spPr>
            <a:xfrm>
              <a:off x="4056050" y="2918900"/>
              <a:ext cx="11025" cy="11925"/>
            </a:xfrm>
            <a:custGeom>
              <a:avLst/>
              <a:gdLst/>
              <a:ahLst/>
              <a:cxnLst/>
              <a:rect l="l" t="t" r="r" b="b"/>
              <a:pathLst>
                <a:path w="441" h="477" extrusionOk="0">
                  <a:moveTo>
                    <a:pt x="1" y="0"/>
                  </a:moveTo>
                  <a:lnTo>
                    <a:pt x="441" y="0"/>
                  </a:lnTo>
                  <a:lnTo>
                    <a:pt x="1" y="0"/>
                  </a:lnTo>
                  <a:lnTo>
                    <a:pt x="1" y="477"/>
                  </a:lnTo>
                  <a:lnTo>
                    <a:pt x="1" y="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48" name="Google Shape;7048;p91"/>
            <p:cNvSpPr/>
            <p:nvPr/>
          </p:nvSpPr>
          <p:spPr>
            <a:xfrm>
              <a:off x="4891900" y="3824400"/>
              <a:ext cx="389550" cy="229150"/>
            </a:xfrm>
            <a:custGeom>
              <a:avLst/>
              <a:gdLst/>
              <a:ahLst/>
              <a:cxnLst/>
              <a:rect l="l" t="t" r="r" b="b"/>
              <a:pathLst>
                <a:path w="15582" h="9166" extrusionOk="0">
                  <a:moveTo>
                    <a:pt x="5976" y="1"/>
                  </a:moveTo>
                  <a:lnTo>
                    <a:pt x="5976" y="917"/>
                  </a:lnTo>
                  <a:lnTo>
                    <a:pt x="5500" y="1357"/>
                  </a:lnTo>
                  <a:lnTo>
                    <a:pt x="4583" y="440"/>
                  </a:lnTo>
                  <a:lnTo>
                    <a:pt x="4143" y="917"/>
                  </a:lnTo>
                  <a:lnTo>
                    <a:pt x="4143" y="440"/>
                  </a:lnTo>
                  <a:lnTo>
                    <a:pt x="3667" y="440"/>
                  </a:lnTo>
                  <a:lnTo>
                    <a:pt x="3667" y="1357"/>
                  </a:lnTo>
                  <a:lnTo>
                    <a:pt x="3667" y="1834"/>
                  </a:lnTo>
                  <a:lnTo>
                    <a:pt x="3227" y="2274"/>
                  </a:lnTo>
                  <a:lnTo>
                    <a:pt x="2310" y="2750"/>
                  </a:lnTo>
                  <a:lnTo>
                    <a:pt x="2750" y="3190"/>
                  </a:lnTo>
                  <a:lnTo>
                    <a:pt x="1394" y="3190"/>
                  </a:lnTo>
                  <a:lnTo>
                    <a:pt x="917" y="3667"/>
                  </a:lnTo>
                  <a:lnTo>
                    <a:pt x="917" y="4107"/>
                  </a:lnTo>
                  <a:lnTo>
                    <a:pt x="1" y="5023"/>
                  </a:lnTo>
                  <a:lnTo>
                    <a:pt x="1" y="5500"/>
                  </a:lnTo>
                  <a:lnTo>
                    <a:pt x="917" y="5023"/>
                  </a:lnTo>
                  <a:lnTo>
                    <a:pt x="1394" y="4583"/>
                  </a:lnTo>
                  <a:lnTo>
                    <a:pt x="2310" y="4583"/>
                  </a:lnTo>
                  <a:lnTo>
                    <a:pt x="2750" y="5023"/>
                  </a:lnTo>
                  <a:lnTo>
                    <a:pt x="3667" y="5500"/>
                  </a:lnTo>
                  <a:lnTo>
                    <a:pt x="4143" y="5023"/>
                  </a:lnTo>
                  <a:lnTo>
                    <a:pt x="4143" y="5500"/>
                  </a:lnTo>
                  <a:lnTo>
                    <a:pt x="4583" y="6416"/>
                  </a:lnTo>
                  <a:lnTo>
                    <a:pt x="4143" y="6856"/>
                  </a:lnTo>
                  <a:lnTo>
                    <a:pt x="4583" y="7773"/>
                  </a:lnTo>
                  <a:lnTo>
                    <a:pt x="4583" y="8689"/>
                  </a:lnTo>
                  <a:lnTo>
                    <a:pt x="4583" y="9166"/>
                  </a:lnTo>
                  <a:lnTo>
                    <a:pt x="5976" y="8689"/>
                  </a:lnTo>
                  <a:lnTo>
                    <a:pt x="6416" y="9166"/>
                  </a:lnTo>
                  <a:lnTo>
                    <a:pt x="7809" y="8689"/>
                  </a:lnTo>
                  <a:lnTo>
                    <a:pt x="8249" y="7333"/>
                  </a:lnTo>
                  <a:lnTo>
                    <a:pt x="8726" y="6856"/>
                  </a:lnTo>
                  <a:lnTo>
                    <a:pt x="9166" y="6416"/>
                  </a:lnTo>
                  <a:lnTo>
                    <a:pt x="10082" y="5500"/>
                  </a:lnTo>
                  <a:lnTo>
                    <a:pt x="10082" y="5940"/>
                  </a:lnTo>
                  <a:lnTo>
                    <a:pt x="10559" y="6416"/>
                  </a:lnTo>
                  <a:lnTo>
                    <a:pt x="10999" y="5023"/>
                  </a:lnTo>
                  <a:lnTo>
                    <a:pt x="10999" y="4583"/>
                  </a:lnTo>
                  <a:lnTo>
                    <a:pt x="11915" y="3667"/>
                  </a:lnTo>
                  <a:lnTo>
                    <a:pt x="12832" y="3667"/>
                  </a:lnTo>
                  <a:lnTo>
                    <a:pt x="12832" y="4107"/>
                  </a:lnTo>
                  <a:lnTo>
                    <a:pt x="13748" y="4107"/>
                  </a:lnTo>
                  <a:lnTo>
                    <a:pt x="14665" y="3667"/>
                  </a:lnTo>
                  <a:lnTo>
                    <a:pt x="15581" y="3190"/>
                  </a:lnTo>
                  <a:lnTo>
                    <a:pt x="15581" y="2750"/>
                  </a:lnTo>
                  <a:lnTo>
                    <a:pt x="15142" y="2274"/>
                  </a:lnTo>
                  <a:lnTo>
                    <a:pt x="15142" y="1834"/>
                  </a:lnTo>
                  <a:lnTo>
                    <a:pt x="15581" y="1834"/>
                  </a:lnTo>
                  <a:lnTo>
                    <a:pt x="15581" y="1357"/>
                  </a:lnTo>
                  <a:lnTo>
                    <a:pt x="14225" y="1357"/>
                  </a:lnTo>
                  <a:lnTo>
                    <a:pt x="13308" y="1834"/>
                  </a:lnTo>
                  <a:lnTo>
                    <a:pt x="12832" y="2274"/>
                  </a:lnTo>
                  <a:lnTo>
                    <a:pt x="12392" y="3190"/>
                  </a:lnTo>
                  <a:lnTo>
                    <a:pt x="10559" y="3190"/>
                  </a:lnTo>
                  <a:lnTo>
                    <a:pt x="10559" y="2750"/>
                  </a:lnTo>
                  <a:lnTo>
                    <a:pt x="9642" y="2274"/>
                  </a:lnTo>
                  <a:lnTo>
                    <a:pt x="8726" y="2750"/>
                  </a:lnTo>
                  <a:lnTo>
                    <a:pt x="8249" y="2274"/>
                  </a:lnTo>
                  <a:lnTo>
                    <a:pt x="8249" y="1834"/>
                  </a:lnTo>
                  <a:lnTo>
                    <a:pt x="7333" y="1834"/>
                  </a:lnTo>
                  <a:lnTo>
                    <a:pt x="7333" y="1357"/>
                  </a:lnTo>
                  <a:lnTo>
                    <a:pt x="7333" y="917"/>
                  </a:lnTo>
                  <a:lnTo>
                    <a:pt x="6893" y="44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49" name="Google Shape;7049;p91"/>
            <p:cNvSpPr/>
            <p:nvPr/>
          </p:nvSpPr>
          <p:spPr>
            <a:xfrm>
              <a:off x="4869000" y="616625"/>
              <a:ext cx="91675" cy="102675"/>
            </a:xfrm>
            <a:custGeom>
              <a:avLst/>
              <a:gdLst/>
              <a:ahLst/>
              <a:cxnLst/>
              <a:rect l="l" t="t" r="r" b="b"/>
              <a:pathLst>
                <a:path w="3667" h="4107" extrusionOk="0">
                  <a:moveTo>
                    <a:pt x="477" y="1"/>
                  </a:moveTo>
                  <a:lnTo>
                    <a:pt x="477" y="441"/>
                  </a:lnTo>
                  <a:lnTo>
                    <a:pt x="0" y="1357"/>
                  </a:lnTo>
                  <a:lnTo>
                    <a:pt x="0" y="2274"/>
                  </a:lnTo>
                  <a:lnTo>
                    <a:pt x="1393" y="2750"/>
                  </a:lnTo>
                  <a:lnTo>
                    <a:pt x="1393" y="3190"/>
                  </a:lnTo>
                  <a:lnTo>
                    <a:pt x="2310" y="3667"/>
                  </a:lnTo>
                  <a:lnTo>
                    <a:pt x="3226" y="4107"/>
                  </a:lnTo>
                  <a:lnTo>
                    <a:pt x="3666" y="3667"/>
                  </a:lnTo>
                  <a:lnTo>
                    <a:pt x="3226" y="3190"/>
                  </a:lnTo>
                  <a:lnTo>
                    <a:pt x="3666" y="2274"/>
                  </a:lnTo>
                  <a:lnTo>
                    <a:pt x="3666" y="1834"/>
                  </a:lnTo>
                  <a:lnTo>
                    <a:pt x="3666" y="917"/>
                  </a:lnTo>
                  <a:lnTo>
                    <a:pt x="2750" y="441"/>
                  </a:lnTo>
                  <a:lnTo>
                    <a:pt x="1833" y="441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50" name="Google Shape;7050;p91"/>
            <p:cNvSpPr/>
            <p:nvPr/>
          </p:nvSpPr>
          <p:spPr>
            <a:xfrm>
              <a:off x="3895675" y="238125"/>
              <a:ext cx="3104225" cy="3780600"/>
            </a:xfrm>
            <a:custGeom>
              <a:avLst/>
              <a:gdLst/>
              <a:ahLst/>
              <a:cxnLst/>
              <a:rect l="l" t="t" r="r" b="b"/>
              <a:pathLst>
                <a:path w="124169" h="151224" extrusionOk="0">
                  <a:moveTo>
                    <a:pt x="63239" y="0"/>
                  </a:moveTo>
                  <a:lnTo>
                    <a:pt x="61406" y="1393"/>
                  </a:lnTo>
                  <a:lnTo>
                    <a:pt x="60490" y="1833"/>
                  </a:lnTo>
                  <a:lnTo>
                    <a:pt x="58180" y="1833"/>
                  </a:lnTo>
                  <a:lnTo>
                    <a:pt x="58657" y="2310"/>
                  </a:lnTo>
                  <a:lnTo>
                    <a:pt x="58657" y="3666"/>
                  </a:lnTo>
                  <a:lnTo>
                    <a:pt x="58180" y="4583"/>
                  </a:lnTo>
                  <a:lnTo>
                    <a:pt x="58657" y="5059"/>
                  </a:lnTo>
                  <a:lnTo>
                    <a:pt x="59096" y="5499"/>
                  </a:lnTo>
                  <a:lnTo>
                    <a:pt x="60013" y="6416"/>
                  </a:lnTo>
                  <a:lnTo>
                    <a:pt x="60929" y="6416"/>
                  </a:lnTo>
                  <a:lnTo>
                    <a:pt x="61406" y="6892"/>
                  </a:lnTo>
                  <a:lnTo>
                    <a:pt x="60490" y="7809"/>
                  </a:lnTo>
                  <a:lnTo>
                    <a:pt x="60013" y="9165"/>
                  </a:lnTo>
                  <a:lnTo>
                    <a:pt x="60490" y="9165"/>
                  </a:lnTo>
                  <a:lnTo>
                    <a:pt x="60929" y="9642"/>
                  </a:lnTo>
                  <a:lnTo>
                    <a:pt x="60013" y="10558"/>
                  </a:lnTo>
                  <a:lnTo>
                    <a:pt x="59096" y="10558"/>
                  </a:lnTo>
                  <a:lnTo>
                    <a:pt x="58180" y="9642"/>
                  </a:lnTo>
                  <a:lnTo>
                    <a:pt x="58657" y="9165"/>
                  </a:lnTo>
                  <a:lnTo>
                    <a:pt x="58180" y="8249"/>
                  </a:lnTo>
                  <a:lnTo>
                    <a:pt x="57263" y="7809"/>
                  </a:lnTo>
                  <a:lnTo>
                    <a:pt x="57263" y="8249"/>
                  </a:lnTo>
                  <a:lnTo>
                    <a:pt x="56824" y="9642"/>
                  </a:lnTo>
                  <a:lnTo>
                    <a:pt x="56824" y="10082"/>
                  </a:lnTo>
                  <a:lnTo>
                    <a:pt x="56824" y="10998"/>
                  </a:lnTo>
                  <a:lnTo>
                    <a:pt x="56824" y="11475"/>
                  </a:lnTo>
                  <a:lnTo>
                    <a:pt x="56347" y="12391"/>
                  </a:lnTo>
                  <a:lnTo>
                    <a:pt x="54074" y="12391"/>
                  </a:lnTo>
                  <a:lnTo>
                    <a:pt x="54074" y="13308"/>
                  </a:lnTo>
                  <a:lnTo>
                    <a:pt x="53597" y="15141"/>
                  </a:lnTo>
                  <a:lnTo>
                    <a:pt x="53597" y="15581"/>
                  </a:lnTo>
                  <a:lnTo>
                    <a:pt x="52681" y="16497"/>
                  </a:lnTo>
                  <a:lnTo>
                    <a:pt x="52681" y="16974"/>
                  </a:lnTo>
                  <a:lnTo>
                    <a:pt x="52681" y="17414"/>
                  </a:lnTo>
                  <a:lnTo>
                    <a:pt x="52241" y="16974"/>
                  </a:lnTo>
                  <a:lnTo>
                    <a:pt x="51764" y="16497"/>
                  </a:lnTo>
                  <a:lnTo>
                    <a:pt x="50848" y="18330"/>
                  </a:lnTo>
                  <a:lnTo>
                    <a:pt x="50848" y="16974"/>
                  </a:lnTo>
                  <a:lnTo>
                    <a:pt x="50848" y="16057"/>
                  </a:lnTo>
                  <a:lnTo>
                    <a:pt x="51324" y="15581"/>
                  </a:lnTo>
                  <a:lnTo>
                    <a:pt x="50848" y="15141"/>
                  </a:lnTo>
                  <a:lnTo>
                    <a:pt x="50848" y="14224"/>
                  </a:lnTo>
                  <a:lnTo>
                    <a:pt x="49491" y="14224"/>
                  </a:lnTo>
                  <a:lnTo>
                    <a:pt x="49015" y="13748"/>
                  </a:lnTo>
                  <a:lnTo>
                    <a:pt x="48575" y="15141"/>
                  </a:lnTo>
                  <a:lnTo>
                    <a:pt x="49015" y="15141"/>
                  </a:lnTo>
                  <a:lnTo>
                    <a:pt x="49491" y="16057"/>
                  </a:lnTo>
                  <a:lnTo>
                    <a:pt x="48575" y="16497"/>
                  </a:lnTo>
                  <a:lnTo>
                    <a:pt x="48575" y="15581"/>
                  </a:lnTo>
                  <a:lnTo>
                    <a:pt x="48098" y="16057"/>
                  </a:lnTo>
                  <a:lnTo>
                    <a:pt x="48098" y="16497"/>
                  </a:lnTo>
                  <a:lnTo>
                    <a:pt x="48575" y="16974"/>
                  </a:lnTo>
                  <a:lnTo>
                    <a:pt x="49491" y="18330"/>
                  </a:lnTo>
                  <a:lnTo>
                    <a:pt x="48575" y="18330"/>
                  </a:lnTo>
                  <a:lnTo>
                    <a:pt x="48098" y="17890"/>
                  </a:lnTo>
                  <a:lnTo>
                    <a:pt x="48098" y="17414"/>
                  </a:lnTo>
                  <a:lnTo>
                    <a:pt x="47658" y="17890"/>
                  </a:lnTo>
                  <a:lnTo>
                    <a:pt x="47182" y="18807"/>
                  </a:lnTo>
                  <a:lnTo>
                    <a:pt x="46742" y="18807"/>
                  </a:lnTo>
                  <a:lnTo>
                    <a:pt x="45825" y="21080"/>
                  </a:lnTo>
                  <a:lnTo>
                    <a:pt x="45349" y="21556"/>
                  </a:lnTo>
                  <a:lnTo>
                    <a:pt x="44909" y="21996"/>
                  </a:lnTo>
                  <a:lnTo>
                    <a:pt x="45349" y="22473"/>
                  </a:lnTo>
                  <a:lnTo>
                    <a:pt x="45825" y="22913"/>
                  </a:lnTo>
                  <a:lnTo>
                    <a:pt x="44909" y="23829"/>
                  </a:lnTo>
                  <a:lnTo>
                    <a:pt x="44432" y="24306"/>
                  </a:lnTo>
                  <a:lnTo>
                    <a:pt x="43992" y="24306"/>
                  </a:lnTo>
                  <a:lnTo>
                    <a:pt x="44909" y="25222"/>
                  </a:lnTo>
                  <a:lnTo>
                    <a:pt x="44909" y="26139"/>
                  </a:lnTo>
                  <a:lnTo>
                    <a:pt x="45349" y="27495"/>
                  </a:lnTo>
                  <a:lnTo>
                    <a:pt x="45349" y="27972"/>
                  </a:lnTo>
                  <a:lnTo>
                    <a:pt x="44909" y="28412"/>
                  </a:lnTo>
                  <a:lnTo>
                    <a:pt x="43992" y="28888"/>
                  </a:lnTo>
                  <a:lnTo>
                    <a:pt x="42599" y="29328"/>
                  </a:lnTo>
                  <a:lnTo>
                    <a:pt x="42159" y="29805"/>
                  </a:lnTo>
                  <a:lnTo>
                    <a:pt x="40326" y="29328"/>
                  </a:lnTo>
                  <a:lnTo>
                    <a:pt x="39410" y="28888"/>
                  </a:lnTo>
                  <a:lnTo>
                    <a:pt x="38493" y="28888"/>
                  </a:lnTo>
                  <a:lnTo>
                    <a:pt x="37577" y="28412"/>
                  </a:lnTo>
                  <a:lnTo>
                    <a:pt x="37577" y="27972"/>
                  </a:lnTo>
                  <a:lnTo>
                    <a:pt x="37100" y="27055"/>
                  </a:lnTo>
                  <a:lnTo>
                    <a:pt x="37100" y="26579"/>
                  </a:lnTo>
                  <a:lnTo>
                    <a:pt x="38933" y="25662"/>
                  </a:lnTo>
                  <a:lnTo>
                    <a:pt x="38493" y="25222"/>
                  </a:lnTo>
                  <a:lnTo>
                    <a:pt x="39850" y="25222"/>
                  </a:lnTo>
                  <a:lnTo>
                    <a:pt x="39850" y="24746"/>
                  </a:lnTo>
                  <a:lnTo>
                    <a:pt x="38933" y="24306"/>
                  </a:lnTo>
                  <a:lnTo>
                    <a:pt x="38493" y="23829"/>
                  </a:lnTo>
                  <a:lnTo>
                    <a:pt x="38017" y="23389"/>
                  </a:lnTo>
                  <a:lnTo>
                    <a:pt x="37100" y="23389"/>
                  </a:lnTo>
                  <a:lnTo>
                    <a:pt x="36660" y="22473"/>
                  </a:lnTo>
                  <a:lnTo>
                    <a:pt x="36184" y="22473"/>
                  </a:lnTo>
                  <a:lnTo>
                    <a:pt x="34827" y="23389"/>
                  </a:lnTo>
                  <a:lnTo>
                    <a:pt x="33434" y="23389"/>
                  </a:lnTo>
                  <a:lnTo>
                    <a:pt x="33911" y="23829"/>
                  </a:lnTo>
                  <a:lnTo>
                    <a:pt x="32518" y="23829"/>
                  </a:lnTo>
                  <a:lnTo>
                    <a:pt x="33911" y="24306"/>
                  </a:lnTo>
                  <a:lnTo>
                    <a:pt x="34351" y="24746"/>
                  </a:lnTo>
                  <a:lnTo>
                    <a:pt x="34827" y="25222"/>
                  </a:lnTo>
                  <a:lnTo>
                    <a:pt x="34827" y="25662"/>
                  </a:lnTo>
                  <a:lnTo>
                    <a:pt x="34827" y="26579"/>
                  </a:lnTo>
                  <a:lnTo>
                    <a:pt x="35267" y="27055"/>
                  </a:lnTo>
                  <a:lnTo>
                    <a:pt x="35267" y="27495"/>
                  </a:lnTo>
                  <a:lnTo>
                    <a:pt x="35744" y="27495"/>
                  </a:lnTo>
                  <a:lnTo>
                    <a:pt x="35267" y="28412"/>
                  </a:lnTo>
                  <a:lnTo>
                    <a:pt x="35744" y="28888"/>
                  </a:lnTo>
                  <a:lnTo>
                    <a:pt x="35744" y="30245"/>
                  </a:lnTo>
                  <a:lnTo>
                    <a:pt x="37577" y="30245"/>
                  </a:lnTo>
                  <a:lnTo>
                    <a:pt x="38017" y="30721"/>
                  </a:lnTo>
                  <a:lnTo>
                    <a:pt x="38017" y="31161"/>
                  </a:lnTo>
                  <a:lnTo>
                    <a:pt x="38493" y="31638"/>
                  </a:lnTo>
                  <a:lnTo>
                    <a:pt x="38493" y="32078"/>
                  </a:lnTo>
                  <a:lnTo>
                    <a:pt x="39410" y="32554"/>
                  </a:lnTo>
                  <a:lnTo>
                    <a:pt x="38933" y="32994"/>
                  </a:lnTo>
                  <a:lnTo>
                    <a:pt x="38493" y="34387"/>
                  </a:lnTo>
                  <a:lnTo>
                    <a:pt x="39410" y="35304"/>
                  </a:lnTo>
                  <a:lnTo>
                    <a:pt x="39850" y="35744"/>
                  </a:lnTo>
                  <a:lnTo>
                    <a:pt x="38933" y="36220"/>
                  </a:lnTo>
                  <a:lnTo>
                    <a:pt x="38493" y="35744"/>
                  </a:lnTo>
                  <a:lnTo>
                    <a:pt x="37577" y="36220"/>
                  </a:lnTo>
                  <a:lnTo>
                    <a:pt x="36660" y="36220"/>
                  </a:lnTo>
                  <a:lnTo>
                    <a:pt x="37100" y="35304"/>
                  </a:lnTo>
                  <a:lnTo>
                    <a:pt x="37577" y="35304"/>
                  </a:lnTo>
                  <a:lnTo>
                    <a:pt x="36184" y="34387"/>
                  </a:lnTo>
                  <a:lnTo>
                    <a:pt x="35744" y="34827"/>
                  </a:lnTo>
                  <a:lnTo>
                    <a:pt x="34827" y="34827"/>
                  </a:lnTo>
                  <a:lnTo>
                    <a:pt x="33911" y="34387"/>
                  </a:lnTo>
                  <a:lnTo>
                    <a:pt x="33911" y="34827"/>
                  </a:lnTo>
                  <a:lnTo>
                    <a:pt x="33434" y="36220"/>
                  </a:lnTo>
                  <a:lnTo>
                    <a:pt x="32994" y="37577"/>
                  </a:lnTo>
                  <a:lnTo>
                    <a:pt x="32078" y="38053"/>
                  </a:lnTo>
                  <a:lnTo>
                    <a:pt x="31601" y="38493"/>
                  </a:lnTo>
                  <a:lnTo>
                    <a:pt x="31601" y="39410"/>
                  </a:lnTo>
                  <a:lnTo>
                    <a:pt x="31601" y="40326"/>
                  </a:lnTo>
                  <a:lnTo>
                    <a:pt x="31161" y="41243"/>
                  </a:lnTo>
                  <a:lnTo>
                    <a:pt x="30685" y="41719"/>
                  </a:lnTo>
                  <a:lnTo>
                    <a:pt x="31161" y="42159"/>
                  </a:lnTo>
                  <a:lnTo>
                    <a:pt x="32518" y="43076"/>
                  </a:lnTo>
                  <a:lnTo>
                    <a:pt x="33434" y="43552"/>
                  </a:lnTo>
                  <a:lnTo>
                    <a:pt x="33434" y="43992"/>
                  </a:lnTo>
                  <a:lnTo>
                    <a:pt x="34827" y="44909"/>
                  </a:lnTo>
                  <a:lnTo>
                    <a:pt x="35267" y="46302"/>
                  </a:lnTo>
                  <a:lnTo>
                    <a:pt x="35267" y="46742"/>
                  </a:lnTo>
                  <a:lnTo>
                    <a:pt x="37577" y="45825"/>
                  </a:lnTo>
                  <a:lnTo>
                    <a:pt x="38017" y="46302"/>
                  </a:lnTo>
                  <a:lnTo>
                    <a:pt x="38933" y="47218"/>
                  </a:lnTo>
                  <a:lnTo>
                    <a:pt x="38933" y="47218"/>
                  </a:lnTo>
                  <a:lnTo>
                    <a:pt x="37577" y="46742"/>
                  </a:lnTo>
                  <a:lnTo>
                    <a:pt x="37100" y="47218"/>
                  </a:lnTo>
                  <a:lnTo>
                    <a:pt x="36184" y="47218"/>
                  </a:lnTo>
                  <a:lnTo>
                    <a:pt x="35267" y="46742"/>
                  </a:lnTo>
                  <a:lnTo>
                    <a:pt x="34827" y="46302"/>
                  </a:lnTo>
                  <a:lnTo>
                    <a:pt x="34351" y="46302"/>
                  </a:lnTo>
                  <a:lnTo>
                    <a:pt x="33911" y="46742"/>
                  </a:lnTo>
                  <a:lnTo>
                    <a:pt x="33434" y="46302"/>
                  </a:lnTo>
                  <a:lnTo>
                    <a:pt x="32518" y="46742"/>
                  </a:lnTo>
                  <a:lnTo>
                    <a:pt x="30685" y="46302"/>
                  </a:lnTo>
                  <a:lnTo>
                    <a:pt x="29768" y="45825"/>
                  </a:lnTo>
                  <a:lnTo>
                    <a:pt x="28852" y="45825"/>
                  </a:lnTo>
                  <a:lnTo>
                    <a:pt x="28852" y="45385"/>
                  </a:lnTo>
                  <a:lnTo>
                    <a:pt x="28412" y="45825"/>
                  </a:lnTo>
                  <a:lnTo>
                    <a:pt x="27019" y="45825"/>
                  </a:lnTo>
                  <a:lnTo>
                    <a:pt x="25662" y="45385"/>
                  </a:lnTo>
                  <a:lnTo>
                    <a:pt x="25662" y="46302"/>
                  </a:lnTo>
                  <a:lnTo>
                    <a:pt x="25186" y="46742"/>
                  </a:lnTo>
                  <a:lnTo>
                    <a:pt x="25186" y="47218"/>
                  </a:lnTo>
                  <a:lnTo>
                    <a:pt x="26102" y="47658"/>
                  </a:lnTo>
                  <a:lnTo>
                    <a:pt x="26579" y="48135"/>
                  </a:lnTo>
                  <a:lnTo>
                    <a:pt x="27935" y="48575"/>
                  </a:lnTo>
                  <a:lnTo>
                    <a:pt x="27935" y="48135"/>
                  </a:lnTo>
                  <a:lnTo>
                    <a:pt x="28412" y="48135"/>
                  </a:lnTo>
                  <a:lnTo>
                    <a:pt x="29768" y="49051"/>
                  </a:lnTo>
                  <a:lnTo>
                    <a:pt x="30245" y="50884"/>
                  </a:lnTo>
                  <a:lnTo>
                    <a:pt x="29328" y="51324"/>
                  </a:lnTo>
                  <a:lnTo>
                    <a:pt x="28852" y="51801"/>
                  </a:lnTo>
                  <a:lnTo>
                    <a:pt x="27935" y="51324"/>
                  </a:lnTo>
                  <a:lnTo>
                    <a:pt x="27019" y="51801"/>
                  </a:lnTo>
                  <a:lnTo>
                    <a:pt x="26579" y="51801"/>
                  </a:lnTo>
                  <a:lnTo>
                    <a:pt x="25186" y="50884"/>
                  </a:lnTo>
                  <a:lnTo>
                    <a:pt x="24746" y="50408"/>
                  </a:lnTo>
                  <a:lnTo>
                    <a:pt x="24269" y="49968"/>
                  </a:lnTo>
                  <a:lnTo>
                    <a:pt x="23829" y="50884"/>
                  </a:lnTo>
                  <a:lnTo>
                    <a:pt x="23353" y="50408"/>
                  </a:lnTo>
                  <a:lnTo>
                    <a:pt x="21996" y="49968"/>
                  </a:lnTo>
                  <a:lnTo>
                    <a:pt x="21996" y="49051"/>
                  </a:lnTo>
                  <a:lnTo>
                    <a:pt x="21520" y="49051"/>
                  </a:lnTo>
                  <a:lnTo>
                    <a:pt x="21080" y="48575"/>
                  </a:lnTo>
                  <a:lnTo>
                    <a:pt x="21080" y="48135"/>
                  </a:lnTo>
                  <a:lnTo>
                    <a:pt x="20603" y="47658"/>
                  </a:lnTo>
                  <a:lnTo>
                    <a:pt x="20603" y="47218"/>
                  </a:lnTo>
                  <a:lnTo>
                    <a:pt x="20163" y="46302"/>
                  </a:lnTo>
                  <a:lnTo>
                    <a:pt x="19687" y="45825"/>
                  </a:lnTo>
                  <a:lnTo>
                    <a:pt x="19687" y="45385"/>
                  </a:lnTo>
                  <a:lnTo>
                    <a:pt x="20163" y="44909"/>
                  </a:lnTo>
                  <a:lnTo>
                    <a:pt x="19687" y="43992"/>
                  </a:lnTo>
                  <a:lnTo>
                    <a:pt x="19247" y="43076"/>
                  </a:lnTo>
                  <a:lnTo>
                    <a:pt x="19247" y="42636"/>
                  </a:lnTo>
                  <a:lnTo>
                    <a:pt x="18770" y="42636"/>
                  </a:lnTo>
                  <a:lnTo>
                    <a:pt x="18330" y="41719"/>
                  </a:lnTo>
                  <a:lnTo>
                    <a:pt x="16937" y="42159"/>
                  </a:lnTo>
                  <a:lnTo>
                    <a:pt x="16021" y="42159"/>
                  </a:lnTo>
                  <a:lnTo>
                    <a:pt x="15104" y="41719"/>
                  </a:lnTo>
                  <a:lnTo>
                    <a:pt x="16021" y="41719"/>
                  </a:lnTo>
                  <a:lnTo>
                    <a:pt x="16021" y="41243"/>
                  </a:lnTo>
                  <a:lnTo>
                    <a:pt x="14664" y="41243"/>
                  </a:lnTo>
                  <a:lnTo>
                    <a:pt x="14664" y="40803"/>
                  </a:lnTo>
                  <a:lnTo>
                    <a:pt x="13748" y="40803"/>
                  </a:lnTo>
                  <a:lnTo>
                    <a:pt x="13271" y="40326"/>
                  </a:lnTo>
                  <a:lnTo>
                    <a:pt x="12831" y="39410"/>
                  </a:lnTo>
                  <a:lnTo>
                    <a:pt x="13271" y="38493"/>
                  </a:lnTo>
                  <a:lnTo>
                    <a:pt x="12831" y="38493"/>
                  </a:lnTo>
                  <a:lnTo>
                    <a:pt x="12355" y="38053"/>
                  </a:lnTo>
                  <a:lnTo>
                    <a:pt x="13748" y="38053"/>
                  </a:lnTo>
                  <a:lnTo>
                    <a:pt x="14664" y="38970"/>
                  </a:lnTo>
                  <a:lnTo>
                    <a:pt x="15104" y="39410"/>
                  </a:lnTo>
                  <a:lnTo>
                    <a:pt x="15581" y="38970"/>
                  </a:lnTo>
                  <a:lnTo>
                    <a:pt x="15581" y="38493"/>
                  </a:lnTo>
                  <a:lnTo>
                    <a:pt x="16497" y="38970"/>
                  </a:lnTo>
                  <a:lnTo>
                    <a:pt x="17854" y="39410"/>
                  </a:lnTo>
                  <a:lnTo>
                    <a:pt x="18770" y="39410"/>
                  </a:lnTo>
                  <a:lnTo>
                    <a:pt x="19247" y="39886"/>
                  </a:lnTo>
                  <a:lnTo>
                    <a:pt x="21080" y="39886"/>
                  </a:lnTo>
                  <a:lnTo>
                    <a:pt x="22436" y="40326"/>
                  </a:lnTo>
                  <a:lnTo>
                    <a:pt x="22913" y="39410"/>
                  </a:lnTo>
                  <a:lnTo>
                    <a:pt x="23353" y="38970"/>
                  </a:lnTo>
                  <a:lnTo>
                    <a:pt x="23829" y="39410"/>
                  </a:lnTo>
                  <a:lnTo>
                    <a:pt x="24269" y="39886"/>
                  </a:lnTo>
                  <a:lnTo>
                    <a:pt x="27019" y="39886"/>
                  </a:lnTo>
                  <a:lnTo>
                    <a:pt x="27935" y="38970"/>
                  </a:lnTo>
                  <a:lnTo>
                    <a:pt x="28412" y="38493"/>
                  </a:lnTo>
                  <a:lnTo>
                    <a:pt x="29328" y="38053"/>
                  </a:lnTo>
                  <a:lnTo>
                    <a:pt x="29768" y="37577"/>
                  </a:lnTo>
                  <a:lnTo>
                    <a:pt x="29768" y="37137"/>
                  </a:lnTo>
                  <a:lnTo>
                    <a:pt x="30245" y="36660"/>
                  </a:lnTo>
                  <a:lnTo>
                    <a:pt x="30685" y="36660"/>
                  </a:lnTo>
                  <a:lnTo>
                    <a:pt x="30685" y="36220"/>
                  </a:lnTo>
                  <a:lnTo>
                    <a:pt x="30685" y="35744"/>
                  </a:lnTo>
                  <a:lnTo>
                    <a:pt x="31161" y="35744"/>
                  </a:lnTo>
                  <a:lnTo>
                    <a:pt x="31601" y="33471"/>
                  </a:lnTo>
                  <a:lnTo>
                    <a:pt x="30685" y="32554"/>
                  </a:lnTo>
                  <a:lnTo>
                    <a:pt x="30685" y="31638"/>
                  </a:lnTo>
                  <a:lnTo>
                    <a:pt x="30245" y="31638"/>
                  </a:lnTo>
                  <a:lnTo>
                    <a:pt x="30245" y="30721"/>
                  </a:lnTo>
                  <a:lnTo>
                    <a:pt x="29768" y="31161"/>
                  </a:lnTo>
                  <a:lnTo>
                    <a:pt x="29328" y="30721"/>
                  </a:lnTo>
                  <a:lnTo>
                    <a:pt x="29328" y="29805"/>
                  </a:lnTo>
                  <a:lnTo>
                    <a:pt x="27935" y="29805"/>
                  </a:lnTo>
                  <a:lnTo>
                    <a:pt x="27495" y="29328"/>
                  </a:lnTo>
                  <a:lnTo>
                    <a:pt x="26102" y="29328"/>
                  </a:lnTo>
                  <a:lnTo>
                    <a:pt x="25186" y="29805"/>
                  </a:lnTo>
                  <a:lnTo>
                    <a:pt x="24746" y="29328"/>
                  </a:lnTo>
                  <a:lnTo>
                    <a:pt x="24269" y="28888"/>
                  </a:lnTo>
                  <a:lnTo>
                    <a:pt x="23353" y="28412"/>
                  </a:lnTo>
                  <a:lnTo>
                    <a:pt x="23353" y="28888"/>
                  </a:lnTo>
                  <a:lnTo>
                    <a:pt x="22913" y="28412"/>
                  </a:lnTo>
                  <a:lnTo>
                    <a:pt x="21520" y="27495"/>
                  </a:lnTo>
                  <a:lnTo>
                    <a:pt x="20163" y="27495"/>
                  </a:lnTo>
                  <a:lnTo>
                    <a:pt x="18770" y="27055"/>
                  </a:lnTo>
                  <a:lnTo>
                    <a:pt x="17414" y="26579"/>
                  </a:lnTo>
                  <a:lnTo>
                    <a:pt x="16497" y="27055"/>
                  </a:lnTo>
                  <a:lnTo>
                    <a:pt x="12355" y="27055"/>
                  </a:lnTo>
                  <a:lnTo>
                    <a:pt x="11915" y="26579"/>
                  </a:lnTo>
                  <a:lnTo>
                    <a:pt x="10998" y="27495"/>
                  </a:lnTo>
                  <a:lnTo>
                    <a:pt x="10998" y="27055"/>
                  </a:lnTo>
                  <a:lnTo>
                    <a:pt x="10522" y="26579"/>
                  </a:lnTo>
                  <a:lnTo>
                    <a:pt x="10082" y="27055"/>
                  </a:lnTo>
                  <a:lnTo>
                    <a:pt x="9165" y="26139"/>
                  </a:lnTo>
                  <a:lnTo>
                    <a:pt x="8689" y="26139"/>
                  </a:lnTo>
                  <a:lnTo>
                    <a:pt x="8249" y="25222"/>
                  </a:lnTo>
                  <a:lnTo>
                    <a:pt x="7772" y="25222"/>
                  </a:lnTo>
                  <a:lnTo>
                    <a:pt x="7332" y="26139"/>
                  </a:lnTo>
                  <a:lnTo>
                    <a:pt x="6856" y="26139"/>
                  </a:lnTo>
                  <a:lnTo>
                    <a:pt x="6416" y="25222"/>
                  </a:lnTo>
                  <a:lnTo>
                    <a:pt x="5939" y="25222"/>
                  </a:lnTo>
                  <a:lnTo>
                    <a:pt x="5939" y="26579"/>
                  </a:lnTo>
                  <a:lnTo>
                    <a:pt x="5023" y="26579"/>
                  </a:lnTo>
                  <a:lnTo>
                    <a:pt x="4583" y="26139"/>
                  </a:lnTo>
                  <a:lnTo>
                    <a:pt x="3666" y="26579"/>
                  </a:lnTo>
                  <a:lnTo>
                    <a:pt x="2750" y="27055"/>
                  </a:lnTo>
                  <a:lnTo>
                    <a:pt x="1357" y="27495"/>
                  </a:lnTo>
                  <a:lnTo>
                    <a:pt x="917" y="28888"/>
                  </a:lnTo>
                  <a:lnTo>
                    <a:pt x="917" y="30721"/>
                  </a:lnTo>
                  <a:lnTo>
                    <a:pt x="440" y="31161"/>
                  </a:lnTo>
                  <a:lnTo>
                    <a:pt x="440" y="31638"/>
                  </a:lnTo>
                  <a:lnTo>
                    <a:pt x="0" y="32078"/>
                  </a:lnTo>
                  <a:lnTo>
                    <a:pt x="0" y="32554"/>
                  </a:lnTo>
                  <a:lnTo>
                    <a:pt x="440" y="32994"/>
                  </a:lnTo>
                  <a:lnTo>
                    <a:pt x="917" y="33471"/>
                  </a:lnTo>
                  <a:lnTo>
                    <a:pt x="1357" y="33911"/>
                  </a:lnTo>
                  <a:lnTo>
                    <a:pt x="1357" y="34387"/>
                  </a:lnTo>
                  <a:lnTo>
                    <a:pt x="1833" y="34387"/>
                  </a:lnTo>
                  <a:lnTo>
                    <a:pt x="2750" y="34827"/>
                  </a:lnTo>
                  <a:lnTo>
                    <a:pt x="3666" y="35744"/>
                  </a:lnTo>
                  <a:lnTo>
                    <a:pt x="3666" y="36660"/>
                  </a:lnTo>
                  <a:lnTo>
                    <a:pt x="3666" y="37137"/>
                  </a:lnTo>
                  <a:lnTo>
                    <a:pt x="3190" y="38053"/>
                  </a:lnTo>
                  <a:lnTo>
                    <a:pt x="3190" y="38970"/>
                  </a:lnTo>
                  <a:lnTo>
                    <a:pt x="3190" y="39410"/>
                  </a:lnTo>
                  <a:lnTo>
                    <a:pt x="3666" y="40326"/>
                  </a:lnTo>
                  <a:lnTo>
                    <a:pt x="4106" y="41243"/>
                  </a:lnTo>
                  <a:lnTo>
                    <a:pt x="4583" y="41719"/>
                  </a:lnTo>
                  <a:lnTo>
                    <a:pt x="4583" y="42159"/>
                  </a:lnTo>
                  <a:lnTo>
                    <a:pt x="5499" y="42636"/>
                  </a:lnTo>
                  <a:lnTo>
                    <a:pt x="5939" y="43076"/>
                  </a:lnTo>
                  <a:lnTo>
                    <a:pt x="6856" y="43992"/>
                  </a:lnTo>
                  <a:lnTo>
                    <a:pt x="7332" y="44909"/>
                  </a:lnTo>
                  <a:lnTo>
                    <a:pt x="7332" y="45385"/>
                  </a:lnTo>
                  <a:lnTo>
                    <a:pt x="7332" y="45825"/>
                  </a:lnTo>
                  <a:lnTo>
                    <a:pt x="6856" y="46302"/>
                  </a:lnTo>
                  <a:lnTo>
                    <a:pt x="7332" y="47218"/>
                  </a:lnTo>
                  <a:lnTo>
                    <a:pt x="6856" y="47658"/>
                  </a:lnTo>
                  <a:lnTo>
                    <a:pt x="6856" y="48135"/>
                  </a:lnTo>
                  <a:lnTo>
                    <a:pt x="7332" y="48575"/>
                  </a:lnTo>
                  <a:lnTo>
                    <a:pt x="7332" y="49051"/>
                  </a:lnTo>
                  <a:lnTo>
                    <a:pt x="7772" y="49491"/>
                  </a:lnTo>
                  <a:lnTo>
                    <a:pt x="7772" y="49968"/>
                  </a:lnTo>
                  <a:lnTo>
                    <a:pt x="7772" y="50408"/>
                  </a:lnTo>
                  <a:lnTo>
                    <a:pt x="8249" y="50884"/>
                  </a:lnTo>
                  <a:lnTo>
                    <a:pt x="8689" y="50408"/>
                  </a:lnTo>
                  <a:lnTo>
                    <a:pt x="8689" y="50884"/>
                  </a:lnTo>
                  <a:lnTo>
                    <a:pt x="9165" y="51324"/>
                  </a:lnTo>
                  <a:lnTo>
                    <a:pt x="8249" y="51801"/>
                  </a:lnTo>
                  <a:lnTo>
                    <a:pt x="8689" y="51801"/>
                  </a:lnTo>
                  <a:lnTo>
                    <a:pt x="9165" y="52241"/>
                  </a:lnTo>
                  <a:lnTo>
                    <a:pt x="9165" y="52717"/>
                  </a:lnTo>
                  <a:lnTo>
                    <a:pt x="9165" y="53157"/>
                  </a:lnTo>
                  <a:lnTo>
                    <a:pt x="10082" y="53157"/>
                  </a:lnTo>
                  <a:lnTo>
                    <a:pt x="10522" y="53634"/>
                  </a:lnTo>
                  <a:lnTo>
                    <a:pt x="10998" y="54074"/>
                  </a:lnTo>
                  <a:lnTo>
                    <a:pt x="10998" y="54550"/>
                  </a:lnTo>
                  <a:lnTo>
                    <a:pt x="10998" y="54990"/>
                  </a:lnTo>
                  <a:lnTo>
                    <a:pt x="10522" y="55467"/>
                  </a:lnTo>
                  <a:lnTo>
                    <a:pt x="9605" y="55467"/>
                  </a:lnTo>
                  <a:lnTo>
                    <a:pt x="10082" y="56383"/>
                  </a:lnTo>
                  <a:lnTo>
                    <a:pt x="10522" y="56383"/>
                  </a:lnTo>
                  <a:lnTo>
                    <a:pt x="10998" y="56823"/>
                  </a:lnTo>
                  <a:lnTo>
                    <a:pt x="11438" y="57300"/>
                  </a:lnTo>
                  <a:lnTo>
                    <a:pt x="13271" y="57740"/>
                  </a:lnTo>
                  <a:lnTo>
                    <a:pt x="14664" y="58216"/>
                  </a:lnTo>
                  <a:lnTo>
                    <a:pt x="15104" y="58656"/>
                  </a:lnTo>
                  <a:lnTo>
                    <a:pt x="15581" y="59573"/>
                  </a:lnTo>
                  <a:lnTo>
                    <a:pt x="15104" y="60489"/>
                  </a:lnTo>
                  <a:lnTo>
                    <a:pt x="14188" y="60966"/>
                  </a:lnTo>
                  <a:lnTo>
                    <a:pt x="13748" y="62322"/>
                  </a:lnTo>
                  <a:lnTo>
                    <a:pt x="13748" y="62799"/>
                  </a:lnTo>
                  <a:lnTo>
                    <a:pt x="13271" y="63239"/>
                  </a:lnTo>
                  <a:lnTo>
                    <a:pt x="12831" y="63716"/>
                  </a:lnTo>
                  <a:lnTo>
                    <a:pt x="13271" y="64632"/>
                  </a:lnTo>
                  <a:lnTo>
                    <a:pt x="12831" y="65072"/>
                  </a:lnTo>
                  <a:lnTo>
                    <a:pt x="13271" y="65549"/>
                  </a:lnTo>
                  <a:lnTo>
                    <a:pt x="12831" y="65988"/>
                  </a:lnTo>
                  <a:lnTo>
                    <a:pt x="12355" y="66465"/>
                  </a:lnTo>
                  <a:lnTo>
                    <a:pt x="12355" y="65988"/>
                  </a:lnTo>
                  <a:lnTo>
                    <a:pt x="11915" y="66465"/>
                  </a:lnTo>
                  <a:lnTo>
                    <a:pt x="11915" y="67382"/>
                  </a:lnTo>
                  <a:lnTo>
                    <a:pt x="11438" y="68298"/>
                  </a:lnTo>
                  <a:lnTo>
                    <a:pt x="10998" y="68738"/>
                  </a:lnTo>
                  <a:lnTo>
                    <a:pt x="10522" y="69215"/>
                  </a:lnTo>
                  <a:lnTo>
                    <a:pt x="10082" y="70131"/>
                  </a:lnTo>
                  <a:lnTo>
                    <a:pt x="9605" y="71048"/>
                  </a:lnTo>
                  <a:lnTo>
                    <a:pt x="9165" y="71964"/>
                  </a:lnTo>
                  <a:lnTo>
                    <a:pt x="9165" y="72881"/>
                  </a:lnTo>
                  <a:lnTo>
                    <a:pt x="10082" y="72881"/>
                  </a:lnTo>
                  <a:lnTo>
                    <a:pt x="10998" y="71964"/>
                  </a:lnTo>
                  <a:lnTo>
                    <a:pt x="11438" y="71964"/>
                  </a:lnTo>
                  <a:lnTo>
                    <a:pt x="11438" y="72881"/>
                  </a:lnTo>
                  <a:lnTo>
                    <a:pt x="11438" y="73797"/>
                  </a:lnTo>
                  <a:lnTo>
                    <a:pt x="11438" y="74237"/>
                  </a:lnTo>
                  <a:lnTo>
                    <a:pt x="12355" y="74237"/>
                  </a:lnTo>
                  <a:lnTo>
                    <a:pt x="12831" y="74714"/>
                  </a:lnTo>
                  <a:lnTo>
                    <a:pt x="13748" y="75154"/>
                  </a:lnTo>
                  <a:lnTo>
                    <a:pt x="14188" y="74714"/>
                  </a:lnTo>
                  <a:lnTo>
                    <a:pt x="15104" y="74237"/>
                  </a:lnTo>
                  <a:lnTo>
                    <a:pt x="15581" y="74237"/>
                  </a:lnTo>
                  <a:lnTo>
                    <a:pt x="16021" y="74714"/>
                  </a:lnTo>
                  <a:lnTo>
                    <a:pt x="16937" y="74714"/>
                  </a:lnTo>
                  <a:lnTo>
                    <a:pt x="16937" y="75630"/>
                  </a:lnTo>
                  <a:lnTo>
                    <a:pt x="16497" y="75630"/>
                  </a:lnTo>
                  <a:lnTo>
                    <a:pt x="15104" y="76070"/>
                  </a:lnTo>
                  <a:lnTo>
                    <a:pt x="12831" y="76070"/>
                  </a:lnTo>
                  <a:lnTo>
                    <a:pt x="12831" y="76547"/>
                  </a:lnTo>
                  <a:lnTo>
                    <a:pt x="12355" y="76547"/>
                  </a:lnTo>
                  <a:lnTo>
                    <a:pt x="12355" y="76070"/>
                  </a:lnTo>
                  <a:lnTo>
                    <a:pt x="11915" y="76547"/>
                  </a:lnTo>
                  <a:lnTo>
                    <a:pt x="11915" y="76987"/>
                  </a:lnTo>
                  <a:lnTo>
                    <a:pt x="11915" y="77463"/>
                  </a:lnTo>
                  <a:lnTo>
                    <a:pt x="11915" y="77903"/>
                  </a:lnTo>
                  <a:lnTo>
                    <a:pt x="11438" y="77903"/>
                  </a:lnTo>
                  <a:lnTo>
                    <a:pt x="10998" y="76987"/>
                  </a:lnTo>
                  <a:lnTo>
                    <a:pt x="10522" y="77463"/>
                  </a:lnTo>
                  <a:lnTo>
                    <a:pt x="10522" y="77903"/>
                  </a:lnTo>
                  <a:lnTo>
                    <a:pt x="10522" y="78820"/>
                  </a:lnTo>
                  <a:lnTo>
                    <a:pt x="10522" y="79736"/>
                  </a:lnTo>
                  <a:lnTo>
                    <a:pt x="10998" y="79736"/>
                  </a:lnTo>
                  <a:lnTo>
                    <a:pt x="11438" y="80213"/>
                  </a:lnTo>
                  <a:lnTo>
                    <a:pt x="11438" y="81129"/>
                  </a:lnTo>
                  <a:lnTo>
                    <a:pt x="10522" y="82046"/>
                  </a:lnTo>
                  <a:lnTo>
                    <a:pt x="10522" y="82486"/>
                  </a:lnTo>
                  <a:lnTo>
                    <a:pt x="10998" y="82962"/>
                  </a:lnTo>
                  <a:lnTo>
                    <a:pt x="10522" y="83879"/>
                  </a:lnTo>
                  <a:lnTo>
                    <a:pt x="10998" y="84795"/>
                  </a:lnTo>
                  <a:lnTo>
                    <a:pt x="11438" y="85712"/>
                  </a:lnTo>
                  <a:lnTo>
                    <a:pt x="12355" y="86152"/>
                  </a:lnTo>
                  <a:lnTo>
                    <a:pt x="12831" y="86628"/>
                  </a:lnTo>
                  <a:lnTo>
                    <a:pt x="12831" y="87068"/>
                  </a:lnTo>
                  <a:lnTo>
                    <a:pt x="12355" y="87985"/>
                  </a:lnTo>
                  <a:lnTo>
                    <a:pt x="11915" y="87545"/>
                  </a:lnTo>
                  <a:lnTo>
                    <a:pt x="11438" y="87068"/>
                  </a:lnTo>
                  <a:lnTo>
                    <a:pt x="10998" y="87545"/>
                  </a:lnTo>
                  <a:lnTo>
                    <a:pt x="10998" y="87985"/>
                  </a:lnTo>
                  <a:lnTo>
                    <a:pt x="11438" y="88461"/>
                  </a:lnTo>
                  <a:lnTo>
                    <a:pt x="11915" y="88461"/>
                  </a:lnTo>
                  <a:lnTo>
                    <a:pt x="11438" y="89378"/>
                  </a:lnTo>
                  <a:lnTo>
                    <a:pt x="10998" y="89378"/>
                  </a:lnTo>
                  <a:lnTo>
                    <a:pt x="10998" y="89818"/>
                  </a:lnTo>
                  <a:lnTo>
                    <a:pt x="11438" y="89818"/>
                  </a:lnTo>
                  <a:lnTo>
                    <a:pt x="11438" y="90294"/>
                  </a:lnTo>
                  <a:lnTo>
                    <a:pt x="11915" y="89818"/>
                  </a:lnTo>
                  <a:lnTo>
                    <a:pt x="12355" y="89818"/>
                  </a:lnTo>
                  <a:lnTo>
                    <a:pt x="12355" y="90734"/>
                  </a:lnTo>
                  <a:lnTo>
                    <a:pt x="12831" y="91651"/>
                  </a:lnTo>
                  <a:lnTo>
                    <a:pt x="11438" y="91651"/>
                  </a:lnTo>
                  <a:lnTo>
                    <a:pt x="12355" y="92567"/>
                  </a:lnTo>
                  <a:lnTo>
                    <a:pt x="13271" y="92567"/>
                  </a:lnTo>
                  <a:lnTo>
                    <a:pt x="13271" y="93044"/>
                  </a:lnTo>
                  <a:lnTo>
                    <a:pt x="13748" y="93960"/>
                  </a:lnTo>
                  <a:lnTo>
                    <a:pt x="13748" y="94877"/>
                  </a:lnTo>
                  <a:lnTo>
                    <a:pt x="14188" y="95793"/>
                  </a:lnTo>
                  <a:lnTo>
                    <a:pt x="15581" y="95793"/>
                  </a:lnTo>
                  <a:lnTo>
                    <a:pt x="15581" y="96233"/>
                  </a:lnTo>
                  <a:lnTo>
                    <a:pt x="18330" y="96233"/>
                  </a:lnTo>
                  <a:lnTo>
                    <a:pt x="18770" y="96710"/>
                  </a:lnTo>
                  <a:lnTo>
                    <a:pt x="18770" y="97150"/>
                  </a:lnTo>
                  <a:lnTo>
                    <a:pt x="19247" y="97150"/>
                  </a:lnTo>
                  <a:lnTo>
                    <a:pt x="20163" y="96710"/>
                  </a:lnTo>
                  <a:lnTo>
                    <a:pt x="20163" y="96233"/>
                  </a:lnTo>
                  <a:lnTo>
                    <a:pt x="20603" y="95793"/>
                  </a:lnTo>
                  <a:lnTo>
                    <a:pt x="21520" y="96233"/>
                  </a:lnTo>
                  <a:lnTo>
                    <a:pt x="22436" y="97150"/>
                  </a:lnTo>
                  <a:lnTo>
                    <a:pt x="23353" y="97150"/>
                  </a:lnTo>
                  <a:lnTo>
                    <a:pt x="23353" y="97626"/>
                  </a:lnTo>
                  <a:lnTo>
                    <a:pt x="22913" y="98066"/>
                  </a:lnTo>
                  <a:lnTo>
                    <a:pt x="22913" y="98543"/>
                  </a:lnTo>
                  <a:lnTo>
                    <a:pt x="23829" y="100376"/>
                  </a:lnTo>
                  <a:lnTo>
                    <a:pt x="24746" y="101732"/>
                  </a:lnTo>
                  <a:lnTo>
                    <a:pt x="23829" y="102209"/>
                  </a:lnTo>
                  <a:lnTo>
                    <a:pt x="25186" y="102209"/>
                  </a:lnTo>
                  <a:lnTo>
                    <a:pt x="25186" y="102649"/>
                  </a:lnTo>
                  <a:lnTo>
                    <a:pt x="25186" y="103125"/>
                  </a:lnTo>
                  <a:lnTo>
                    <a:pt x="27019" y="103125"/>
                  </a:lnTo>
                  <a:lnTo>
                    <a:pt x="27935" y="103565"/>
                  </a:lnTo>
                  <a:lnTo>
                    <a:pt x="28412" y="104482"/>
                  </a:lnTo>
                  <a:lnTo>
                    <a:pt x="28412" y="104958"/>
                  </a:lnTo>
                  <a:lnTo>
                    <a:pt x="30685" y="104958"/>
                  </a:lnTo>
                  <a:lnTo>
                    <a:pt x="30685" y="105875"/>
                  </a:lnTo>
                  <a:lnTo>
                    <a:pt x="31601" y="105875"/>
                  </a:lnTo>
                  <a:lnTo>
                    <a:pt x="32078" y="106791"/>
                  </a:lnTo>
                  <a:lnTo>
                    <a:pt x="31601" y="107231"/>
                  </a:lnTo>
                  <a:lnTo>
                    <a:pt x="31161" y="107708"/>
                  </a:lnTo>
                  <a:lnTo>
                    <a:pt x="30685" y="108624"/>
                  </a:lnTo>
                  <a:lnTo>
                    <a:pt x="29768" y="109064"/>
                  </a:lnTo>
                  <a:lnTo>
                    <a:pt x="29328" y="109541"/>
                  </a:lnTo>
                  <a:lnTo>
                    <a:pt x="28412" y="109064"/>
                  </a:lnTo>
                  <a:lnTo>
                    <a:pt x="27935" y="109064"/>
                  </a:lnTo>
                  <a:lnTo>
                    <a:pt x="27935" y="109541"/>
                  </a:lnTo>
                  <a:lnTo>
                    <a:pt x="27935" y="110457"/>
                  </a:lnTo>
                  <a:lnTo>
                    <a:pt x="28412" y="110897"/>
                  </a:lnTo>
                  <a:lnTo>
                    <a:pt x="28852" y="112290"/>
                  </a:lnTo>
                  <a:lnTo>
                    <a:pt x="29328" y="112730"/>
                  </a:lnTo>
                  <a:lnTo>
                    <a:pt x="29328" y="113647"/>
                  </a:lnTo>
                  <a:lnTo>
                    <a:pt x="29768" y="114123"/>
                  </a:lnTo>
                  <a:lnTo>
                    <a:pt x="30685" y="114123"/>
                  </a:lnTo>
                  <a:lnTo>
                    <a:pt x="30685" y="113647"/>
                  </a:lnTo>
                  <a:lnTo>
                    <a:pt x="31601" y="113207"/>
                  </a:lnTo>
                  <a:lnTo>
                    <a:pt x="32078" y="113647"/>
                  </a:lnTo>
                  <a:lnTo>
                    <a:pt x="32994" y="113207"/>
                  </a:lnTo>
                  <a:lnTo>
                    <a:pt x="33434" y="113207"/>
                  </a:lnTo>
                  <a:lnTo>
                    <a:pt x="33911" y="112730"/>
                  </a:lnTo>
                  <a:lnTo>
                    <a:pt x="34827" y="112730"/>
                  </a:lnTo>
                  <a:lnTo>
                    <a:pt x="35744" y="113207"/>
                  </a:lnTo>
                  <a:lnTo>
                    <a:pt x="36660" y="112290"/>
                  </a:lnTo>
                  <a:lnTo>
                    <a:pt x="37100" y="112290"/>
                  </a:lnTo>
                  <a:lnTo>
                    <a:pt x="37577" y="112730"/>
                  </a:lnTo>
                  <a:lnTo>
                    <a:pt x="38017" y="113647"/>
                  </a:lnTo>
                  <a:lnTo>
                    <a:pt x="38493" y="114123"/>
                  </a:lnTo>
                  <a:lnTo>
                    <a:pt x="38493" y="115040"/>
                  </a:lnTo>
                  <a:lnTo>
                    <a:pt x="38933" y="116396"/>
                  </a:lnTo>
                  <a:lnTo>
                    <a:pt x="38933" y="116873"/>
                  </a:lnTo>
                  <a:lnTo>
                    <a:pt x="39850" y="116873"/>
                  </a:lnTo>
                  <a:lnTo>
                    <a:pt x="41243" y="116396"/>
                  </a:lnTo>
                  <a:lnTo>
                    <a:pt x="41683" y="115956"/>
                  </a:lnTo>
                  <a:lnTo>
                    <a:pt x="42159" y="115956"/>
                  </a:lnTo>
                  <a:lnTo>
                    <a:pt x="42159" y="116396"/>
                  </a:lnTo>
                  <a:lnTo>
                    <a:pt x="43076" y="117313"/>
                  </a:lnTo>
                  <a:lnTo>
                    <a:pt x="43516" y="117313"/>
                  </a:lnTo>
                  <a:lnTo>
                    <a:pt x="43992" y="117789"/>
                  </a:lnTo>
                  <a:lnTo>
                    <a:pt x="44432" y="119146"/>
                  </a:lnTo>
                  <a:lnTo>
                    <a:pt x="44432" y="119622"/>
                  </a:lnTo>
                  <a:lnTo>
                    <a:pt x="46265" y="119622"/>
                  </a:lnTo>
                  <a:lnTo>
                    <a:pt x="46742" y="120062"/>
                  </a:lnTo>
                  <a:lnTo>
                    <a:pt x="47182" y="119622"/>
                  </a:lnTo>
                  <a:lnTo>
                    <a:pt x="47658" y="120062"/>
                  </a:lnTo>
                  <a:lnTo>
                    <a:pt x="48575" y="120062"/>
                  </a:lnTo>
                  <a:lnTo>
                    <a:pt x="48575" y="119146"/>
                  </a:lnTo>
                  <a:lnTo>
                    <a:pt x="49491" y="118229"/>
                  </a:lnTo>
                  <a:lnTo>
                    <a:pt x="50848" y="118229"/>
                  </a:lnTo>
                  <a:lnTo>
                    <a:pt x="50848" y="118706"/>
                  </a:lnTo>
                  <a:lnTo>
                    <a:pt x="51324" y="119146"/>
                  </a:lnTo>
                  <a:lnTo>
                    <a:pt x="52681" y="120062"/>
                  </a:lnTo>
                  <a:lnTo>
                    <a:pt x="53597" y="119622"/>
                  </a:lnTo>
                  <a:lnTo>
                    <a:pt x="53597" y="119146"/>
                  </a:lnTo>
                  <a:lnTo>
                    <a:pt x="54074" y="119622"/>
                  </a:lnTo>
                  <a:lnTo>
                    <a:pt x="54514" y="120062"/>
                  </a:lnTo>
                  <a:lnTo>
                    <a:pt x="55430" y="119622"/>
                  </a:lnTo>
                  <a:lnTo>
                    <a:pt x="55907" y="119622"/>
                  </a:lnTo>
                  <a:lnTo>
                    <a:pt x="55907" y="120062"/>
                  </a:lnTo>
                  <a:lnTo>
                    <a:pt x="56347" y="119622"/>
                  </a:lnTo>
                  <a:lnTo>
                    <a:pt x="56824" y="119622"/>
                  </a:lnTo>
                  <a:lnTo>
                    <a:pt x="56824" y="119146"/>
                  </a:lnTo>
                  <a:lnTo>
                    <a:pt x="58180" y="119146"/>
                  </a:lnTo>
                  <a:lnTo>
                    <a:pt x="58180" y="119622"/>
                  </a:lnTo>
                  <a:lnTo>
                    <a:pt x="58657" y="120062"/>
                  </a:lnTo>
                  <a:lnTo>
                    <a:pt x="58657" y="119622"/>
                  </a:lnTo>
                  <a:lnTo>
                    <a:pt x="59573" y="119622"/>
                  </a:lnTo>
                  <a:lnTo>
                    <a:pt x="60490" y="120062"/>
                  </a:lnTo>
                  <a:lnTo>
                    <a:pt x="61406" y="120062"/>
                  </a:lnTo>
                  <a:lnTo>
                    <a:pt x="61846" y="119622"/>
                  </a:lnTo>
                  <a:lnTo>
                    <a:pt x="62323" y="119146"/>
                  </a:lnTo>
                  <a:lnTo>
                    <a:pt x="62762" y="120979"/>
                  </a:lnTo>
                  <a:lnTo>
                    <a:pt x="62323" y="121455"/>
                  </a:lnTo>
                  <a:lnTo>
                    <a:pt x="61406" y="121895"/>
                  </a:lnTo>
                  <a:lnTo>
                    <a:pt x="60929" y="122372"/>
                  </a:lnTo>
                  <a:lnTo>
                    <a:pt x="61406" y="122812"/>
                  </a:lnTo>
                  <a:lnTo>
                    <a:pt x="62323" y="122812"/>
                  </a:lnTo>
                  <a:lnTo>
                    <a:pt x="62323" y="123288"/>
                  </a:lnTo>
                  <a:lnTo>
                    <a:pt x="61846" y="123728"/>
                  </a:lnTo>
                  <a:lnTo>
                    <a:pt x="61406" y="124205"/>
                  </a:lnTo>
                  <a:lnTo>
                    <a:pt x="61406" y="124645"/>
                  </a:lnTo>
                  <a:lnTo>
                    <a:pt x="61846" y="124645"/>
                  </a:lnTo>
                  <a:lnTo>
                    <a:pt x="63239" y="126038"/>
                  </a:lnTo>
                  <a:lnTo>
                    <a:pt x="63239" y="127871"/>
                  </a:lnTo>
                  <a:lnTo>
                    <a:pt x="62762" y="129227"/>
                  </a:lnTo>
                  <a:lnTo>
                    <a:pt x="60013" y="129227"/>
                  </a:lnTo>
                  <a:lnTo>
                    <a:pt x="60013" y="129704"/>
                  </a:lnTo>
                  <a:lnTo>
                    <a:pt x="59573" y="131537"/>
                  </a:lnTo>
                  <a:lnTo>
                    <a:pt x="58180" y="131977"/>
                  </a:lnTo>
                  <a:lnTo>
                    <a:pt x="58180" y="134287"/>
                  </a:lnTo>
                  <a:lnTo>
                    <a:pt x="58657" y="133810"/>
                  </a:lnTo>
                  <a:lnTo>
                    <a:pt x="59096" y="133810"/>
                  </a:lnTo>
                  <a:lnTo>
                    <a:pt x="59573" y="133370"/>
                  </a:lnTo>
                  <a:lnTo>
                    <a:pt x="59573" y="134287"/>
                  </a:lnTo>
                  <a:lnTo>
                    <a:pt x="60013" y="134287"/>
                  </a:lnTo>
                  <a:lnTo>
                    <a:pt x="60929" y="133370"/>
                  </a:lnTo>
                  <a:lnTo>
                    <a:pt x="61406" y="132893"/>
                  </a:lnTo>
                  <a:lnTo>
                    <a:pt x="62323" y="132453"/>
                  </a:lnTo>
                  <a:lnTo>
                    <a:pt x="62323" y="133370"/>
                  </a:lnTo>
                  <a:lnTo>
                    <a:pt x="62323" y="133810"/>
                  </a:lnTo>
                  <a:lnTo>
                    <a:pt x="61406" y="134726"/>
                  </a:lnTo>
                  <a:lnTo>
                    <a:pt x="60490" y="135203"/>
                  </a:lnTo>
                  <a:lnTo>
                    <a:pt x="60013" y="135643"/>
                  </a:lnTo>
                  <a:lnTo>
                    <a:pt x="60490" y="136120"/>
                  </a:lnTo>
                  <a:lnTo>
                    <a:pt x="61406" y="136559"/>
                  </a:lnTo>
                  <a:lnTo>
                    <a:pt x="60490" y="137036"/>
                  </a:lnTo>
                  <a:lnTo>
                    <a:pt x="59096" y="136559"/>
                  </a:lnTo>
                  <a:lnTo>
                    <a:pt x="58657" y="136559"/>
                  </a:lnTo>
                  <a:lnTo>
                    <a:pt x="58180" y="137036"/>
                  </a:lnTo>
                  <a:lnTo>
                    <a:pt x="57740" y="137476"/>
                  </a:lnTo>
                  <a:lnTo>
                    <a:pt x="57740" y="137953"/>
                  </a:lnTo>
                  <a:lnTo>
                    <a:pt x="58180" y="138392"/>
                  </a:lnTo>
                  <a:lnTo>
                    <a:pt x="60013" y="137953"/>
                  </a:lnTo>
                  <a:lnTo>
                    <a:pt x="60490" y="138392"/>
                  </a:lnTo>
                  <a:lnTo>
                    <a:pt x="60490" y="138869"/>
                  </a:lnTo>
                  <a:lnTo>
                    <a:pt x="61846" y="139309"/>
                  </a:lnTo>
                  <a:lnTo>
                    <a:pt x="61406" y="139309"/>
                  </a:lnTo>
                  <a:lnTo>
                    <a:pt x="60929" y="140225"/>
                  </a:lnTo>
                  <a:lnTo>
                    <a:pt x="60490" y="139786"/>
                  </a:lnTo>
                  <a:lnTo>
                    <a:pt x="60490" y="140702"/>
                  </a:lnTo>
                  <a:lnTo>
                    <a:pt x="60929" y="141142"/>
                  </a:lnTo>
                  <a:lnTo>
                    <a:pt x="60490" y="141619"/>
                  </a:lnTo>
                  <a:lnTo>
                    <a:pt x="60013" y="141142"/>
                  </a:lnTo>
                  <a:lnTo>
                    <a:pt x="59573" y="140702"/>
                  </a:lnTo>
                  <a:lnTo>
                    <a:pt x="59096" y="141142"/>
                  </a:lnTo>
                  <a:lnTo>
                    <a:pt x="59096" y="142058"/>
                  </a:lnTo>
                  <a:lnTo>
                    <a:pt x="58657" y="142535"/>
                  </a:lnTo>
                  <a:lnTo>
                    <a:pt x="59096" y="142975"/>
                  </a:lnTo>
                  <a:lnTo>
                    <a:pt x="59096" y="143891"/>
                  </a:lnTo>
                  <a:lnTo>
                    <a:pt x="58180" y="143891"/>
                  </a:lnTo>
                  <a:lnTo>
                    <a:pt x="57740" y="145725"/>
                  </a:lnTo>
                  <a:lnTo>
                    <a:pt x="57740" y="146201"/>
                  </a:lnTo>
                  <a:lnTo>
                    <a:pt x="59096" y="146641"/>
                  </a:lnTo>
                  <a:lnTo>
                    <a:pt x="60013" y="147118"/>
                  </a:lnTo>
                  <a:lnTo>
                    <a:pt x="60490" y="147118"/>
                  </a:lnTo>
                  <a:lnTo>
                    <a:pt x="61406" y="146641"/>
                  </a:lnTo>
                  <a:lnTo>
                    <a:pt x="61846" y="147118"/>
                  </a:lnTo>
                  <a:lnTo>
                    <a:pt x="61846" y="147558"/>
                  </a:lnTo>
                  <a:lnTo>
                    <a:pt x="62762" y="147558"/>
                  </a:lnTo>
                  <a:lnTo>
                    <a:pt x="63239" y="147118"/>
                  </a:lnTo>
                  <a:lnTo>
                    <a:pt x="64156" y="147558"/>
                  </a:lnTo>
                  <a:lnTo>
                    <a:pt x="65072" y="147558"/>
                  </a:lnTo>
                  <a:lnTo>
                    <a:pt x="65072" y="148034"/>
                  </a:lnTo>
                  <a:lnTo>
                    <a:pt x="65989" y="148474"/>
                  </a:lnTo>
                  <a:lnTo>
                    <a:pt x="66905" y="148474"/>
                  </a:lnTo>
                  <a:lnTo>
                    <a:pt x="67345" y="148951"/>
                  </a:lnTo>
                  <a:lnTo>
                    <a:pt x="67822" y="149391"/>
                  </a:lnTo>
                  <a:lnTo>
                    <a:pt x="68738" y="149391"/>
                  </a:lnTo>
                  <a:lnTo>
                    <a:pt x="70571" y="151224"/>
                  </a:lnTo>
                  <a:lnTo>
                    <a:pt x="71011" y="149867"/>
                  </a:lnTo>
                  <a:lnTo>
                    <a:pt x="72404" y="149867"/>
                  </a:lnTo>
                  <a:lnTo>
                    <a:pt x="72844" y="149391"/>
                  </a:lnTo>
                  <a:lnTo>
                    <a:pt x="73321" y="148474"/>
                  </a:lnTo>
                  <a:lnTo>
                    <a:pt x="74237" y="148951"/>
                  </a:lnTo>
                  <a:lnTo>
                    <a:pt x="75154" y="149391"/>
                  </a:lnTo>
                  <a:lnTo>
                    <a:pt x="75594" y="149391"/>
                  </a:lnTo>
                  <a:lnTo>
                    <a:pt x="77903" y="148951"/>
                  </a:lnTo>
                  <a:lnTo>
                    <a:pt x="78343" y="149391"/>
                  </a:lnTo>
                  <a:lnTo>
                    <a:pt x="80653" y="149391"/>
                  </a:lnTo>
                  <a:lnTo>
                    <a:pt x="82009" y="148951"/>
                  </a:lnTo>
                  <a:lnTo>
                    <a:pt x="82486" y="148951"/>
                  </a:lnTo>
                  <a:lnTo>
                    <a:pt x="83402" y="149391"/>
                  </a:lnTo>
                  <a:lnTo>
                    <a:pt x="84759" y="148951"/>
                  </a:lnTo>
                  <a:lnTo>
                    <a:pt x="86152" y="148951"/>
                  </a:lnTo>
                  <a:lnTo>
                    <a:pt x="86592" y="149391"/>
                  </a:lnTo>
                  <a:lnTo>
                    <a:pt x="86152" y="149867"/>
                  </a:lnTo>
                  <a:lnTo>
                    <a:pt x="87985" y="149867"/>
                  </a:lnTo>
                  <a:lnTo>
                    <a:pt x="88425" y="149391"/>
                  </a:lnTo>
                  <a:lnTo>
                    <a:pt x="89341" y="148951"/>
                  </a:lnTo>
                  <a:lnTo>
                    <a:pt x="90734" y="148951"/>
                  </a:lnTo>
                  <a:lnTo>
                    <a:pt x="91174" y="148474"/>
                  </a:lnTo>
                  <a:lnTo>
                    <a:pt x="91174" y="148034"/>
                  </a:lnTo>
                  <a:lnTo>
                    <a:pt x="92567" y="148034"/>
                  </a:lnTo>
                  <a:lnTo>
                    <a:pt x="92567" y="148951"/>
                  </a:lnTo>
                  <a:lnTo>
                    <a:pt x="93484" y="148474"/>
                  </a:lnTo>
                  <a:lnTo>
                    <a:pt x="93484" y="148034"/>
                  </a:lnTo>
                  <a:lnTo>
                    <a:pt x="94400" y="148034"/>
                  </a:lnTo>
                  <a:lnTo>
                    <a:pt x="95317" y="148474"/>
                  </a:lnTo>
                  <a:lnTo>
                    <a:pt x="95317" y="148951"/>
                  </a:lnTo>
                  <a:lnTo>
                    <a:pt x="95317" y="149391"/>
                  </a:lnTo>
                  <a:lnTo>
                    <a:pt x="95757" y="149867"/>
                  </a:lnTo>
                  <a:lnTo>
                    <a:pt x="96673" y="149391"/>
                  </a:lnTo>
                  <a:lnTo>
                    <a:pt x="100816" y="149391"/>
                  </a:lnTo>
                  <a:lnTo>
                    <a:pt x="101732" y="150307"/>
                  </a:lnTo>
                  <a:lnTo>
                    <a:pt x="102649" y="150784"/>
                  </a:lnTo>
                  <a:lnTo>
                    <a:pt x="104005" y="150784"/>
                  </a:lnTo>
                  <a:lnTo>
                    <a:pt x="105398" y="150307"/>
                  </a:lnTo>
                  <a:lnTo>
                    <a:pt x="105838" y="148951"/>
                  </a:lnTo>
                  <a:lnTo>
                    <a:pt x="104922" y="148474"/>
                  </a:lnTo>
                  <a:lnTo>
                    <a:pt x="106755" y="148474"/>
                  </a:lnTo>
                  <a:lnTo>
                    <a:pt x="106315" y="147558"/>
                  </a:lnTo>
                  <a:lnTo>
                    <a:pt x="106755" y="146641"/>
                  </a:lnTo>
                  <a:lnTo>
                    <a:pt x="106315" y="146641"/>
                  </a:lnTo>
                  <a:lnTo>
                    <a:pt x="105398" y="146201"/>
                  </a:lnTo>
                  <a:lnTo>
                    <a:pt x="104482" y="145725"/>
                  </a:lnTo>
                  <a:lnTo>
                    <a:pt x="104005" y="145285"/>
                  </a:lnTo>
                  <a:lnTo>
                    <a:pt x="102172" y="144368"/>
                  </a:lnTo>
                  <a:lnTo>
                    <a:pt x="101256" y="143891"/>
                  </a:lnTo>
                  <a:lnTo>
                    <a:pt x="100339" y="142975"/>
                  </a:lnTo>
                  <a:lnTo>
                    <a:pt x="100339" y="141142"/>
                  </a:lnTo>
                  <a:lnTo>
                    <a:pt x="99423" y="140702"/>
                  </a:lnTo>
                  <a:lnTo>
                    <a:pt x="98983" y="140225"/>
                  </a:lnTo>
                  <a:lnTo>
                    <a:pt x="98983" y="139309"/>
                  </a:lnTo>
                  <a:lnTo>
                    <a:pt x="98506" y="138392"/>
                  </a:lnTo>
                  <a:lnTo>
                    <a:pt x="98066" y="138392"/>
                  </a:lnTo>
                  <a:lnTo>
                    <a:pt x="98066" y="137953"/>
                  </a:lnTo>
                  <a:lnTo>
                    <a:pt x="97150" y="137476"/>
                  </a:lnTo>
                  <a:lnTo>
                    <a:pt x="95317" y="136559"/>
                  </a:lnTo>
                  <a:lnTo>
                    <a:pt x="95317" y="137036"/>
                  </a:lnTo>
                  <a:lnTo>
                    <a:pt x="94840" y="137476"/>
                  </a:lnTo>
                  <a:lnTo>
                    <a:pt x="94400" y="137036"/>
                  </a:lnTo>
                  <a:lnTo>
                    <a:pt x="93484" y="136559"/>
                  </a:lnTo>
                  <a:lnTo>
                    <a:pt x="93924" y="134726"/>
                  </a:lnTo>
                  <a:lnTo>
                    <a:pt x="93924" y="134287"/>
                  </a:lnTo>
                  <a:lnTo>
                    <a:pt x="94400" y="133810"/>
                  </a:lnTo>
                  <a:lnTo>
                    <a:pt x="94400" y="132893"/>
                  </a:lnTo>
                  <a:lnTo>
                    <a:pt x="94840" y="131977"/>
                  </a:lnTo>
                  <a:lnTo>
                    <a:pt x="93924" y="131977"/>
                  </a:lnTo>
                  <a:lnTo>
                    <a:pt x="93924" y="130620"/>
                  </a:lnTo>
                  <a:lnTo>
                    <a:pt x="94400" y="129227"/>
                  </a:lnTo>
                  <a:lnTo>
                    <a:pt x="94400" y="128311"/>
                  </a:lnTo>
                  <a:lnTo>
                    <a:pt x="94840" y="128311"/>
                  </a:lnTo>
                  <a:lnTo>
                    <a:pt x="95317" y="128787"/>
                  </a:lnTo>
                  <a:lnTo>
                    <a:pt x="96233" y="127871"/>
                  </a:lnTo>
                  <a:lnTo>
                    <a:pt x="96673" y="127394"/>
                  </a:lnTo>
                  <a:lnTo>
                    <a:pt x="97150" y="126954"/>
                  </a:lnTo>
                  <a:lnTo>
                    <a:pt x="97590" y="125561"/>
                  </a:lnTo>
                  <a:lnTo>
                    <a:pt x="98066" y="126038"/>
                  </a:lnTo>
                  <a:lnTo>
                    <a:pt x="98506" y="125121"/>
                  </a:lnTo>
                  <a:lnTo>
                    <a:pt x="98066" y="123728"/>
                  </a:lnTo>
                  <a:lnTo>
                    <a:pt x="96673" y="123728"/>
                  </a:lnTo>
                  <a:lnTo>
                    <a:pt x="95317" y="123288"/>
                  </a:lnTo>
                  <a:lnTo>
                    <a:pt x="95757" y="122372"/>
                  </a:lnTo>
                  <a:lnTo>
                    <a:pt x="96233" y="121895"/>
                  </a:lnTo>
                  <a:lnTo>
                    <a:pt x="96673" y="121895"/>
                  </a:lnTo>
                  <a:lnTo>
                    <a:pt x="96233" y="121455"/>
                  </a:lnTo>
                  <a:lnTo>
                    <a:pt x="94840" y="120539"/>
                  </a:lnTo>
                  <a:lnTo>
                    <a:pt x="92567" y="119146"/>
                  </a:lnTo>
                  <a:lnTo>
                    <a:pt x="91651" y="118229"/>
                  </a:lnTo>
                  <a:lnTo>
                    <a:pt x="91174" y="118706"/>
                  </a:lnTo>
                  <a:lnTo>
                    <a:pt x="90258" y="119146"/>
                  </a:lnTo>
                  <a:lnTo>
                    <a:pt x="90258" y="119622"/>
                  </a:lnTo>
                  <a:lnTo>
                    <a:pt x="89818" y="120062"/>
                  </a:lnTo>
                  <a:lnTo>
                    <a:pt x="88901" y="119622"/>
                  </a:lnTo>
                  <a:lnTo>
                    <a:pt x="88425" y="119146"/>
                  </a:lnTo>
                  <a:lnTo>
                    <a:pt x="88425" y="118229"/>
                  </a:lnTo>
                  <a:lnTo>
                    <a:pt x="88425" y="117313"/>
                  </a:lnTo>
                  <a:lnTo>
                    <a:pt x="86152" y="117313"/>
                  </a:lnTo>
                  <a:lnTo>
                    <a:pt x="85675" y="117789"/>
                  </a:lnTo>
                  <a:lnTo>
                    <a:pt x="85675" y="116396"/>
                  </a:lnTo>
                  <a:lnTo>
                    <a:pt x="85675" y="115480"/>
                  </a:lnTo>
                  <a:lnTo>
                    <a:pt x="86592" y="113647"/>
                  </a:lnTo>
                  <a:lnTo>
                    <a:pt x="85235" y="113647"/>
                  </a:lnTo>
                  <a:lnTo>
                    <a:pt x="84319" y="112730"/>
                  </a:lnTo>
                  <a:lnTo>
                    <a:pt x="84759" y="112290"/>
                  </a:lnTo>
                  <a:lnTo>
                    <a:pt x="84759" y="110897"/>
                  </a:lnTo>
                  <a:lnTo>
                    <a:pt x="84319" y="110457"/>
                  </a:lnTo>
                  <a:lnTo>
                    <a:pt x="83842" y="109541"/>
                  </a:lnTo>
                  <a:lnTo>
                    <a:pt x="84319" y="108624"/>
                  </a:lnTo>
                  <a:lnTo>
                    <a:pt x="84759" y="108624"/>
                  </a:lnTo>
                  <a:lnTo>
                    <a:pt x="84759" y="107231"/>
                  </a:lnTo>
                  <a:lnTo>
                    <a:pt x="84319" y="107231"/>
                  </a:lnTo>
                  <a:lnTo>
                    <a:pt x="84759" y="105398"/>
                  </a:lnTo>
                  <a:lnTo>
                    <a:pt x="86152" y="105875"/>
                  </a:lnTo>
                  <a:lnTo>
                    <a:pt x="86592" y="106791"/>
                  </a:lnTo>
                  <a:lnTo>
                    <a:pt x="87508" y="107231"/>
                  </a:lnTo>
                  <a:lnTo>
                    <a:pt x="87985" y="107708"/>
                  </a:lnTo>
                  <a:lnTo>
                    <a:pt x="88901" y="106791"/>
                  </a:lnTo>
                  <a:lnTo>
                    <a:pt x="88901" y="106315"/>
                  </a:lnTo>
                  <a:lnTo>
                    <a:pt x="88425" y="105398"/>
                  </a:lnTo>
                  <a:lnTo>
                    <a:pt x="87985" y="104042"/>
                  </a:lnTo>
                  <a:lnTo>
                    <a:pt x="86592" y="103565"/>
                  </a:lnTo>
                  <a:lnTo>
                    <a:pt x="87508" y="103125"/>
                  </a:lnTo>
                  <a:lnTo>
                    <a:pt x="88425" y="103125"/>
                  </a:lnTo>
                  <a:lnTo>
                    <a:pt x="88425" y="102209"/>
                  </a:lnTo>
                  <a:lnTo>
                    <a:pt x="88425" y="101732"/>
                  </a:lnTo>
                  <a:lnTo>
                    <a:pt x="88425" y="99899"/>
                  </a:lnTo>
                  <a:lnTo>
                    <a:pt x="89341" y="99899"/>
                  </a:lnTo>
                  <a:lnTo>
                    <a:pt x="89818" y="99459"/>
                  </a:lnTo>
                  <a:lnTo>
                    <a:pt x="90258" y="98543"/>
                  </a:lnTo>
                  <a:lnTo>
                    <a:pt x="91174" y="97150"/>
                  </a:lnTo>
                  <a:lnTo>
                    <a:pt x="91651" y="96233"/>
                  </a:lnTo>
                  <a:lnTo>
                    <a:pt x="91651" y="95793"/>
                  </a:lnTo>
                  <a:lnTo>
                    <a:pt x="91651" y="95317"/>
                  </a:lnTo>
                  <a:lnTo>
                    <a:pt x="92091" y="95317"/>
                  </a:lnTo>
                  <a:lnTo>
                    <a:pt x="92567" y="95793"/>
                  </a:lnTo>
                  <a:lnTo>
                    <a:pt x="93007" y="96233"/>
                  </a:lnTo>
                  <a:lnTo>
                    <a:pt x="93924" y="95793"/>
                  </a:lnTo>
                  <a:lnTo>
                    <a:pt x="94400" y="94877"/>
                  </a:lnTo>
                  <a:lnTo>
                    <a:pt x="94840" y="93484"/>
                  </a:lnTo>
                  <a:lnTo>
                    <a:pt x="95757" y="93044"/>
                  </a:lnTo>
                  <a:lnTo>
                    <a:pt x="96233" y="93044"/>
                  </a:lnTo>
                  <a:lnTo>
                    <a:pt x="97590" y="93960"/>
                  </a:lnTo>
                  <a:lnTo>
                    <a:pt x="97590" y="93960"/>
                  </a:lnTo>
                  <a:lnTo>
                    <a:pt x="97150" y="93484"/>
                  </a:lnTo>
                  <a:lnTo>
                    <a:pt x="97590" y="92567"/>
                  </a:lnTo>
                  <a:lnTo>
                    <a:pt x="98983" y="92567"/>
                  </a:lnTo>
                  <a:lnTo>
                    <a:pt x="99899" y="93044"/>
                  </a:lnTo>
                  <a:lnTo>
                    <a:pt x="102172" y="93044"/>
                  </a:lnTo>
                  <a:lnTo>
                    <a:pt x="102649" y="93484"/>
                  </a:lnTo>
                  <a:lnTo>
                    <a:pt x="104005" y="93484"/>
                  </a:lnTo>
                  <a:lnTo>
                    <a:pt x="104482" y="93960"/>
                  </a:lnTo>
                  <a:lnTo>
                    <a:pt x="104482" y="93044"/>
                  </a:lnTo>
                  <a:lnTo>
                    <a:pt x="104005" y="92567"/>
                  </a:lnTo>
                  <a:lnTo>
                    <a:pt x="104005" y="92127"/>
                  </a:lnTo>
                  <a:lnTo>
                    <a:pt x="107231" y="92127"/>
                  </a:lnTo>
                  <a:lnTo>
                    <a:pt x="108588" y="92567"/>
                  </a:lnTo>
                  <a:lnTo>
                    <a:pt x="109064" y="91651"/>
                  </a:lnTo>
                  <a:lnTo>
                    <a:pt x="109064" y="91211"/>
                  </a:lnTo>
                  <a:lnTo>
                    <a:pt x="109064" y="90734"/>
                  </a:lnTo>
                  <a:lnTo>
                    <a:pt x="109504" y="90734"/>
                  </a:lnTo>
                  <a:lnTo>
                    <a:pt x="109064" y="90294"/>
                  </a:lnTo>
                  <a:lnTo>
                    <a:pt x="108588" y="89818"/>
                  </a:lnTo>
                  <a:lnTo>
                    <a:pt x="110897" y="89818"/>
                  </a:lnTo>
                  <a:lnTo>
                    <a:pt x="109981" y="88461"/>
                  </a:lnTo>
                  <a:lnTo>
                    <a:pt x="110421" y="88461"/>
                  </a:lnTo>
                  <a:lnTo>
                    <a:pt x="111337" y="87985"/>
                  </a:lnTo>
                  <a:lnTo>
                    <a:pt x="112254" y="88461"/>
                  </a:lnTo>
                  <a:lnTo>
                    <a:pt x="113170" y="88461"/>
                  </a:lnTo>
                  <a:lnTo>
                    <a:pt x="113170" y="87545"/>
                  </a:lnTo>
                  <a:lnTo>
                    <a:pt x="114087" y="87545"/>
                  </a:lnTo>
                  <a:lnTo>
                    <a:pt x="113647" y="86628"/>
                  </a:lnTo>
                  <a:lnTo>
                    <a:pt x="113647" y="86152"/>
                  </a:lnTo>
                  <a:lnTo>
                    <a:pt x="114087" y="85712"/>
                  </a:lnTo>
                  <a:lnTo>
                    <a:pt x="115480" y="84795"/>
                  </a:lnTo>
                  <a:lnTo>
                    <a:pt x="115920" y="85235"/>
                  </a:lnTo>
                  <a:lnTo>
                    <a:pt x="116396" y="86152"/>
                  </a:lnTo>
                  <a:lnTo>
                    <a:pt x="117313" y="86152"/>
                  </a:lnTo>
                  <a:lnTo>
                    <a:pt x="119146" y="85712"/>
                  </a:lnTo>
                  <a:lnTo>
                    <a:pt x="120062" y="85712"/>
                  </a:lnTo>
                  <a:lnTo>
                    <a:pt x="120062" y="85235"/>
                  </a:lnTo>
                  <a:lnTo>
                    <a:pt x="120062" y="84319"/>
                  </a:lnTo>
                  <a:lnTo>
                    <a:pt x="120979" y="83402"/>
                  </a:lnTo>
                  <a:lnTo>
                    <a:pt x="122335" y="82962"/>
                  </a:lnTo>
                  <a:lnTo>
                    <a:pt x="123728" y="81569"/>
                  </a:lnTo>
                  <a:lnTo>
                    <a:pt x="124168" y="80653"/>
                  </a:lnTo>
                  <a:lnTo>
                    <a:pt x="124168" y="79736"/>
                  </a:lnTo>
                  <a:lnTo>
                    <a:pt x="123728" y="78820"/>
                  </a:lnTo>
                  <a:lnTo>
                    <a:pt x="122812" y="77903"/>
                  </a:lnTo>
                  <a:lnTo>
                    <a:pt x="122335" y="77903"/>
                  </a:lnTo>
                  <a:lnTo>
                    <a:pt x="121419" y="78380"/>
                  </a:lnTo>
                  <a:lnTo>
                    <a:pt x="120502" y="79296"/>
                  </a:lnTo>
                  <a:lnTo>
                    <a:pt x="117753" y="79296"/>
                  </a:lnTo>
                  <a:lnTo>
                    <a:pt x="116396" y="78820"/>
                  </a:lnTo>
                  <a:lnTo>
                    <a:pt x="116396" y="78380"/>
                  </a:lnTo>
                  <a:lnTo>
                    <a:pt x="115480" y="77463"/>
                  </a:lnTo>
                  <a:lnTo>
                    <a:pt x="115003" y="77463"/>
                  </a:lnTo>
                  <a:lnTo>
                    <a:pt x="113647" y="78820"/>
                  </a:lnTo>
                  <a:lnTo>
                    <a:pt x="113170" y="79296"/>
                  </a:lnTo>
                  <a:lnTo>
                    <a:pt x="112254" y="79296"/>
                  </a:lnTo>
                  <a:lnTo>
                    <a:pt x="111337" y="78380"/>
                  </a:lnTo>
                  <a:lnTo>
                    <a:pt x="110421" y="76987"/>
                  </a:lnTo>
                  <a:lnTo>
                    <a:pt x="110421" y="76070"/>
                  </a:lnTo>
                  <a:lnTo>
                    <a:pt x="110421" y="75630"/>
                  </a:lnTo>
                  <a:lnTo>
                    <a:pt x="109504" y="75154"/>
                  </a:lnTo>
                  <a:lnTo>
                    <a:pt x="109064" y="74714"/>
                  </a:lnTo>
                  <a:lnTo>
                    <a:pt x="109064" y="74237"/>
                  </a:lnTo>
                  <a:lnTo>
                    <a:pt x="108148" y="73321"/>
                  </a:lnTo>
                  <a:lnTo>
                    <a:pt x="108148" y="71048"/>
                  </a:lnTo>
                  <a:lnTo>
                    <a:pt x="108148" y="69654"/>
                  </a:lnTo>
                  <a:lnTo>
                    <a:pt x="107671" y="69215"/>
                  </a:lnTo>
                  <a:lnTo>
                    <a:pt x="106755" y="68738"/>
                  </a:lnTo>
                  <a:lnTo>
                    <a:pt x="106755" y="67382"/>
                  </a:lnTo>
                  <a:lnTo>
                    <a:pt x="106755" y="66465"/>
                  </a:lnTo>
                  <a:lnTo>
                    <a:pt x="106315" y="66905"/>
                  </a:lnTo>
                  <a:lnTo>
                    <a:pt x="106315" y="67382"/>
                  </a:lnTo>
                  <a:lnTo>
                    <a:pt x="105398" y="69654"/>
                  </a:lnTo>
                  <a:lnTo>
                    <a:pt x="104482" y="71048"/>
                  </a:lnTo>
                  <a:lnTo>
                    <a:pt x="103089" y="71487"/>
                  </a:lnTo>
                  <a:lnTo>
                    <a:pt x="101732" y="72404"/>
                  </a:lnTo>
                  <a:lnTo>
                    <a:pt x="100816" y="72881"/>
                  </a:lnTo>
                  <a:lnTo>
                    <a:pt x="98983" y="71048"/>
                  </a:lnTo>
                  <a:lnTo>
                    <a:pt x="98983" y="69654"/>
                  </a:lnTo>
                  <a:lnTo>
                    <a:pt x="99899" y="68738"/>
                  </a:lnTo>
                  <a:lnTo>
                    <a:pt x="101256" y="68298"/>
                  </a:lnTo>
                  <a:lnTo>
                    <a:pt x="101732" y="68738"/>
                  </a:lnTo>
                  <a:lnTo>
                    <a:pt x="102649" y="69215"/>
                  </a:lnTo>
                  <a:lnTo>
                    <a:pt x="102649" y="68738"/>
                  </a:lnTo>
                  <a:lnTo>
                    <a:pt x="102649" y="67821"/>
                  </a:lnTo>
                  <a:lnTo>
                    <a:pt x="102649" y="67382"/>
                  </a:lnTo>
                  <a:lnTo>
                    <a:pt x="103089" y="65988"/>
                  </a:lnTo>
                  <a:lnTo>
                    <a:pt x="103565" y="65072"/>
                  </a:lnTo>
                  <a:lnTo>
                    <a:pt x="103089" y="64155"/>
                  </a:lnTo>
                  <a:lnTo>
                    <a:pt x="102172" y="63716"/>
                  </a:lnTo>
                  <a:lnTo>
                    <a:pt x="102172" y="63239"/>
                  </a:lnTo>
                  <a:lnTo>
                    <a:pt x="101732" y="63239"/>
                  </a:lnTo>
                  <a:lnTo>
                    <a:pt x="101256" y="64155"/>
                  </a:lnTo>
                  <a:lnTo>
                    <a:pt x="99423" y="64155"/>
                  </a:lnTo>
                  <a:lnTo>
                    <a:pt x="98983" y="64632"/>
                  </a:lnTo>
                  <a:lnTo>
                    <a:pt x="97150" y="65549"/>
                  </a:lnTo>
                  <a:lnTo>
                    <a:pt x="96233" y="65549"/>
                  </a:lnTo>
                  <a:lnTo>
                    <a:pt x="95757" y="64155"/>
                  </a:lnTo>
                  <a:lnTo>
                    <a:pt x="94840" y="62799"/>
                  </a:lnTo>
                  <a:lnTo>
                    <a:pt x="93924" y="62322"/>
                  </a:lnTo>
                  <a:lnTo>
                    <a:pt x="94400" y="61883"/>
                  </a:lnTo>
                  <a:lnTo>
                    <a:pt x="95317" y="61883"/>
                  </a:lnTo>
                  <a:lnTo>
                    <a:pt x="94840" y="60489"/>
                  </a:lnTo>
                  <a:lnTo>
                    <a:pt x="94400" y="59133"/>
                  </a:lnTo>
                  <a:lnTo>
                    <a:pt x="93007" y="57740"/>
                  </a:lnTo>
                  <a:lnTo>
                    <a:pt x="93484" y="56383"/>
                  </a:lnTo>
                  <a:lnTo>
                    <a:pt x="93924" y="55907"/>
                  </a:lnTo>
                  <a:lnTo>
                    <a:pt x="94840" y="55907"/>
                  </a:lnTo>
                  <a:lnTo>
                    <a:pt x="94840" y="55467"/>
                  </a:lnTo>
                  <a:lnTo>
                    <a:pt x="93924" y="54550"/>
                  </a:lnTo>
                  <a:lnTo>
                    <a:pt x="93924" y="54074"/>
                  </a:lnTo>
                  <a:lnTo>
                    <a:pt x="93924" y="52717"/>
                  </a:lnTo>
                  <a:lnTo>
                    <a:pt x="93924" y="52241"/>
                  </a:lnTo>
                  <a:lnTo>
                    <a:pt x="93007" y="52241"/>
                  </a:lnTo>
                  <a:lnTo>
                    <a:pt x="92567" y="51324"/>
                  </a:lnTo>
                  <a:lnTo>
                    <a:pt x="92091" y="50408"/>
                  </a:lnTo>
                  <a:lnTo>
                    <a:pt x="91651" y="49968"/>
                  </a:lnTo>
                  <a:lnTo>
                    <a:pt x="91174" y="49051"/>
                  </a:lnTo>
                  <a:lnTo>
                    <a:pt x="90734" y="49051"/>
                  </a:lnTo>
                  <a:lnTo>
                    <a:pt x="90734" y="48575"/>
                  </a:lnTo>
                  <a:lnTo>
                    <a:pt x="90258" y="48135"/>
                  </a:lnTo>
                  <a:lnTo>
                    <a:pt x="89818" y="48575"/>
                  </a:lnTo>
                  <a:lnTo>
                    <a:pt x="89341" y="47218"/>
                  </a:lnTo>
                  <a:lnTo>
                    <a:pt x="87985" y="45385"/>
                  </a:lnTo>
                  <a:lnTo>
                    <a:pt x="87508" y="43552"/>
                  </a:lnTo>
                  <a:lnTo>
                    <a:pt x="87068" y="42636"/>
                  </a:lnTo>
                  <a:lnTo>
                    <a:pt x="85235" y="41719"/>
                  </a:lnTo>
                  <a:lnTo>
                    <a:pt x="85235" y="40326"/>
                  </a:lnTo>
                  <a:lnTo>
                    <a:pt x="84759" y="39886"/>
                  </a:lnTo>
                  <a:lnTo>
                    <a:pt x="83842" y="38970"/>
                  </a:lnTo>
                  <a:lnTo>
                    <a:pt x="83402" y="38053"/>
                  </a:lnTo>
                  <a:lnTo>
                    <a:pt x="82926" y="36660"/>
                  </a:lnTo>
                  <a:lnTo>
                    <a:pt x="82486" y="36220"/>
                  </a:lnTo>
                  <a:lnTo>
                    <a:pt x="82009" y="35744"/>
                  </a:lnTo>
                  <a:lnTo>
                    <a:pt x="81093" y="33911"/>
                  </a:lnTo>
                  <a:lnTo>
                    <a:pt x="80653" y="33471"/>
                  </a:lnTo>
                  <a:lnTo>
                    <a:pt x="79736" y="32994"/>
                  </a:lnTo>
                  <a:lnTo>
                    <a:pt x="79736" y="32554"/>
                  </a:lnTo>
                  <a:lnTo>
                    <a:pt x="78820" y="32078"/>
                  </a:lnTo>
                  <a:lnTo>
                    <a:pt x="78343" y="31638"/>
                  </a:lnTo>
                  <a:lnTo>
                    <a:pt x="77427" y="29328"/>
                  </a:lnTo>
                  <a:lnTo>
                    <a:pt x="76987" y="29328"/>
                  </a:lnTo>
                  <a:lnTo>
                    <a:pt x="76987" y="28412"/>
                  </a:lnTo>
                  <a:lnTo>
                    <a:pt x="76510" y="27495"/>
                  </a:lnTo>
                  <a:lnTo>
                    <a:pt x="76510" y="27972"/>
                  </a:lnTo>
                  <a:lnTo>
                    <a:pt x="76070" y="27055"/>
                  </a:lnTo>
                  <a:lnTo>
                    <a:pt x="76070" y="26139"/>
                  </a:lnTo>
                  <a:lnTo>
                    <a:pt x="75594" y="25662"/>
                  </a:lnTo>
                  <a:lnTo>
                    <a:pt x="74677" y="24746"/>
                  </a:lnTo>
                  <a:lnTo>
                    <a:pt x="74237" y="23829"/>
                  </a:lnTo>
                  <a:lnTo>
                    <a:pt x="73321" y="23829"/>
                  </a:lnTo>
                  <a:lnTo>
                    <a:pt x="73321" y="23389"/>
                  </a:lnTo>
                  <a:lnTo>
                    <a:pt x="73321" y="22913"/>
                  </a:lnTo>
                  <a:lnTo>
                    <a:pt x="74237" y="22913"/>
                  </a:lnTo>
                  <a:lnTo>
                    <a:pt x="74677" y="22473"/>
                  </a:lnTo>
                  <a:lnTo>
                    <a:pt x="74677" y="20163"/>
                  </a:lnTo>
                  <a:lnTo>
                    <a:pt x="74237" y="18807"/>
                  </a:lnTo>
                  <a:lnTo>
                    <a:pt x="74237" y="17890"/>
                  </a:lnTo>
                  <a:lnTo>
                    <a:pt x="74677" y="17890"/>
                  </a:lnTo>
                  <a:lnTo>
                    <a:pt x="75154" y="16497"/>
                  </a:lnTo>
                  <a:lnTo>
                    <a:pt x="75154" y="14224"/>
                  </a:lnTo>
                  <a:lnTo>
                    <a:pt x="73761" y="11915"/>
                  </a:lnTo>
                  <a:lnTo>
                    <a:pt x="74237" y="10998"/>
                  </a:lnTo>
                  <a:lnTo>
                    <a:pt x="75154" y="10082"/>
                  </a:lnTo>
                  <a:lnTo>
                    <a:pt x="75594" y="9165"/>
                  </a:lnTo>
                  <a:lnTo>
                    <a:pt x="75154" y="7809"/>
                  </a:lnTo>
                  <a:lnTo>
                    <a:pt x="75154" y="6416"/>
                  </a:lnTo>
                  <a:lnTo>
                    <a:pt x="74237" y="5059"/>
                  </a:lnTo>
                  <a:lnTo>
                    <a:pt x="73321" y="4583"/>
                  </a:lnTo>
                  <a:lnTo>
                    <a:pt x="73761" y="3666"/>
                  </a:lnTo>
                  <a:lnTo>
                    <a:pt x="73321" y="3666"/>
                  </a:lnTo>
                  <a:lnTo>
                    <a:pt x="72844" y="3226"/>
                  </a:lnTo>
                  <a:lnTo>
                    <a:pt x="72404" y="3226"/>
                  </a:lnTo>
                  <a:lnTo>
                    <a:pt x="71928" y="4583"/>
                  </a:lnTo>
                  <a:lnTo>
                    <a:pt x="71488" y="4583"/>
                  </a:lnTo>
                  <a:lnTo>
                    <a:pt x="71011" y="3666"/>
                  </a:lnTo>
                  <a:lnTo>
                    <a:pt x="70094" y="3226"/>
                  </a:lnTo>
                  <a:lnTo>
                    <a:pt x="69178" y="2750"/>
                  </a:lnTo>
                  <a:lnTo>
                    <a:pt x="69178" y="1833"/>
                  </a:lnTo>
                  <a:lnTo>
                    <a:pt x="67822" y="1833"/>
                  </a:lnTo>
                  <a:lnTo>
                    <a:pt x="67345" y="2310"/>
                  </a:lnTo>
                  <a:lnTo>
                    <a:pt x="66428" y="2310"/>
                  </a:lnTo>
                  <a:lnTo>
                    <a:pt x="65989" y="1393"/>
                  </a:lnTo>
                  <a:lnTo>
                    <a:pt x="65512" y="917"/>
                  </a:lnTo>
                  <a:lnTo>
                    <a:pt x="65989" y="477"/>
                  </a:lnTo>
                  <a:lnTo>
                    <a:pt x="65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51" name="Google Shape;7051;p91"/>
            <p:cNvSpPr/>
            <p:nvPr/>
          </p:nvSpPr>
          <p:spPr>
            <a:xfrm>
              <a:off x="4170625" y="2472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52" name="Google Shape;7052;p91"/>
            <p:cNvSpPr/>
            <p:nvPr/>
          </p:nvSpPr>
          <p:spPr>
            <a:xfrm>
              <a:off x="4662775" y="3091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53" name="Google Shape;7053;p91"/>
            <p:cNvSpPr/>
            <p:nvPr/>
          </p:nvSpPr>
          <p:spPr>
            <a:xfrm>
              <a:off x="6370225" y="3972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54" name="Google Shape;7054;p91"/>
            <p:cNvSpPr/>
            <p:nvPr/>
          </p:nvSpPr>
          <p:spPr>
            <a:xfrm>
              <a:off x="3723375" y="2369000"/>
              <a:ext cx="114575" cy="80675"/>
            </a:xfrm>
            <a:custGeom>
              <a:avLst/>
              <a:gdLst/>
              <a:ahLst/>
              <a:cxnLst/>
              <a:rect l="l" t="t" r="r" b="b"/>
              <a:pathLst>
                <a:path w="4583" h="3227" extrusionOk="0">
                  <a:moveTo>
                    <a:pt x="3226" y="0"/>
                  </a:moveTo>
                  <a:lnTo>
                    <a:pt x="1833" y="1393"/>
                  </a:lnTo>
                  <a:lnTo>
                    <a:pt x="1393" y="477"/>
                  </a:lnTo>
                  <a:lnTo>
                    <a:pt x="917" y="917"/>
                  </a:lnTo>
                  <a:lnTo>
                    <a:pt x="917" y="1393"/>
                  </a:lnTo>
                  <a:lnTo>
                    <a:pt x="917" y="1833"/>
                  </a:lnTo>
                  <a:lnTo>
                    <a:pt x="0" y="2310"/>
                  </a:lnTo>
                  <a:lnTo>
                    <a:pt x="917" y="2310"/>
                  </a:lnTo>
                  <a:lnTo>
                    <a:pt x="1393" y="2750"/>
                  </a:lnTo>
                  <a:lnTo>
                    <a:pt x="1393" y="3226"/>
                  </a:lnTo>
                  <a:lnTo>
                    <a:pt x="2310" y="2750"/>
                  </a:lnTo>
                  <a:lnTo>
                    <a:pt x="1833" y="2310"/>
                  </a:lnTo>
                  <a:lnTo>
                    <a:pt x="3666" y="2310"/>
                  </a:lnTo>
                  <a:lnTo>
                    <a:pt x="3666" y="1833"/>
                  </a:lnTo>
                  <a:lnTo>
                    <a:pt x="3666" y="1393"/>
                  </a:lnTo>
                  <a:lnTo>
                    <a:pt x="4583" y="477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55" name="Google Shape;7055;p91"/>
            <p:cNvSpPr/>
            <p:nvPr/>
          </p:nvSpPr>
          <p:spPr>
            <a:xfrm>
              <a:off x="3758200" y="2312175"/>
              <a:ext cx="45850" cy="45850"/>
            </a:xfrm>
            <a:custGeom>
              <a:avLst/>
              <a:gdLst/>
              <a:ahLst/>
              <a:cxnLst/>
              <a:rect l="l" t="t" r="r" b="b"/>
              <a:pathLst>
                <a:path w="1834" h="1834" extrusionOk="0">
                  <a:moveTo>
                    <a:pt x="0" y="917"/>
                  </a:moveTo>
                  <a:lnTo>
                    <a:pt x="0" y="1357"/>
                  </a:lnTo>
                  <a:lnTo>
                    <a:pt x="440" y="917"/>
                  </a:lnTo>
                  <a:close/>
                  <a:moveTo>
                    <a:pt x="917" y="0"/>
                  </a:moveTo>
                  <a:lnTo>
                    <a:pt x="440" y="917"/>
                  </a:lnTo>
                  <a:lnTo>
                    <a:pt x="917" y="917"/>
                  </a:lnTo>
                  <a:lnTo>
                    <a:pt x="917" y="1833"/>
                  </a:lnTo>
                  <a:lnTo>
                    <a:pt x="1357" y="1357"/>
                  </a:lnTo>
                  <a:lnTo>
                    <a:pt x="1833" y="917"/>
                  </a:lnTo>
                  <a:lnTo>
                    <a:pt x="1833" y="440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56" name="Google Shape;7056;p91"/>
            <p:cNvSpPr/>
            <p:nvPr/>
          </p:nvSpPr>
          <p:spPr>
            <a:xfrm>
              <a:off x="3849850" y="2220525"/>
              <a:ext cx="366625" cy="263050"/>
            </a:xfrm>
            <a:custGeom>
              <a:avLst/>
              <a:gdLst/>
              <a:ahLst/>
              <a:cxnLst/>
              <a:rect l="l" t="t" r="r" b="b"/>
              <a:pathLst>
                <a:path w="14665" h="10522" extrusionOk="0">
                  <a:moveTo>
                    <a:pt x="7772" y="0"/>
                  </a:moveTo>
                  <a:lnTo>
                    <a:pt x="6856" y="440"/>
                  </a:lnTo>
                  <a:lnTo>
                    <a:pt x="5499" y="440"/>
                  </a:lnTo>
                  <a:lnTo>
                    <a:pt x="5023" y="917"/>
                  </a:lnTo>
                  <a:lnTo>
                    <a:pt x="1833" y="917"/>
                  </a:lnTo>
                  <a:lnTo>
                    <a:pt x="1833" y="1357"/>
                  </a:lnTo>
                  <a:lnTo>
                    <a:pt x="1833" y="2273"/>
                  </a:lnTo>
                  <a:lnTo>
                    <a:pt x="440" y="2273"/>
                  </a:lnTo>
                  <a:lnTo>
                    <a:pt x="0" y="2750"/>
                  </a:lnTo>
                  <a:lnTo>
                    <a:pt x="0" y="3190"/>
                  </a:lnTo>
                  <a:lnTo>
                    <a:pt x="0" y="3666"/>
                  </a:lnTo>
                  <a:lnTo>
                    <a:pt x="0" y="4106"/>
                  </a:lnTo>
                  <a:lnTo>
                    <a:pt x="1357" y="4106"/>
                  </a:lnTo>
                  <a:lnTo>
                    <a:pt x="1357" y="4583"/>
                  </a:lnTo>
                  <a:lnTo>
                    <a:pt x="1357" y="5023"/>
                  </a:lnTo>
                  <a:lnTo>
                    <a:pt x="917" y="5023"/>
                  </a:lnTo>
                  <a:lnTo>
                    <a:pt x="917" y="5499"/>
                  </a:lnTo>
                  <a:lnTo>
                    <a:pt x="917" y="6856"/>
                  </a:lnTo>
                  <a:lnTo>
                    <a:pt x="1833" y="7772"/>
                  </a:lnTo>
                  <a:lnTo>
                    <a:pt x="2273" y="7772"/>
                  </a:lnTo>
                  <a:lnTo>
                    <a:pt x="2273" y="7332"/>
                  </a:lnTo>
                  <a:lnTo>
                    <a:pt x="2750" y="6856"/>
                  </a:lnTo>
                  <a:lnTo>
                    <a:pt x="3190" y="6856"/>
                  </a:lnTo>
                  <a:lnTo>
                    <a:pt x="3666" y="7332"/>
                  </a:lnTo>
                  <a:lnTo>
                    <a:pt x="3190" y="8249"/>
                  </a:lnTo>
                  <a:lnTo>
                    <a:pt x="3666" y="9165"/>
                  </a:lnTo>
                  <a:lnTo>
                    <a:pt x="3666" y="9605"/>
                  </a:lnTo>
                  <a:lnTo>
                    <a:pt x="5023" y="9165"/>
                  </a:lnTo>
                  <a:lnTo>
                    <a:pt x="5499" y="8689"/>
                  </a:lnTo>
                  <a:lnTo>
                    <a:pt x="5939" y="9165"/>
                  </a:lnTo>
                  <a:lnTo>
                    <a:pt x="6416" y="9165"/>
                  </a:lnTo>
                  <a:lnTo>
                    <a:pt x="6416" y="8689"/>
                  </a:lnTo>
                  <a:lnTo>
                    <a:pt x="7332" y="9165"/>
                  </a:lnTo>
                  <a:lnTo>
                    <a:pt x="7772" y="9165"/>
                  </a:lnTo>
                  <a:lnTo>
                    <a:pt x="7772" y="9605"/>
                  </a:lnTo>
                  <a:lnTo>
                    <a:pt x="8249" y="10082"/>
                  </a:lnTo>
                  <a:lnTo>
                    <a:pt x="8689" y="10082"/>
                  </a:lnTo>
                  <a:lnTo>
                    <a:pt x="9605" y="9605"/>
                  </a:lnTo>
                  <a:lnTo>
                    <a:pt x="10522" y="10522"/>
                  </a:lnTo>
                  <a:lnTo>
                    <a:pt x="11438" y="10082"/>
                  </a:lnTo>
                  <a:lnTo>
                    <a:pt x="12355" y="9605"/>
                  </a:lnTo>
                  <a:lnTo>
                    <a:pt x="12355" y="10082"/>
                  </a:lnTo>
                  <a:lnTo>
                    <a:pt x="13271" y="10082"/>
                  </a:lnTo>
                  <a:lnTo>
                    <a:pt x="13748" y="9165"/>
                  </a:lnTo>
                  <a:lnTo>
                    <a:pt x="13271" y="9165"/>
                  </a:lnTo>
                  <a:lnTo>
                    <a:pt x="12831" y="8689"/>
                  </a:lnTo>
                  <a:lnTo>
                    <a:pt x="12831" y="8249"/>
                  </a:lnTo>
                  <a:lnTo>
                    <a:pt x="13271" y="7772"/>
                  </a:lnTo>
                  <a:lnTo>
                    <a:pt x="13748" y="8249"/>
                  </a:lnTo>
                  <a:lnTo>
                    <a:pt x="14188" y="8249"/>
                  </a:lnTo>
                  <a:lnTo>
                    <a:pt x="14188" y="8689"/>
                  </a:lnTo>
                  <a:lnTo>
                    <a:pt x="14664" y="7772"/>
                  </a:lnTo>
                  <a:lnTo>
                    <a:pt x="14664" y="7332"/>
                  </a:lnTo>
                  <a:lnTo>
                    <a:pt x="14188" y="6856"/>
                  </a:lnTo>
                  <a:lnTo>
                    <a:pt x="13271" y="6416"/>
                  </a:lnTo>
                  <a:lnTo>
                    <a:pt x="12831" y="5499"/>
                  </a:lnTo>
                  <a:lnTo>
                    <a:pt x="12355" y="4583"/>
                  </a:lnTo>
                  <a:lnTo>
                    <a:pt x="12831" y="3666"/>
                  </a:lnTo>
                  <a:lnTo>
                    <a:pt x="12355" y="3190"/>
                  </a:lnTo>
                  <a:lnTo>
                    <a:pt x="12355" y="2750"/>
                  </a:lnTo>
                  <a:lnTo>
                    <a:pt x="13271" y="1833"/>
                  </a:lnTo>
                  <a:lnTo>
                    <a:pt x="13271" y="917"/>
                  </a:lnTo>
                  <a:lnTo>
                    <a:pt x="12831" y="440"/>
                  </a:lnTo>
                  <a:lnTo>
                    <a:pt x="9605" y="440"/>
                  </a:lnTo>
                  <a:lnTo>
                    <a:pt x="9165" y="0"/>
                  </a:lnTo>
                  <a:lnTo>
                    <a:pt x="8689" y="0"/>
                  </a:lnTo>
                  <a:lnTo>
                    <a:pt x="7772" y="440"/>
                  </a:lnTo>
                  <a:lnTo>
                    <a:pt x="77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57" name="Google Shape;7057;p91"/>
            <p:cNvSpPr/>
            <p:nvPr/>
          </p:nvSpPr>
          <p:spPr>
            <a:xfrm>
              <a:off x="4170625" y="2472550"/>
              <a:ext cx="11025" cy="25"/>
            </a:xfrm>
            <a:custGeom>
              <a:avLst/>
              <a:gdLst/>
              <a:ahLst/>
              <a:cxnLst/>
              <a:rect l="l" t="t" r="r" b="b"/>
              <a:pathLst>
                <a:path w="441" h="1" extrusionOk="0">
                  <a:moveTo>
                    <a:pt x="0" y="1"/>
                  </a:moveTo>
                  <a:lnTo>
                    <a:pt x="0" y="1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58" name="Google Shape;7058;p91"/>
            <p:cNvSpPr/>
            <p:nvPr/>
          </p:nvSpPr>
          <p:spPr>
            <a:xfrm>
              <a:off x="4147700" y="271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59" name="Google Shape;7059;p91"/>
            <p:cNvSpPr/>
            <p:nvPr/>
          </p:nvSpPr>
          <p:spPr>
            <a:xfrm>
              <a:off x="3689450" y="2437725"/>
              <a:ext cx="560925" cy="286900"/>
            </a:xfrm>
            <a:custGeom>
              <a:avLst/>
              <a:gdLst/>
              <a:ahLst/>
              <a:cxnLst/>
              <a:rect l="l" t="t" r="r" b="b"/>
              <a:pathLst>
                <a:path w="22437" h="11476" extrusionOk="0">
                  <a:moveTo>
                    <a:pt x="11915" y="1"/>
                  </a:moveTo>
                  <a:lnTo>
                    <a:pt x="11439" y="477"/>
                  </a:lnTo>
                  <a:lnTo>
                    <a:pt x="10082" y="917"/>
                  </a:lnTo>
                  <a:lnTo>
                    <a:pt x="9166" y="917"/>
                  </a:lnTo>
                  <a:lnTo>
                    <a:pt x="9606" y="1394"/>
                  </a:lnTo>
                  <a:lnTo>
                    <a:pt x="9606" y="2310"/>
                  </a:lnTo>
                  <a:lnTo>
                    <a:pt x="9606" y="2750"/>
                  </a:lnTo>
                  <a:lnTo>
                    <a:pt x="9606" y="3667"/>
                  </a:lnTo>
                  <a:lnTo>
                    <a:pt x="9606" y="4143"/>
                  </a:lnTo>
                  <a:lnTo>
                    <a:pt x="9606" y="5060"/>
                  </a:lnTo>
                  <a:lnTo>
                    <a:pt x="9166" y="5500"/>
                  </a:lnTo>
                  <a:lnTo>
                    <a:pt x="8689" y="5976"/>
                  </a:lnTo>
                  <a:lnTo>
                    <a:pt x="8249" y="5976"/>
                  </a:lnTo>
                  <a:lnTo>
                    <a:pt x="7333" y="5060"/>
                  </a:lnTo>
                  <a:lnTo>
                    <a:pt x="6856" y="4583"/>
                  </a:lnTo>
                  <a:lnTo>
                    <a:pt x="6416" y="3667"/>
                  </a:lnTo>
                  <a:lnTo>
                    <a:pt x="5500" y="2750"/>
                  </a:lnTo>
                  <a:lnTo>
                    <a:pt x="5023" y="2750"/>
                  </a:lnTo>
                  <a:lnTo>
                    <a:pt x="4583" y="2310"/>
                  </a:lnTo>
                  <a:lnTo>
                    <a:pt x="4583" y="1834"/>
                  </a:lnTo>
                  <a:lnTo>
                    <a:pt x="3667" y="1834"/>
                  </a:lnTo>
                  <a:lnTo>
                    <a:pt x="2750" y="2750"/>
                  </a:lnTo>
                  <a:lnTo>
                    <a:pt x="2274" y="3227"/>
                  </a:lnTo>
                  <a:lnTo>
                    <a:pt x="1834" y="3227"/>
                  </a:lnTo>
                  <a:lnTo>
                    <a:pt x="1357" y="4143"/>
                  </a:lnTo>
                  <a:lnTo>
                    <a:pt x="1357" y="5060"/>
                  </a:lnTo>
                  <a:lnTo>
                    <a:pt x="917" y="5976"/>
                  </a:lnTo>
                  <a:lnTo>
                    <a:pt x="441" y="6893"/>
                  </a:lnTo>
                  <a:lnTo>
                    <a:pt x="1" y="10082"/>
                  </a:lnTo>
                  <a:lnTo>
                    <a:pt x="1834" y="9642"/>
                  </a:lnTo>
                  <a:lnTo>
                    <a:pt x="2750" y="9166"/>
                  </a:lnTo>
                  <a:lnTo>
                    <a:pt x="3190" y="8726"/>
                  </a:lnTo>
                  <a:lnTo>
                    <a:pt x="5940" y="8726"/>
                  </a:lnTo>
                  <a:lnTo>
                    <a:pt x="6856" y="7809"/>
                  </a:lnTo>
                  <a:lnTo>
                    <a:pt x="8249" y="7809"/>
                  </a:lnTo>
                  <a:lnTo>
                    <a:pt x="10082" y="8249"/>
                  </a:lnTo>
                  <a:lnTo>
                    <a:pt x="10999" y="7809"/>
                  </a:lnTo>
                  <a:lnTo>
                    <a:pt x="11439" y="8249"/>
                  </a:lnTo>
                  <a:lnTo>
                    <a:pt x="12355" y="8726"/>
                  </a:lnTo>
                  <a:lnTo>
                    <a:pt x="13748" y="9166"/>
                  </a:lnTo>
                  <a:lnTo>
                    <a:pt x="14188" y="9166"/>
                  </a:lnTo>
                  <a:lnTo>
                    <a:pt x="15105" y="10082"/>
                  </a:lnTo>
                  <a:lnTo>
                    <a:pt x="16498" y="10999"/>
                  </a:lnTo>
                  <a:lnTo>
                    <a:pt x="16938" y="11475"/>
                  </a:lnTo>
                  <a:lnTo>
                    <a:pt x="18331" y="10999"/>
                  </a:lnTo>
                  <a:lnTo>
                    <a:pt x="19247" y="10999"/>
                  </a:lnTo>
                  <a:lnTo>
                    <a:pt x="19687" y="10559"/>
                  </a:lnTo>
                  <a:lnTo>
                    <a:pt x="20604" y="10999"/>
                  </a:lnTo>
                  <a:lnTo>
                    <a:pt x="21520" y="10559"/>
                  </a:lnTo>
                  <a:lnTo>
                    <a:pt x="21520" y="10082"/>
                  </a:lnTo>
                  <a:lnTo>
                    <a:pt x="21080" y="9642"/>
                  </a:lnTo>
                  <a:lnTo>
                    <a:pt x="20604" y="9166"/>
                  </a:lnTo>
                  <a:lnTo>
                    <a:pt x="21520" y="8726"/>
                  </a:lnTo>
                  <a:lnTo>
                    <a:pt x="22437" y="7809"/>
                  </a:lnTo>
                  <a:lnTo>
                    <a:pt x="21997" y="6893"/>
                  </a:lnTo>
                  <a:lnTo>
                    <a:pt x="21997" y="5976"/>
                  </a:lnTo>
                  <a:lnTo>
                    <a:pt x="21520" y="5060"/>
                  </a:lnTo>
                  <a:lnTo>
                    <a:pt x="21520" y="4583"/>
                  </a:lnTo>
                  <a:lnTo>
                    <a:pt x="20604" y="4583"/>
                  </a:lnTo>
                  <a:lnTo>
                    <a:pt x="19687" y="3667"/>
                  </a:lnTo>
                  <a:lnTo>
                    <a:pt x="21080" y="3667"/>
                  </a:lnTo>
                  <a:lnTo>
                    <a:pt x="20604" y="2750"/>
                  </a:lnTo>
                  <a:lnTo>
                    <a:pt x="20604" y="1834"/>
                  </a:lnTo>
                  <a:lnTo>
                    <a:pt x="20164" y="1834"/>
                  </a:lnTo>
                  <a:lnTo>
                    <a:pt x="19687" y="2310"/>
                  </a:lnTo>
                  <a:lnTo>
                    <a:pt x="19687" y="1834"/>
                  </a:lnTo>
                  <a:lnTo>
                    <a:pt x="19247" y="1834"/>
                  </a:lnTo>
                  <a:lnTo>
                    <a:pt x="19247" y="1394"/>
                  </a:lnTo>
                  <a:lnTo>
                    <a:pt x="18771" y="1394"/>
                  </a:lnTo>
                  <a:lnTo>
                    <a:pt x="18771" y="917"/>
                  </a:lnTo>
                  <a:lnTo>
                    <a:pt x="17854" y="1394"/>
                  </a:lnTo>
                  <a:lnTo>
                    <a:pt x="16938" y="1834"/>
                  </a:lnTo>
                  <a:lnTo>
                    <a:pt x="16021" y="917"/>
                  </a:lnTo>
                  <a:lnTo>
                    <a:pt x="15105" y="1394"/>
                  </a:lnTo>
                  <a:lnTo>
                    <a:pt x="14665" y="1394"/>
                  </a:lnTo>
                  <a:lnTo>
                    <a:pt x="14188" y="917"/>
                  </a:lnTo>
                  <a:lnTo>
                    <a:pt x="14188" y="477"/>
                  </a:lnTo>
                  <a:lnTo>
                    <a:pt x="13748" y="477"/>
                  </a:lnTo>
                  <a:lnTo>
                    <a:pt x="12832" y="1"/>
                  </a:lnTo>
                  <a:lnTo>
                    <a:pt x="12832" y="477"/>
                  </a:lnTo>
                  <a:lnTo>
                    <a:pt x="12355" y="477"/>
                  </a:lnTo>
                  <a:lnTo>
                    <a:pt x="11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60" name="Google Shape;7060;p91"/>
            <p:cNvSpPr/>
            <p:nvPr/>
          </p:nvSpPr>
          <p:spPr>
            <a:xfrm>
              <a:off x="3689450" y="2632950"/>
              <a:ext cx="492200" cy="343700"/>
            </a:xfrm>
            <a:custGeom>
              <a:avLst/>
              <a:gdLst/>
              <a:ahLst/>
              <a:cxnLst/>
              <a:rect l="l" t="t" r="r" b="b"/>
              <a:pathLst>
                <a:path w="19688" h="13748" extrusionOk="0">
                  <a:moveTo>
                    <a:pt x="6856" y="0"/>
                  </a:moveTo>
                  <a:lnTo>
                    <a:pt x="5940" y="917"/>
                  </a:lnTo>
                  <a:lnTo>
                    <a:pt x="3190" y="917"/>
                  </a:lnTo>
                  <a:lnTo>
                    <a:pt x="2750" y="1357"/>
                  </a:lnTo>
                  <a:lnTo>
                    <a:pt x="1834" y="1833"/>
                  </a:lnTo>
                  <a:lnTo>
                    <a:pt x="441" y="2273"/>
                  </a:lnTo>
                  <a:lnTo>
                    <a:pt x="1" y="2273"/>
                  </a:lnTo>
                  <a:lnTo>
                    <a:pt x="441" y="3666"/>
                  </a:lnTo>
                  <a:lnTo>
                    <a:pt x="441" y="4106"/>
                  </a:lnTo>
                  <a:lnTo>
                    <a:pt x="441" y="4583"/>
                  </a:lnTo>
                  <a:lnTo>
                    <a:pt x="917" y="5939"/>
                  </a:lnTo>
                  <a:lnTo>
                    <a:pt x="917" y="7772"/>
                  </a:lnTo>
                  <a:lnTo>
                    <a:pt x="2274" y="7332"/>
                  </a:lnTo>
                  <a:lnTo>
                    <a:pt x="2274" y="7772"/>
                  </a:lnTo>
                  <a:lnTo>
                    <a:pt x="2750" y="8249"/>
                  </a:lnTo>
                  <a:lnTo>
                    <a:pt x="3190" y="8249"/>
                  </a:lnTo>
                  <a:lnTo>
                    <a:pt x="3667" y="8689"/>
                  </a:lnTo>
                  <a:lnTo>
                    <a:pt x="4107" y="8249"/>
                  </a:lnTo>
                  <a:lnTo>
                    <a:pt x="5023" y="7772"/>
                  </a:lnTo>
                  <a:lnTo>
                    <a:pt x="5940" y="8249"/>
                  </a:lnTo>
                  <a:lnTo>
                    <a:pt x="6416" y="9165"/>
                  </a:lnTo>
                  <a:lnTo>
                    <a:pt x="6416" y="9605"/>
                  </a:lnTo>
                  <a:lnTo>
                    <a:pt x="6856" y="10082"/>
                  </a:lnTo>
                  <a:lnTo>
                    <a:pt x="6856" y="10998"/>
                  </a:lnTo>
                  <a:lnTo>
                    <a:pt x="6856" y="11438"/>
                  </a:lnTo>
                  <a:lnTo>
                    <a:pt x="7773" y="12355"/>
                  </a:lnTo>
                  <a:lnTo>
                    <a:pt x="8249" y="12355"/>
                  </a:lnTo>
                  <a:lnTo>
                    <a:pt x="9606" y="12831"/>
                  </a:lnTo>
                  <a:lnTo>
                    <a:pt x="9606" y="13271"/>
                  </a:lnTo>
                  <a:lnTo>
                    <a:pt x="10522" y="13271"/>
                  </a:lnTo>
                  <a:lnTo>
                    <a:pt x="10522" y="13748"/>
                  </a:lnTo>
                  <a:lnTo>
                    <a:pt x="11439" y="13748"/>
                  </a:lnTo>
                  <a:lnTo>
                    <a:pt x="11915" y="13271"/>
                  </a:lnTo>
                  <a:lnTo>
                    <a:pt x="12355" y="11915"/>
                  </a:lnTo>
                  <a:lnTo>
                    <a:pt x="13272" y="11915"/>
                  </a:lnTo>
                  <a:lnTo>
                    <a:pt x="14188" y="11438"/>
                  </a:lnTo>
                  <a:lnTo>
                    <a:pt x="14665" y="11915"/>
                  </a:lnTo>
                  <a:lnTo>
                    <a:pt x="14665" y="11438"/>
                  </a:lnTo>
                  <a:lnTo>
                    <a:pt x="15105" y="11438"/>
                  </a:lnTo>
                  <a:lnTo>
                    <a:pt x="15581" y="10522"/>
                  </a:lnTo>
                  <a:lnTo>
                    <a:pt x="15581" y="10082"/>
                  </a:lnTo>
                  <a:lnTo>
                    <a:pt x="15105" y="8689"/>
                  </a:lnTo>
                  <a:lnTo>
                    <a:pt x="15105" y="8249"/>
                  </a:lnTo>
                  <a:lnTo>
                    <a:pt x="17414" y="7332"/>
                  </a:lnTo>
                  <a:lnTo>
                    <a:pt x="16938" y="6856"/>
                  </a:lnTo>
                  <a:lnTo>
                    <a:pt x="18771" y="6856"/>
                  </a:lnTo>
                  <a:lnTo>
                    <a:pt x="19687" y="5499"/>
                  </a:lnTo>
                  <a:lnTo>
                    <a:pt x="17414" y="5499"/>
                  </a:lnTo>
                  <a:lnTo>
                    <a:pt x="18331" y="3190"/>
                  </a:lnTo>
                  <a:lnTo>
                    <a:pt x="16938" y="3666"/>
                  </a:lnTo>
                  <a:lnTo>
                    <a:pt x="16498" y="3190"/>
                  </a:lnTo>
                  <a:lnTo>
                    <a:pt x="15105" y="2273"/>
                  </a:lnTo>
                  <a:lnTo>
                    <a:pt x="14188" y="1357"/>
                  </a:lnTo>
                  <a:lnTo>
                    <a:pt x="13748" y="1357"/>
                  </a:lnTo>
                  <a:lnTo>
                    <a:pt x="12355" y="917"/>
                  </a:lnTo>
                  <a:lnTo>
                    <a:pt x="11439" y="440"/>
                  </a:lnTo>
                  <a:lnTo>
                    <a:pt x="10999" y="0"/>
                  </a:lnTo>
                  <a:lnTo>
                    <a:pt x="10082" y="440"/>
                  </a:lnTo>
                  <a:lnTo>
                    <a:pt x="8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61" name="Google Shape;7061;p91"/>
            <p:cNvSpPr/>
            <p:nvPr/>
          </p:nvSpPr>
          <p:spPr>
            <a:xfrm>
              <a:off x="4662775" y="3079275"/>
              <a:ext cx="25" cy="11950"/>
            </a:xfrm>
            <a:custGeom>
              <a:avLst/>
              <a:gdLst/>
              <a:ahLst/>
              <a:cxnLst/>
              <a:rect l="l" t="t" r="r" b="b"/>
              <a:pathLst>
                <a:path w="1" h="478" extrusionOk="0">
                  <a:moveTo>
                    <a:pt x="1" y="477"/>
                  </a:moveTo>
                  <a:lnTo>
                    <a:pt x="1" y="1"/>
                  </a:lnTo>
                  <a:lnTo>
                    <a:pt x="1" y="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62" name="Google Shape;7062;p91"/>
            <p:cNvSpPr/>
            <p:nvPr/>
          </p:nvSpPr>
          <p:spPr>
            <a:xfrm>
              <a:off x="3929575" y="2632950"/>
              <a:ext cx="768050" cy="641575"/>
            </a:xfrm>
            <a:custGeom>
              <a:avLst/>
              <a:gdLst/>
              <a:ahLst/>
              <a:cxnLst/>
              <a:rect l="l" t="t" r="r" b="b"/>
              <a:pathLst>
                <a:path w="30722" h="25663" extrusionOk="0">
                  <a:moveTo>
                    <a:pt x="12832" y="0"/>
                  </a:moveTo>
                  <a:lnTo>
                    <a:pt x="11915" y="917"/>
                  </a:lnTo>
                  <a:lnTo>
                    <a:pt x="10999" y="1357"/>
                  </a:lnTo>
                  <a:lnTo>
                    <a:pt x="11915" y="1833"/>
                  </a:lnTo>
                  <a:lnTo>
                    <a:pt x="11915" y="2273"/>
                  </a:lnTo>
                  <a:lnTo>
                    <a:pt x="11915" y="2750"/>
                  </a:lnTo>
                  <a:lnTo>
                    <a:pt x="10999" y="3190"/>
                  </a:lnTo>
                  <a:lnTo>
                    <a:pt x="10082" y="2750"/>
                  </a:lnTo>
                  <a:lnTo>
                    <a:pt x="9642" y="3190"/>
                  </a:lnTo>
                  <a:lnTo>
                    <a:pt x="8726" y="3190"/>
                  </a:lnTo>
                  <a:lnTo>
                    <a:pt x="7809" y="5499"/>
                  </a:lnTo>
                  <a:lnTo>
                    <a:pt x="10082" y="5499"/>
                  </a:lnTo>
                  <a:lnTo>
                    <a:pt x="9166" y="6856"/>
                  </a:lnTo>
                  <a:lnTo>
                    <a:pt x="7809" y="6856"/>
                  </a:lnTo>
                  <a:lnTo>
                    <a:pt x="7809" y="7332"/>
                  </a:lnTo>
                  <a:lnTo>
                    <a:pt x="5500" y="8249"/>
                  </a:lnTo>
                  <a:lnTo>
                    <a:pt x="5976" y="8689"/>
                  </a:lnTo>
                  <a:lnTo>
                    <a:pt x="5976" y="10082"/>
                  </a:lnTo>
                  <a:lnTo>
                    <a:pt x="5976" y="10522"/>
                  </a:lnTo>
                  <a:lnTo>
                    <a:pt x="5500" y="11438"/>
                  </a:lnTo>
                  <a:lnTo>
                    <a:pt x="5060" y="11438"/>
                  </a:lnTo>
                  <a:lnTo>
                    <a:pt x="5060" y="11915"/>
                  </a:lnTo>
                  <a:lnTo>
                    <a:pt x="4583" y="11438"/>
                  </a:lnTo>
                  <a:lnTo>
                    <a:pt x="3667" y="11915"/>
                  </a:lnTo>
                  <a:lnTo>
                    <a:pt x="2750" y="11915"/>
                  </a:lnTo>
                  <a:lnTo>
                    <a:pt x="2310" y="13271"/>
                  </a:lnTo>
                  <a:lnTo>
                    <a:pt x="1834" y="13748"/>
                  </a:lnTo>
                  <a:lnTo>
                    <a:pt x="917" y="13748"/>
                  </a:lnTo>
                  <a:lnTo>
                    <a:pt x="917" y="13271"/>
                  </a:lnTo>
                  <a:lnTo>
                    <a:pt x="1" y="13271"/>
                  </a:lnTo>
                  <a:lnTo>
                    <a:pt x="1" y="14188"/>
                  </a:lnTo>
                  <a:lnTo>
                    <a:pt x="1" y="14664"/>
                  </a:lnTo>
                  <a:lnTo>
                    <a:pt x="477" y="15104"/>
                  </a:lnTo>
                  <a:lnTo>
                    <a:pt x="477" y="16497"/>
                  </a:lnTo>
                  <a:lnTo>
                    <a:pt x="917" y="16937"/>
                  </a:lnTo>
                  <a:lnTo>
                    <a:pt x="1394" y="17854"/>
                  </a:lnTo>
                  <a:lnTo>
                    <a:pt x="1834" y="17854"/>
                  </a:lnTo>
                  <a:lnTo>
                    <a:pt x="1834" y="18330"/>
                  </a:lnTo>
                  <a:lnTo>
                    <a:pt x="2310" y="18770"/>
                  </a:lnTo>
                  <a:lnTo>
                    <a:pt x="2310" y="20603"/>
                  </a:lnTo>
                  <a:lnTo>
                    <a:pt x="2310" y="21080"/>
                  </a:lnTo>
                  <a:lnTo>
                    <a:pt x="1834" y="21520"/>
                  </a:lnTo>
                  <a:lnTo>
                    <a:pt x="477" y="22913"/>
                  </a:lnTo>
                  <a:lnTo>
                    <a:pt x="917" y="23353"/>
                  </a:lnTo>
                  <a:lnTo>
                    <a:pt x="1834" y="23353"/>
                  </a:lnTo>
                  <a:lnTo>
                    <a:pt x="1394" y="25186"/>
                  </a:lnTo>
                  <a:lnTo>
                    <a:pt x="2310" y="25186"/>
                  </a:lnTo>
                  <a:lnTo>
                    <a:pt x="2750" y="25662"/>
                  </a:lnTo>
                  <a:lnTo>
                    <a:pt x="2750" y="25186"/>
                  </a:lnTo>
                  <a:lnTo>
                    <a:pt x="3227" y="24746"/>
                  </a:lnTo>
                  <a:lnTo>
                    <a:pt x="3667" y="24746"/>
                  </a:lnTo>
                  <a:lnTo>
                    <a:pt x="3667" y="24269"/>
                  </a:lnTo>
                  <a:lnTo>
                    <a:pt x="4583" y="23353"/>
                  </a:lnTo>
                  <a:lnTo>
                    <a:pt x="6416" y="23353"/>
                  </a:lnTo>
                  <a:lnTo>
                    <a:pt x="7809" y="22913"/>
                  </a:lnTo>
                  <a:lnTo>
                    <a:pt x="9166" y="22913"/>
                  </a:lnTo>
                  <a:lnTo>
                    <a:pt x="10559" y="23353"/>
                  </a:lnTo>
                  <a:lnTo>
                    <a:pt x="11915" y="23829"/>
                  </a:lnTo>
                  <a:lnTo>
                    <a:pt x="14225" y="23829"/>
                  </a:lnTo>
                  <a:lnTo>
                    <a:pt x="14665" y="24269"/>
                  </a:lnTo>
                  <a:lnTo>
                    <a:pt x="16058" y="24269"/>
                  </a:lnTo>
                  <a:lnTo>
                    <a:pt x="16498" y="23829"/>
                  </a:lnTo>
                  <a:lnTo>
                    <a:pt x="17891" y="23829"/>
                  </a:lnTo>
                  <a:lnTo>
                    <a:pt x="18331" y="24269"/>
                  </a:lnTo>
                  <a:lnTo>
                    <a:pt x="18331" y="24746"/>
                  </a:lnTo>
                  <a:lnTo>
                    <a:pt x="18807" y="23829"/>
                  </a:lnTo>
                  <a:lnTo>
                    <a:pt x="19724" y="23829"/>
                  </a:lnTo>
                  <a:lnTo>
                    <a:pt x="20164" y="25186"/>
                  </a:lnTo>
                  <a:lnTo>
                    <a:pt x="20164" y="24746"/>
                  </a:lnTo>
                  <a:lnTo>
                    <a:pt x="20640" y="23829"/>
                  </a:lnTo>
                  <a:lnTo>
                    <a:pt x="21080" y="23353"/>
                  </a:lnTo>
                  <a:lnTo>
                    <a:pt x="21557" y="23353"/>
                  </a:lnTo>
                  <a:lnTo>
                    <a:pt x="22913" y="23829"/>
                  </a:lnTo>
                  <a:lnTo>
                    <a:pt x="23390" y="23353"/>
                  </a:lnTo>
                  <a:lnTo>
                    <a:pt x="23830" y="23353"/>
                  </a:lnTo>
                  <a:lnTo>
                    <a:pt x="25223" y="24269"/>
                  </a:lnTo>
                  <a:lnTo>
                    <a:pt x="25223" y="23353"/>
                  </a:lnTo>
                  <a:lnTo>
                    <a:pt x="25223" y="22913"/>
                  </a:lnTo>
                  <a:lnTo>
                    <a:pt x="24746" y="21996"/>
                  </a:lnTo>
                  <a:lnTo>
                    <a:pt x="24746" y="20603"/>
                  </a:lnTo>
                  <a:lnTo>
                    <a:pt x="24746" y="19687"/>
                  </a:lnTo>
                  <a:lnTo>
                    <a:pt x="25663" y="18770"/>
                  </a:lnTo>
                  <a:lnTo>
                    <a:pt x="27056" y="18770"/>
                  </a:lnTo>
                  <a:lnTo>
                    <a:pt x="27496" y="19247"/>
                  </a:lnTo>
                  <a:lnTo>
                    <a:pt x="28412" y="19247"/>
                  </a:lnTo>
                  <a:lnTo>
                    <a:pt x="29329" y="18770"/>
                  </a:lnTo>
                  <a:lnTo>
                    <a:pt x="29329" y="18330"/>
                  </a:lnTo>
                  <a:lnTo>
                    <a:pt x="28412" y="18330"/>
                  </a:lnTo>
                  <a:lnTo>
                    <a:pt x="27972" y="17854"/>
                  </a:lnTo>
                  <a:lnTo>
                    <a:pt x="27972" y="16937"/>
                  </a:lnTo>
                  <a:lnTo>
                    <a:pt x="27496" y="16497"/>
                  </a:lnTo>
                  <a:lnTo>
                    <a:pt x="27056" y="15104"/>
                  </a:lnTo>
                  <a:lnTo>
                    <a:pt x="26579" y="14664"/>
                  </a:lnTo>
                  <a:lnTo>
                    <a:pt x="26579" y="13748"/>
                  </a:lnTo>
                  <a:lnTo>
                    <a:pt x="26579" y="13271"/>
                  </a:lnTo>
                  <a:lnTo>
                    <a:pt x="27056" y="13271"/>
                  </a:lnTo>
                  <a:lnTo>
                    <a:pt x="27972" y="13748"/>
                  </a:lnTo>
                  <a:lnTo>
                    <a:pt x="28412" y="13271"/>
                  </a:lnTo>
                  <a:lnTo>
                    <a:pt x="29329" y="12831"/>
                  </a:lnTo>
                  <a:lnTo>
                    <a:pt x="29805" y="11915"/>
                  </a:lnTo>
                  <a:lnTo>
                    <a:pt x="30245" y="11438"/>
                  </a:lnTo>
                  <a:lnTo>
                    <a:pt x="30722" y="10998"/>
                  </a:lnTo>
                  <a:lnTo>
                    <a:pt x="30245" y="10082"/>
                  </a:lnTo>
                  <a:lnTo>
                    <a:pt x="29329" y="10082"/>
                  </a:lnTo>
                  <a:lnTo>
                    <a:pt x="29329" y="9165"/>
                  </a:lnTo>
                  <a:lnTo>
                    <a:pt x="27056" y="9165"/>
                  </a:lnTo>
                  <a:lnTo>
                    <a:pt x="27056" y="8689"/>
                  </a:lnTo>
                  <a:lnTo>
                    <a:pt x="26579" y="7772"/>
                  </a:lnTo>
                  <a:lnTo>
                    <a:pt x="25663" y="7332"/>
                  </a:lnTo>
                  <a:lnTo>
                    <a:pt x="23830" y="7332"/>
                  </a:lnTo>
                  <a:lnTo>
                    <a:pt x="23830" y="6856"/>
                  </a:lnTo>
                  <a:lnTo>
                    <a:pt x="23830" y="6416"/>
                  </a:lnTo>
                  <a:lnTo>
                    <a:pt x="22473" y="6416"/>
                  </a:lnTo>
                  <a:lnTo>
                    <a:pt x="23390" y="5939"/>
                  </a:lnTo>
                  <a:lnTo>
                    <a:pt x="22473" y="4583"/>
                  </a:lnTo>
                  <a:lnTo>
                    <a:pt x="21557" y="2750"/>
                  </a:lnTo>
                  <a:lnTo>
                    <a:pt x="21557" y="2273"/>
                  </a:lnTo>
                  <a:lnTo>
                    <a:pt x="21997" y="1833"/>
                  </a:lnTo>
                  <a:lnTo>
                    <a:pt x="21997" y="1357"/>
                  </a:lnTo>
                  <a:lnTo>
                    <a:pt x="21080" y="1357"/>
                  </a:lnTo>
                  <a:lnTo>
                    <a:pt x="20164" y="440"/>
                  </a:lnTo>
                  <a:lnTo>
                    <a:pt x="19247" y="0"/>
                  </a:lnTo>
                  <a:lnTo>
                    <a:pt x="18807" y="440"/>
                  </a:lnTo>
                  <a:lnTo>
                    <a:pt x="18807" y="917"/>
                  </a:lnTo>
                  <a:lnTo>
                    <a:pt x="17891" y="1357"/>
                  </a:lnTo>
                  <a:lnTo>
                    <a:pt x="17414" y="1357"/>
                  </a:lnTo>
                  <a:lnTo>
                    <a:pt x="17414" y="917"/>
                  </a:lnTo>
                  <a:lnTo>
                    <a:pt x="16974" y="440"/>
                  </a:lnTo>
                  <a:lnTo>
                    <a:pt x="14225" y="440"/>
                  </a:lnTo>
                  <a:lnTo>
                    <a:pt x="14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63" name="Google Shape;7063;p91"/>
            <p:cNvSpPr/>
            <p:nvPr/>
          </p:nvSpPr>
          <p:spPr>
            <a:xfrm>
              <a:off x="3987325" y="2930800"/>
              <a:ext cx="11025" cy="11025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0" y="441"/>
                  </a:moveTo>
                  <a:lnTo>
                    <a:pt x="440" y="1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64" name="Google Shape;7064;p91"/>
            <p:cNvSpPr/>
            <p:nvPr/>
          </p:nvSpPr>
          <p:spPr>
            <a:xfrm>
              <a:off x="4662775" y="3079275"/>
              <a:ext cx="25" cy="11950"/>
            </a:xfrm>
            <a:custGeom>
              <a:avLst/>
              <a:gdLst/>
              <a:ahLst/>
              <a:cxnLst/>
              <a:rect l="l" t="t" r="r" b="b"/>
              <a:pathLst>
                <a:path w="1" h="478" extrusionOk="0">
                  <a:moveTo>
                    <a:pt x="1" y="477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65" name="Google Shape;7065;p91"/>
            <p:cNvSpPr/>
            <p:nvPr/>
          </p:nvSpPr>
          <p:spPr>
            <a:xfrm>
              <a:off x="3895675" y="3629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66" name="Google Shape;7066;p91"/>
            <p:cNvSpPr/>
            <p:nvPr/>
          </p:nvSpPr>
          <p:spPr>
            <a:xfrm>
              <a:off x="3860850" y="3720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67" name="Google Shape;7067;p91"/>
            <p:cNvSpPr/>
            <p:nvPr/>
          </p:nvSpPr>
          <p:spPr>
            <a:xfrm>
              <a:off x="3872750" y="3045375"/>
              <a:ext cx="1603925" cy="847800"/>
            </a:xfrm>
            <a:custGeom>
              <a:avLst/>
              <a:gdLst/>
              <a:ahLst/>
              <a:cxnLst/>
              <a:rect l="l" t="t" r="r" b="b"/>
              <a:pathLst>
                <a:path w="64157" h="33912" extrusionOk="0">
                  <a:moveTo>
                    <a:pt x="37577" y="0"/>
                  </a:moveTo>
                  <a:lnTo>
                    <a:pt x="36661" y="917"/>
                  </a:lnTo>
                  <a:lnTo>
                    <a:pt x="35744" y="440"/>
                  </a:lnTo>
                  <a:lnTo>
                    <a:pt x="35268" y="440"/>
                  </a:lnTo>
                  <a:lnTo>
                    <a:pt x="34828" y="917"/>
                  </a:lnTo>
                  <a:lnTo>
                    <a:pt x="34351" y="917"/>
                  </a:lnTo>
                  <a:lnTo>
                    <a:pt x="32995" y="1357"/>
                  </a:lnTo>
                  <a:lnTo>
                    <a:pt x="32518" y="917"/>
                  </a:lnTo>
                  <a:lnTo>
                    <a:pt x="31602" y="1357"/>
                  </a:lnTo>
                  <a:lnTo>
                    <a:pt x="31602" y="2273"/>
                  </a:lnTo>
                  <a:lnTo>
                    <a:pt x="30685" y="2750"/>
                  </a:lnTo>
                  <a:lnTo>
                    <a:pt x="29769" y="2750"/>
                  </a:lnTo>
                  <a:lnTo>
                    <a:pt x="29329" y="2273"/>
                  </a:lnTo>
                  <a:lnTo>
                    <a:pt x="27936" y="2273"/>
                  </a:lnTo>
                  <a:lnTo>
                    <a:pt x="27019" y="3190"/>
                  </a:lnTo>
                  <a:lnTo>
                    <a:pt x="27019" y="4106"/>
                  </a:lnTo>
                  <a:lnTo>
                    <a:pt x="27019" y="5499"/>
                  </a:lnTo>
                  <a:lnTo>
                    <a:pt x="27496" y="6416"/>
                  </a:lnTo>
                  <a:lnTo>
                    <a:pt x="27496" y="6856"/>
                  </a:lnTo>
                  <a:lnTo>
                    <a:pt x="27496" y="7772"/>
                  </a:lnTo>
                  <a:lnTo>
                    <a:pt x="26103" y="6856"/>
                  </a:lnTo>
                  <a:lnTo>
                    <a:pt x="25663" y="6856"/>
                  </a:lnTo>
                  <a:lnTo>
                    <a:pt x="25186" y="7332"/>
                  </a:lnTo>
                  <a:lnTo>
                    <a:pt x="23830" y="6856"/>
                  </a:lnTo>
                  <a:lnTo>
                    <a:pt x="23353" y="6856"/>
                  </a:lnTo>
                  <a:lnTo>
                    <a:pt x="22913" y="7332"/>
                  </a:lnTo>
                  <a:lnTo>
                    <a:pt x="22437" y="8249"/>
                  </a:lnTo>
                  <a:lnTo>
                    <a:pt x="22437" y="8689"/>
                  </a:lnTo>
                  <a:lnTo>
                    <a:pt x="21997" y="7332"/>
                  </a:lnTo>
                  <a:lnTo>
                    <a:pt x="21080" y="7332"/>
                  </a:lnTo>
                  <a:lnTo>
                    <a:pt x="20604" y="8249"/>
                  </a:lnTo>
                  <a:lnTo>
                    <a:pt x="20604" y="7772"/>
                  </a:lnTo>
                  <a:lnTo>
                    <a:pt x="20164" y="7332"/>
                  </a:lnTo>
                  <a:lnTo>
                    <a:pt x="18771" y="7332"/>
                  </a:lnTo>
                  <a:lnTo>
                    <a:pt x="18331" y="7772"/>
                  </a:lnTo>
                  <a:lnTo>
                    <a:pt x="16938" y="7772"/>
                  </a:lnTo>
                  <a:lnTo>
                    <a:pt x="16498" y="7332"/>
                  </a:lnTo>
                  <a:lnTo>
                    <a:pt x="14188" y="7332"/>
                  </a:lnTo>
                  <a:lnTo>
                    <a:pt x="12832" y="6856"/>
                  </a:lnTo>
                  <a:lnTo>
                    <a:pt x="11439" y="6416"/>
                  </a:lnTo>
                  <a:lnTo>
                    <a:pt x="10082" y="6416"/>
                  </a:lnTo>
                  <a:lnTo>
                    <a:pt x="8689" y="6856"/>
                  </a:lnTo>
                  <a:lnTo>
                    <a:pt x="6856" y="6856"/>
                  </a:lnTo>
                  <a:lnTo>
                    <a:pt x="5940" y="7772"/>
                  </a:lnTo>
                  <a:lnTo>
                    <a:pt x="5940" y="8249"/>
                  </a:lnTo>
                  <a:lnTo>
                    <a:pt x="5500" y="8249"/>
                  </a:lnTo>
                  <a:lnTo>
                    <a:pt x="5023" y="8689"/>
                  </a:lnTo>
                  <a:lnTo>
                    <a:pt x="5023" y="9165"/>
                  </a:lnTo>
                  <a:lnTo>
                    <a:pt x="4583" y="8689"/>
                  </a:lnTo>
                  <a:lnTo>
                    <a:pt x="3667" y="8689"/>
                  </a:lnTo>
                  <a:lnTo>
                    <a:pt x="3667" y="9165"/>
                  </a:lnTo>
                  <a:lnTo>
                    <a:pt x="3667" y="10522"/>
                  </a:lnTo>
                  <a:lnTo>
                    <a:pt x="4107" y="10998"/>
                  </a:lnTo>
                  <a:lnTo>
                    <a:pt x="3667" y="11438"/>
                  </a:lnTo>
                  <a:lnTo>
                    <a:pt x="4583" y="11915"/>
                  </a:lnTo>
                  <a:lnTo>
                    <a:pt x="5023" y="12355"/>
                  </a:lnTo>
                  <a:lnTo>
                    <a:pt x="5940" y="13271"/>
                  </a:lnTo>
                  <a:lnTo>
                    <a:pt x="5500" y="13748"/>
                  </a:lnTo>
                  <a:lnTo>
                    <a:pt x="5500" y="14188"/>
                  </a:lnTo>
                  <a:lnTo>
                    <a:pt x="5940" y="14188"/>
                  </a:lnTo>
                  <a:lnTo>
                    <a:pt x="6416" y="15104"/>
                  </a:lnTo>
                  <a:lnTo>
                    <a:pt x="5940" y="16021"/>
                  </a:lnTo>
                  <a:lnTo>
                    <a:pt x="5500" y="16497"/>
                  </a:lnTo>
                  <a:lnTo>
                    <a:pt x="4583" y="16497"/>
                  </a:lnTo>
                  <a:lnTo>
                    <a:pt x="3667" y="17414"/>
                  </a:lnTo>
                  <a:lnTo>
                    <a:pt x="3190" y="17854"/>
                  </a:lnTo>
                  <a:lnTo>
                    <a:pt x="2750" y="18770"/>
                  </a:lnTo>
                  <a:lnTo>
                    <a:pt x="2274" y="19247"/>
                  </a:lnTo>
                  <a:lnTo>
                    <a:pt x="1834" y="19687"/>
                  </a:lnTo>
                  <a:lnTo>
                    <a:pt x="1834" y="20163"/>
                  </a:lnTo>
                  <a:lnTo>
                    <a:pt x="1834" y="21520"/>
                  </a:lnTo>
                  <a:lnTo>
                    <a:pt x="1834" y="21997"/>
                  </a:lnTo>
                  <a:lnTo>
                    <a:pt x="1834" y="22436"/>
                  </a:lnTo>
                  <a:lnTo>
                    <a:pt x="1834" y="22913"/>
                  </a:lnTo>
                  <a:lnTo>
                    <a:pt x="1834" y="23353"/>
                  </a:lnTo>
                  <a:lnTo>
                    <a:pt x="1357" y="23830"/>
                  </a:lnTo>
                  <a:lnTo>
                    <a:pt x="1357" y="24269"/>
                  </a:lnTo>
                  <a:lnTo>
                    <a:pt x="917" y="24269"/>
                  </a:lnTo>
                  <a:lnTo>
                    <a:pt x="917" y="24746"/>
                  </a:lnTo>
                  <a:lnTo>
                    <a:pt x="917" y="25186"/>
                  </a:lnTo>
                  <a:lnTo>
                    <a:pt x="441" y="25663"/>
                  </a:lnTo>
                  <a:lnTo>
                    <a:pt x="441" y="26102"/>
                  </a:lnTo>
                  <a:lnTo>
                    <a:pt x="1" y="26579"/>
                  </a:lnTo>
                  <a:lnTo>
                    <a:pt x="441" y="26579"/>
                  </a:lnTo>
                  <a:lnTo>
                    <a:pt x="441" y="27496"/>
                  </a:lnTo>
                  <a:lnTo>
                    <a:pt x="441" y="27935"/>
                  </a:lnTo>
                  <a:lnTo>
                    <a:pt x="917" y="27496"/>
                  </a:lnTo>
                  <a:lnTo>
                    <a:pt x="1357" y="27935"/>
                  </a:lnTo>
                  <a:lnTo>
                    <a:pt x="2274" y="27935"/>
                  </a:lnTo>
                  <a:lnTo>
                    <a:pt x="3667" y="27496"/>
                  </a:lnTo>
                  <a:lnTo>
                    <a:pt x="4583" y="27935"/>
                  </a:lnTo>
                  <a:lnTo>
                    <a:pt x="5023" y="27935"/>
                  </a:lnTo>
                  <a:lnTo>
                    <a:pt x="5940" y="28412"/>
                  </a:lnTo>
                  <a:lnTo>
                    <a:pt x="6856" y="28412"/>
                  </a:lnTo>
                  <a:lnTo>
                    <a:pt x="7333" y="27935"/>
                  </a:lnTo>
                  <a:lnTo>
                    <a:pt x="8249" y="27496"/>
                  </a:lnTo>
                  <a:lnTo>
                    <a:pt x="8689" y="27496"/>
                  </a:lnTo>
                  <a:lnTo>
                    <a:pt x="10082" y="27935"/>
                  </a:lnTo>
                  <a:lnTo>
                    <a:pt x="10522" y="27496"/>
                  </a:lnTo>
                  <a:lnTo>
                    <a:pt x="11439" y="26579"/>
                  </a:lnTo>
                  <a:lnTo>
                    <a:pt x="13748" y="26579"/>
                  </a:lnTo>
                  <a:lnTo>
                    <a:pt x="13748" y="26102"/>
                  </a:lnTo>
                  <a:lnTo>
                    <a:pt x="13748" y="25663"/>
                  </a:lnTo>
                  <a:lnTo>
                    <a:pt x="15105" y="25186"/>
                  </a:lnTo>
                  <a:lnTo>
                    <a:pt x="16021" y="25186"/>
                  </a:lnTo>
                  <a:lnTo>
                    <a:pt x="16938" y="25663"/>
                  </a:lnTo>
                  <a:lnTo>
                    <a:pt x="18331" y="24746"/>
                  </a:lnTo>
                  <a:lnTo>
                    <a:pt x="18771" y="24269"/>
                  </a:lnTo>
                  <a:lnTo>
                    <a:pt x="19247" y="23830"/>
                  </a:lnTo>
                  <a:lnTo>
                    <a:pt x="20604" y="23830"/>
                  </a:lnTo>
                  <a:lnTo>
                    <a:pt x="20604" y="24269"/>
                  </a:lnTo>
                  <a:lnTo>
                    <a:pt x="21520" y="24269"/>
                  </a:lnTo>
                  <a:lnTo>
                    <a:pt x="21997" y="24746"/>
                  </a:lnTo>
                  <a:lnTo>
                    <a:pt x="22437" y="25186"/>
                  </a:lnTo>
                  <a:lnTo>
                    <a:pt x="22913" y="24746"/>
                  </a:lnTo>
                  <a:lnTo>
                    <a:pt x="23353" y="24746"/>
                  </a:lnTo>
                  <a:lnTo>
                    <a:pt x="24270" y="25186"/>
                  </a:lnTo>
                  <a:lnTo>
                    <a:pt x="25186" y="25663"/>
                  </a:lnTo>
                  <a:lnTo>
                    <a:pt x="25186" y="24746"/>
                  </a:lnTo>
                  <a:lnTo>
                    <a:pt x="26103" y="25186"/>
                  </a:lnTo>
                  <a:lnTo>
                    <a:pt x="26103" y="25663"/>
                  </a:lnTo>
                  <a:lnTo>
                    <a:pt x="26103" y="26102"/>
                  </a:lnTo>
                  <a:lnTo>
                    <a:pt x="26579" y="26102"/>
                  </a:lnTo>
                  <a:lnTo>
                    <a:pt x="26579" y="27019"/>
                  </a:lnTo>
                  <a:lnTo>
                    <a:pt x="26579" y="28412"/>
                  </a:lnTo>
                  <a:lnTo>
                    <a:pt x="27019" y="28852"/>
                  </a:lnTo>
                  <a:lnTo>
                    <a:pt x="27936" y="28852"/>
                  </a:lnTo>
                  <a:lnTo>
                    <a:pt x="28412" y="29768"/>
                  </a:lnTo>
                  <a:lnTo>
                    <a:pt x="28412" y="30685"/>
                  </a:lnTo>
                  <a:lnTo>
                    <a:pt x="29329" y="30685"/>
                  </a:lnTo>
                  <a:lnTo>
                    <a:pt x="29329" y="31162"/>
                  </a:lnTo>
                  <a:lnTo>
                    <a:pt x="29329" y="31601"/>
                  </a:lnTo>
                  <a:lnTo>
                    <a:pt x="29769" y="32078"/>
                  </a:lnTo>
                  <a:lnTo>
                    <a:pt x="30685" y="32518"/>
                  </a:lnTo>
                  <a:lnTo>
                    <a:pt x="31162" y="32995"/>
                  </a:lnTo>
                  <a:lnTo>
                    <a:pt x="31162" y="33435"/>
                  </a:lnTo>
                  <a:lnTo>
                    <a:pt x="31602" y="32995"/>
                  </a:lnTo>
                  <a:lnTo>
                    <a:pt x="32078" y="33435"/>
                  </a:lnTo>
                  <a:lnTo>
                    <a:pt x="32518" y="33911"/>
                  </a:lnTo>
                  <a:lnTo>
                    <a:pt x="32995" y="33911"/>
                  </a:lnTo>
                  <a:lnTo>
                    <a:pt x="32995" y="32078"/>
                  </a:lnTo>
                  <a:lnTo>
                    <a:pt x="33435" y="31162"/>
                  </a:lnTo>
                  <a:lnTo>
                    <a:pt x="33911" y="31162"/>
                  </a:lnTo>
                  <a:lnTo>
                    <a:pt x="34351" y="31601"/>
                  </a:lnTo>
                  <a:lnTo>
                    <a:pt x="35268" y="31162"/>
                  </a:lnTo>
                  <a:lnTo>
                    <a:pt x="36184" y="30245"/>
                  </a:lnTo>
                  <a:lnTo>
                    <a:pt x="37101" y="30245"/>
                  </a:lnTo>
                  <a:lnTo>
                    <a:pt x="37101" y="29329"/>
                  </a:lnTo>
                  <a:lnTo>
                    <a:pt x="37101" y="28852"/>
                  </a:lnTo>
                  <a:lnTo>
                    <a:pt x="37101" y="27935"/>
                  </a:lnTo>
                  <a:lnTo>
                    <a:pt x="37577" y="28852"/>
                  </a:lnTo>
                  <a:lnTo>
                    <a:pt x="38017" y="29329"/>
                  </a:lnTo>
                  <a:lnTo>
                    <a:pt x="38017" y="29768"/>
                  </a:lnTo>
                  <a:lnTo>
                    <a:pt x="38494" y="30685"/>
                  </a:lnTo>
                  <a:lnTo>
                    <a:pt x="37577" y="30685"/>
                  </a:lnTo>
                  <a:lnTo>
                    <a:pt x="37577" y="31601"/>
                  </a:lnTo>
                  <a:lnTo>
                    <a:pt x="37577" y="32078"/>
                  </a:lnTo>
                  <a:lnTo>
                    <a:pt x="37577" y="32518"/>
                  </a:lnTo>
                  <a:lnTo>
                    <a:pt x="38934" y="32995"/>
                  </a:lnTo>
                  <a:lnTo>
                    <a:pt x="39850" y="32995"/>
                  </a:lnTo>
                  <a:lnTo>
                    <a:pt x="41243" y="32078"/>
                  </a:lnTo>
                  <a:lnTo>
                    <a:pt x="42160" y="31601"/>
                  </a:lnTo>
                  <a:lnTo>
                    <a:pt x="42600" y="31601"/>
                  </a:lnTo>
                  <a:lnTo>
                    <a:pt x="43076" y="31162"/>
                  </a:lnTo>
                  <a:lnTo>
                    <a:pt x="43516" y="32518"/>
                  </a:lnTo>
                  <a:lnTo>
                    <a:pt x="43993" y="32078"/>
                  </a:lnTo>
                  <a:lnTo>
                    <a:pt x="44433" y="31162"/>
                  </a:lnTo>
                  <a:lnTo>
                    <a:pt x="44433" y="30245"/>
                  </a:lnTo>
                  <a:lnTo>
                    <a:pt x="44909" y="30245"/>
                  </a:lnTo>
                  <a:lnTo>
                    <a:pt x="45349" y="30685"/>
                  </a:lnTo>
                  <a:lnTo>
                    <a:pt x="45826" y="30245"/>
                  </a:lnTo>
                  <a:lnTo>
                    <a:pt x="48099" y="30245"/>
                  </a:lnTo>
                  <a:lnTo>
                    <a:pt x="48099" y="30685"/>
                  </a:lnTo>
                  <a:lnTo>
                    <a:pt x="48575" y="30685"/>
                  </a:lnTo>
                  <a:lnTo>
                    <a:pt x="48575" y="30245"/>
                  </a:lnTo>
                  <a:lnTo>
                    <a:pt x="49015" y="30245"/>
                  </a:lnTo>
                  <a:lnTo>
                    <a:pt x="49015" y="28412"/>
                  </a:lnTo>
                  <a:lnTo>
                    <a:pt x="49932" y="27935"/>
                  </a:lnTo>
                  <a:lnTo>
                    <a:pt x="50408" y="28852"/>
                  </a:lnTo>
                  <a:lnTo>
                    <a:pt x="50848" y="28852"/>
                  </a:lnTo>
                  <a:lnTo>
                    <a:pt x="52241" y="27496"/>
                  </a:lnTo>
                  <a:lnTo>
                    <a:pt x="53158" y="27019"/>
                  </a:lnTo>
                  <a:lnTo>
                    <a:pt x="53598" y="26579"/>
                  </a:lnTo>
                  <a:lnTo>
                    <a:pt x="54074" y="25663"/>
                  </a:lnTo>
                  <a:lnTo>
                    <a:pt x="54514" y="25663"/>
                  </a:lnTo>
                  <a:lnTo>
                    <a:pt x="55431" y="26102"/>
                  </a:lnTo>
                  <a:lnTo>
                    <a:pt x="55908" y="25663"/>
                  </a:lnTo>
                  <a:lnTo>
                    <a:pt x="55431" y="25186"/>
                  </a:lnTo>
                  <a:lnTo>
                    <a:pt x="56347" y="24746"/>
                  </a:lnTo>
                  <a:lnTo>
                    <a:pt x="56824" y="23830"/>
                  </a:lnTo>
                  <a:lnTo>
                    <a:pt x="57264" y="23353"/>
                  </a:lnTo>
                  <a:lnTo>
                    <a:pt x="57741" y="23353"/>
                  </a:lnTo>
                  <a:lnTo>
                    <a:pt x="58180" y="22436"/>
                  </a:lnTo>
                  <a:lnTo>
                    <a:pt x="58180" y="21997"/>
                  </a:lnTo>
                  <a:lnTo>
                    <a:pt x="58657" y="22436"/>
                  </a:lnTo>
                  <a:lnTo>
                    <a:pt x="59097" y="22436"/>
                  </a:lnTo>
                  <a:lnTo>
                    <a:pt x="59097" y="21997"/>
                  </a:lnTo>
                  <a:lnTo>
                    <a:pt x="59097" y="19687"/>
                  </a:lnTo>
                  <a:lnTo>
                    <a:pt x="60490" y="19247"/>
                  </a:lnTo>
                  <a:lnTo>
                    <a:pt x="60930" y="17414"/>
                  </a:lnTo>
                  <a:lnTo>
                    <a:pt x="60930" y="16937"/>
                  </a:lnTo>
                  <a:lnTo>
                    <a:pt x="63679" y="16937"/>
                  </a:lnTo>
                  <a:lnTo>
                    <a:pt x="64156" y="15581"/>
                  </a:lnTo>
                  <a:lnTo>
                    <a:pt x="64156" y="13748"/>
                  </a:lnTo>
                  <a:lnTo>
                    <a:pt x="62763" y="12355"/>
                  </a:lnTo>
                  <a:lnTo>
                    <a:pt x="62323" y="12355"/>
                  </a:lnTo>
                  <a:lnTo>
                    <a:pt x="62323" y="11915"/>
                  </a:lnTo>
                  <a:lnTo>
                    <a:pt x="62763" y="11438"/>
                  </a:lnTo>
                  <a:lnTo>
                    <a:pt x="63240" y="10998"/>
                  </a:lnTo>
                  <a:lnTo>
                    <a:pt x="63240" y="10522"/>
                  </a:lnTo>
                  <a:lnTo>
                    <a:pt x="62323" y="10522"/>
                  </a:lnTo>
                  <a:lnTo>
                    <a:pt x="61846" y="10082"/>
                  </a:lnTo>
                  <a:lnTo>
                    <a:pt x="62323" y="9605"/>
                  </a:lnTo>
                  <a:lnTo>
                    <a:pt x="63240" y="9165"/>
                  </a:lnTo>
                  <a:lnTo>
                    <a:pt x="63679" y="8689"/>
                  </a:lnTo>
                  <a:lnTo>
                    <a:pt x="63240" y="6856"/>
                  </a:lnTo>
                  <a:lnTo>
                    <a:pt x="62763" y="7332"/>
                  </a:lnTo>
                  <a:lnTo>
                    <a:pt x="62323" y="7772"/>
                  </a:lnTo>
                  <a:lnTo>
                    <a:pt x="61407" y="7772"/>
                  </a:lnTo>
                  <a:lnTo>
                    <a:pt x="60490" y="7332"/>
                  </a:lnTo>
                  <a:lnTo>
                    <a:pt x="59574" y="7332"/>
                  </a:lnTo>
                  <a:lnTo>
                    <a:pt x="59574" y="7772"/>
                  </a:lnTo>
                  <a:lnTo>
                    <a:pt x="59097" y="7332"/>
                  </a:lnTo>
                  <a:lnTo>
                    <a:pt x="59097" y="6856"/>
                  </a:lnTo>
                  <a:lnTo>
                    <a:pt x="57741" y="6856"/>
                  </a:lnTo>
                  <a:lnTo>
                    <a:pt x="57741" y="7332"/>
                  </a:lnTo>
                  <a:lnTo>
                    <a:pt x="57264" y="7332"/>
                  </a:lnTo>
                  <a:lnTo>
                    <a:pt x="56824" y="7772"/>
                  </a:lnTo>
                  <a:lnTo>
                    <a:pt x="56824" y="7332"/>
                  </a:lnTo>
                  <a:lnTo>
                    <a:pt x="56347" y="7332"/>
                  </a:lnTo>
                  <a:lnTo>
                    <a:pt x="55431" y="7772"/>
                  </a:lnTo>
                  <a:lnTo>
                    <a:pt x="54991" y="7332"/>
                  </a:lnTo>
                  <a:lnTo>
                    <a:pt x="54514" y="6856"/>
                  </a:lnTo>
                  <a:lnTo>
                    <a:pt x="54514" y="7332"/>
                  </a:lnTo>
                  <a:lnTo>
                    <a:pt x="53598" y="7772"/>
                  </a:lnTo>
                  <a:lnTo>
                    <a:pt x="52241" y="6856"/>
                  </a:lnTo>
                  <a:lnTo>
                    <a:pt x="51765" y="6416"/>
                  </a:lnTo>
                  <a:lnTo>
                    <a:pt x="51765" y="5939"/>
                  </a:lnTo>
                  <a:lnTo>
                    <a:pt x="50408" y="5939"/>
                  </a:lnTo>
                  <a:lnTo>
                    <a:pt x="49932" y="6856"/>
                  </a:lnTo>
                  <a:lnTo>
                    <a:pt x="49492" y="7772"/>
                  </a:lnTo>
                  <a:lnTo>
                    <a:pt x="48575" y="7772"/>
                  </a:lnTo>
                  <a:lnTo>
                    <a:pt x="48099" y="7332"/>
                  </a:lnTo>
                  <a:lnTo>
                    <a:pt x="47659" y="7772"/>
                  </a:lnTo>
                  <a:lnTo>
                    <a:pt x="47182" y="7332"/>
                  </a:lnTo>
                  <a:lnTo>
                    <a:pt x="45349" y="7332"/>
                  </a:lnTo>
                  <a:lnTo>
                    <a:pt x="45349" y="6856"/>
                  </a:lnTo>
                  <a:lnTo>
                    <a:pt x="44909" y="5499"/>
                  </a:lnTo>
                  <a:lnTo>
                    <a:pt x="44433" y="5023"/>
                  </a:lnTo>
                  <a:lnTo>
                    <a:pt x="43993" y="5023"/>
                  </a:lnTo>
                  <a:lnTo>
                    <a:pt x="43076" y="4106"/>
                  </a:lnTo>
                  <a:lnTo>
                    <a:pt x="43076" y="3666"/>
                  </a:lnTo>
                  <a:lnTo>
                    <a:pt x="42600" y="3666"/>
                  </a:lnTo>
                  <a:lnTo>
                    <a:pt x="42160" y="4106"/>
                  </a:lnTo>
                  <a:lnTo>
                    <a:pt x="40767" y="4583"/>
                  </a:lnTo>
                  <a:lnTo>
                    <a:pt x="39850" y="4583"/>
                  </a:lnTo>
                  <a:lnTo>
                    <a:pt x="39850" y="4106"/>
                  </a:lnTo>
                  <a:lnTo>
                    <a:pt x="39410" y="2750"/>
                  </a:lnTo>
                  <a:lnTo>
                    <a:pt x="39410" y="1833"/>
                  </a:lnTo>
                  <a:lnTo>
                    <a:pt x="38934" y="1357"/>
                  </a:lnTo>
                  <a:lnTo>
                    <a:pt x="38494" y="440"/>
                  </a:lnTo>
                  <a:lnTo>
                    <a:pt x="38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68" name="Google Shape;7068;p91"/>
            <p:cNvSpPr/>
            <p:nvPr/>
          </p:nvSpPr>
          <p:spPr>
            <a:xfrm>
              <a:off x="4296175" y="3641100"/>
              <a:ext cx="389550" cy="389550"/>
            </a:xfrm>
            <a:custGeom>
              <a:avLst/>
              <a:gdLst/>
              <a:ahLst/>
              <a:cxnLst/>
              <a:rect l="l" t="t" r="r" b="b"/>
              <a:pathLst>
                <a:path w="15582" h="15582" extrusionOk="0">
                  <a:moveTo>
                    <a:pt x="2310" y="1"/>
                  </a:moveTo>
                  <a:lnTo>
                    <a:pt x="1834" y="440"/>
                  </a:lnTo>
                  <a:lnTo>
                    <a:pt x="1394" y="917"/>
                  </a:lnTo>
                  <a:lnTo>
                    <a:pt x="1" y="1834"/>
                  </a:lnTo>
                  <a:lnTo>
                    <a:pt x="477" y="1834"/>
                  </a:lnTo>
                  <a:lnTo>
                    <a:pt x="917" y="2273"/>
                  </a:lnTo>
                  <a:lnTo>
                    <a:pt x="2310" y="3190"/>
                  </a:lnTo>
                  <a:lnTo>
                    <a:pt x="2310" y="4583"/>
                  </a:lnTo>
                  <a:lnTo>
                    <a:pt x="3667" y="5023"/>
                  </a:lnTo>
                  <a:lnTo>
                    <a:pt x="4583" y="5500"/>
                  </a:lnTo>
                  <a:lnTo>
                    <a:pt x="4583" y="6416"/>
                  </a:lnTo>
                  <a:lnTo>
                    <a:pt x="5060" y="6856"/>
                  </a:lnTo>
                  <a:lnTo>
                    <a:pt x="5500" y="7333"/>
                  </a:lnTo>
                  <a:lnTo>
                    <a:pt x="6893" y="7772"/>
                  </a:lnTo>
                  <a:lnTo>
                    <a:pt x="6893" y="8249"/>
                  </a:lnTo>
                  <a:lnTo>
                    <a:pt x="7333" y="9166"/>
                  </a:lnTo>
                  <a:lnTo>
                    <a:pt x="7333" y="9606"/>
                  </a:lnTo>
                  <a:lnTo>
                    <a:pt x="7333" y="10522"/>
                  </a:lnTo>
                  <a:lnTo>
                    <a:pt x="6893" y="10522"/>
                  </a:lnTo>
                  <a:lnTo>
                    <a:pt x="6893" y="10999"/>
                  </a:lnTo>
                  <a:lnTo>
                    <a:pt x="6893" y="11439"/>
                  </a:lnTo>
                  <a:lnTo>
                    <a:pt x="7333" y="11915"/>
                  </a:lnTo>
                  <a:lnTo>
                    <a:pt x="7333" y="12355"/>
                  </a:lnTo>
                  <a:lnTo>
                    <a:pt x="7809" y="13748"/>
                  </a:lnTo>
                  <a:lnTo>
                    <a:pt x="7809" y="14665"/>
                  </a:lnTo>
                  <a:lnTo>
                    <a:pt x="8249" y="15105"/>
                  </a:lnTo>
                  <a:lnTo>
                    <a:pt x="9642" y="15105"/>
                  </a:lnTo>
                  <a:lnTo>
                    <a:pt x="10082" y="15581"/>
                  </a:lnTo>
                  <a:lnTo>
                    <a:pt x="10559" y="15105"/>
                  </a:lnTo>
                  <a:lnTo>
                    <a:pt x="10999" y="14665"/>
                  </a:lnTo>
                  <a:lnTo>
                    <a:pt x="12392" y="14665"/>
                  </a:lnTo>
                  <a:lnTo>
                    <a:pt x="12392" y="14188"/>
                  </a:lnTo>
                  <a:lnTo>
                    <a:pt x="11915" y="13748"/>
                  </a:lnTo>
                  <a:lnTo>
                    <a:pt x="11915" y="13272"/>
                  </a:lnTo>
                  <a:lnTo>
                    <a:pt x="12392" y="12355"/>
                  </a:lnTo>
                  <a:lnTo>
                    <a:pt x="12832" y="12355"/>
                  </a:lnTo>
                  <a:lnTo>
                    <a:pt x="12832" y="12832"/>
                  </a:lnTo>
                  <a:lnTo>
                    <a:pt x="13308" y="12355"/>
                  </a:lnTo>
                  <a:lnTo>
                    <a:pt x="14225" y="12355"/>
                  </a:lnTo>
                  <a:lnTo>
                    <a:pt x="14665" y="11915"/>
                  </a:lnTo>
                  <a:lnTo>
                    <a:pt x="15581" y="11915"/>
                  </a:lnTo>
                  <a:lnTo>
                    <a:pt x="15581" y="10999"/>
                  </a:lnTo>
                  <a:lnTo>
                    <a:pt x="15141" y="10522"/>
                  </a:lnTo>
                  <a:lnTo>
                    <a:pt x="14665" y="10522"/>
                  </a:lnTo>
                  <a:lnTo>
                    <a:pt x="13748" y="10082"/>
                  </a:lnTo>
                  <a:lnTo>
                    <a:pt x="13748" y="9606"/>
                  </a:lnTo>
                  <a:lnTo>
                    <a:pt x="14225" y="9606"/>
                  </a:lnTo>
                  <a:lnTo>
                    <a:pt x="14225" y="9166"/>
                  </a:lnTo>
                  <a:lnTo>
                    <a:pt x="13748" y="8689"/>
                  </a:lnTo>
                  <a:lnTo>
                    <a:pt x="12832" y="8249"/>
                  </a:lnTo>
                  <a:lnTo>
                    <a:pt x="12392" y="7772"/>
                  </a:lnTo>
                  <a:lnTo>
                    <a:pt x="12392" y="7333"/>
                  </a:lnTo>
                  <a:lnTo>
                    <a:pt x="12392" y="6856"/>
                  </a:lnTo>
                  <a:lnTo>
                    <a:pt x="11475" y="6856"/>
                  </a:lnTo>
                  <a:lnTo>
                    <a:pt x="11475" y="5939"/>
                  </a:lnTo>
                  <a:lnTo>
                    <a:pt x="10999" y="5023"/>
                  </a:lnTo>
                  <a:lnTo>
                    <a:pt x="10082" y="5023"/>
                  </a:lnTo>
                  <a:lnTo>
                    <a:pt x="9642" y="4583"/>
                  </a:lnTo>
                  <a:lnTo>
                    <a:pt x="9642" y="3190"/>
                  </a:lnTo>
                  <a:lnTo>
                    <a:pt x="9642" y="2273"/>
                  </a:lnTo>
                  <a:lnTo>
                    <a:pt x="9166" y="2273"/>
                  </a:lnTo>
                  <a:lnTo>
                    <a:pt x="9166" y="1834"/>
                  </a:lnTo>
                  <a:lnTo>
                    <a:pt x="9166" y="1357"/>
                  </a:lnTo>
                  <a:lnTo>
                    <a:pt x="8249" y="917"/>
                  </a:lnTo>
                  <a:lnTo>
                    <a:pt x="8249" y="1834"/>
                  </a:lnTo>
                  <a:lnTo>
                    <a:pt x="7333" y="1357"/>
                  </a:lnTo>
                  <a:lnTo>
                    <a:pt x="6416" y="917"/>
                  </a:lnTo>
                  <a:lnTo>
                    <a:pt x="5976" y="917"/>
                  </a:lnTo>
                  <a:lnTo>
                    <a:pt x="5500" y="1357"/>
                  </a:lnTo>
                  <a:lnTo>
                    <a:pt x="5060" y="917"/>
                  </a:lnTo>
                  <a:lnTo>
                    <a:pt x="4583" y="440"/>
                  </a:lnTo>
                  <a:lnTo>
                    <a:pt x="3667" y="440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69" name="Google Shape;7069;p91"/>
            <p:cNvSpPr/>
            <p:nvPr/>
          </p:nvSpPr>
          <p:spPr>
            <a:xfrm>
              <a:off x="6564525" y="3904150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70" name="Google Shape;7070;p91"/>
            <p:cNvSpPr/>
            <p:nvPr/>
          </p:nvSpPr>
          <p:spPr>
            <a:xfrm>
              <a:off x="6507700" y="4328475"/>
              <a:ext cx="11025" cy="11025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441" y="441"/>
                  </a:moveTo>
                  <a:lnTo>
                    <a:pt x="441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71" name="Google Shape;7071;p91"/>
            <p:cNvSpPr/>
            <p:nvPr/>
          </p:nvSpPr>
          <p:spPr>
            <a:xfrm>
              <a:off x="6266675" y="3904150"/>
              <a:ext cx="527000" cy="435350"/>
            </a:xfrm>
            <a:custGeom>
              <a:avLst/>
              <a:gdLst/>
              <a:ahLst/>
              <a:cxnLst/>
              <a:rect l="l" t="t" r="r" b="b"/>
              <a:pathLst>
                <a:path w="21080" h="17414" extrusionOk="0">
                  <a:moveTo>
                    <a:pt x="11915" y="0"/>
                  </a:moveTo>
                  <a:lnTo>
                    <a:pt x="11475" y="917"/>
                  </a:lnTo>
                  <a:lnTo>
                    <a:pt x="11915" y="1833"/>
                  </a:lnTo>
                  <a:lnTo>
                    <a:pt x="10082" y="1833"/>
                  </a:lnTo>
                  <a:lnTo>
                    <a:pt x="10998" y="2310"/>
                  </a:lnTo>
                  <a:lnTo>
                    <a:pt x="10558" y="3666"/>
                  </a:lnTo>
                  <a:lnTo>
                    <a:pt x="9642" y="4143"/>
                  </a:lnTo>
                  <a:lnTo>
                    <a:pt x="7809" y="4143"/>
                  </a:lnTo>
                  <a:lnTo>
                    <a:pt x="6892" y="3666"/>
                  </a:lnTo>
                  <a:lnTo>
                    <a:pt x="5976" y="2750"/>
                  </a:lnTo>
                  <a:lnTo>
                    <a:pt x="3666" y="2750"/>
                  </a:lnTo>
                  <a:lnTo>
                    <a:pt x="3666" y="4143"/>
                  </a:lnTo>
                  <a:lnTo>
                    <a:pt x="3666" y="4583"/>
                  </a:lnTo>
                  <a:lnTo>
                    <a:pt x="5059" y="4583"/>
                  </a:lnTo>
                  <a:lnTo>
                    <a:pt x="5499" y="5059"/>
                  </a:lnTo>
                  <a:lnTo>
                    <a:pt x="5499" y="5499"/>
                  </a:lnTo>
                  <a:lnTo>
                    <a:pt x="5976" y="6892"/>
                  </a:lnTo>
                  <a:lnTo>
                    <a:pt x="3666" y="6892"/>
                  </a:lnTo>
                  <a:lnTo>
                    <a:pt x="3666" y="7332"/>
                  </a:lnTo>
                  <a:lnTo>
                    <a:pt x="2750" y="6892"/>
                  </a:lnTo>
                  <a:lnTo>
                    <a:pt x="1833" y="6892"/>
                  </a:lnTo>
                  <a:lnTo>
                    <a:pt x="917" y="5976"/>
                  </a:lnTo>
                  <a:lnTo>
                    <a:pt x="477" y="6416"/>
                  </a:lnTo>
                  <a:lnTo>
                    <a:pt x="0" y="7332"/>
                  </a:lnTo>
                  <a:lnTo>
                    <a:pt x="917" y="7809"/>
                  </a:lnTo>
                  <a:lnTo>
                    <a:pt x="917" y="8249"/>
                  </a:lnTo>
                  <a:lnTo>
                    <a:pt x="1833" y="8249"/>
                  </a:lnTo>
                  <a:lnTo>
                    <a:pt x="3226" y="9165"/>
                  </a:lnTo>
                  <a:lnTo>
                    <a:pt x="3226" y="9642"/>
                  </a:lnTo>
                  <a:lnTo>
                    <a:pt x="2310" y="10558"/>
                  </a:lnTo>
                  <a:lnTo>
                    <a:pt x="3666" y="10998"/>
                  </a:lnTo>
                  <a:lnTo>
                    <a:pt x="4583" y="10998"/>
                  </a:lnTo>
                  <a:lnTo>
                    <a:pt x="5499" y="11475"/>
                  </a:lnTo>
                  <a:lnTo>
                    <a:pt x="5499" y="11915"/>
                  </a:lnTo>
                  <a:lnTo>
                    <a:pt x="5059" y="12391"/>
                  </a:lnTo>
                  <a:lnTo>
                    <a:pt x="4143" y="12831"/>
                  </a:lnTo>
                  <a:lnTo>
                    <a:pt x="4583" y="13308"/>
                  </a:lnTo>
                  <a:lnTo>
                    <a:pt x="6416" y="13308"/>
                  </a:lnTo>
                  <a:lnTo>
                    <a:pt x="7332" y="14224"/>
                  </a:lnTo>
                  <a:lnTo>
                    <a:pt x="8725" y="14224"/>
                  </a:lnTo>
                  <a:lnTo>
                    <a:pt x="9165" y="14664"/>
                  </a:lnTo>
                  <a:lnTo>
                    <a:pt x="8725" y="15141"/>
                  </a:lnTo>
                  <a:lnTo>
                    <a:pt x="9165" y="15141"/>
                  </a:lnTo>
                  <a:lnTo>
                    <a:pt x="9642" y="15581"/>
                  </a:lnTo>
                  <a:lnTo>
                    <a:pt x="10082" y="17414"/>
                  </a:lnTo>
                  <a:lnTo>
                    <a:pt x="10082" y="16497"/>
                  </a:lnTo>
                  <a:lnTo>
                    <a:pt x="10082" y="16057"/>
                  </a:lnTo>
                  <a:lnTo>
                    <a:pt x="10082" y="15581"/>
                  </a:lnTo>
                  <a:lnTo>
                    <a:pt x="10998" y="15141"/>
                  </a:lnTo>
                  <a:lnTo>
                    <a:pt x="11915" y="14224"/>
                  </a:lnTo>
                  <a:lnTo>
                    <a:pt x="11915" y="13748"/>
                  </a:lnTo>
                  <a:lnTo>
                    <a:pt x="12391" y="12391"/>
                  </a:lnTo>
                  <a:lnTo>
                    <a:pt x="12831" y="11475"/>
                  </a:lnTo>
                  <a:lnTo>
                    <a:pt x="13748" y="11475"/>
                  </a:lnTo>
                  <a:lnTo>
                    <a:pt x="14224" y="10558"/>
                  </a:lnTo>
                  <a:lnTo>
                    <a:pt x="14664" y="10558"/>
                  </a:lnTo>
                  <a:lnTo>
                    <a:pt x="15581" y="11475"/>
                  </a:lnTo>
                  <a:lnTo>
                    <a:pt x="16497" y="11915"/>
                  </a:lnTo>
                  <a:lnTo>
                    <a:pt x="16497" y="12831"/>
                  </a:lnTo>
                  <a:lnTo>
                    <a:pt x="16057" y="12831"/>
                  </a:lnTo>
                  <a:lnTo>
                    <a:pt x="16497" y="13308"/>
                  </a:lnTo>
                  <a:lnTo>
                    <a:pt x="16974" y="14224"/>
                  </a:lnTo>
                  <a:lnTo>
                    <a:pt x="16974" y="14664"/>
                  </a:lnTo>
                  <a:lnTo>
                    <a:pt x="16057" y="15141"/>
                  </a:lnTo>
                  <a:lnTo>
                    <a:pt x="15581" y="15141"/>
                  </a:lnTo>
                  <a:lnTo>
                    <a:pt x="16497" y="15581"/>
                  </a:lnTo>
                  <a:lnTo>
                    <a:pt x="17414" y="16057"/>
                  </a:lnTo>
                  <a:lnTo>
                    <a:pt x="17890" y="15581"/>
                  </a:lnTo>
                  <a:lnTo>
                    <a:pt x="18330" y="15581"/>
                  </a:lnTo>
                  <a:lnTo>
                    <a:pt x="20640" y="16057"/>
                  </a:lnTo>
                  <a:lnTo>
                    <a:pt x="20640" y="16057"/>
                  </a:lnTo>
                  <a:lnTo>
                    <a:pt x="20163" y="15581"/>
                  </a:lnTo>
                  <a:lnTo>
                    <a:pt x="20640" y="15141"/>
                  </a:lnTo>
                  <a:lnTo>
                    <a:pt x="19247" y="14664"/>
                  </a:lnTo>
                  <a:lnTo>
                    <a:pt x="18807" y="13748"/>
                  </a:lnTo>
                  <a:lnTo>
                    <a:pt x="19247" y="12831"/>
                  </a:lnTo>
                  <a:lnTo>
                    <a:pt x="19247" y="12391"/>
                  </a:lnTo>
                  <a:lnTo>
                    <a:pt x="19247" y="11915"/>
                  </a:lnTo>
                  <a:lnTo>
                    <a:pt x="19723" y="11915"/>
                  </a:lnTo>
                  <a:lnTo>
                    <a:pt x="19723" y="12831"/>
                  </a:lnTo>
                  <a:lnTo>
                    <a:pt x="20163" y="11915"/>
                  </a:lnTo>
                  <a:lnTo>
                    <a:pt x="20163" y="10998"/>
                  </a:lnTo>
                  <a:lnTo>
                    <a:pt x="20163" y="10558"/>
                  </a:lnTo>
                  <a:lnTo>
                    <a:pt x="19723" y="10082"/>
                  </a:lnTo>
                  <a:lnTo>
                    <a:pt x="19247" y="9165"/>
                  </a:lnTo>
                  <a:lnTo>
                    <a:pt x="19723" y="9165"/>
                  </a:lnTo>
                  <a:lnTo>
                    <a:pt x="19723" y="8725"/>
                  </a:lnTo>
                  <a:lnTo>
                    <a:pt x="19247" y="7809"/>
                  </a:lnTo>
                  <a:lnTo>
                    <a:pt x="19247" y="7332"/>
                  </a:lnTo>
                  <a:lnTo>
                    <a:pt x="18807" y="6892"/>
                  </a:lnTo>
                  <a:lnTo>
                    <a:pt x="18807" y="6416"/>
                  </a:lnTo>
                  <a:lnTo>
                    <a:pt x="19247" y="5499"/>
                  </a:lnTo>
                  <a:lnTo>
                    <a:pt x="19723" y="4583"/>
                  </a:lnTo>
                  <a:lnTo>
                    <a:pt x="20163" y="4143"/>
                  </a:lnTo>
                  <a:lnTo>
                    <a:pt x="21080" y="4143"/>
                  </a:lnTo>
                  <a:lnTo>
                    <a:pt x="21080" y="3666"/>
                  </a:lnTo>
                  <a:lnTo>
                    <a:pt x="20640" y="3226"/>
                  </a:lnTo>
                  <a:lnTo>
                    <a:pt x="19723" y="3666"/>
                  </a:lnTo>
                  <a:lnTo>
                    <a:pt x="18807" y="3666"/>
                  </a:lnTo>
                  <a:lnTo>
                    <a:pt x="17890" y="4143"/>
                  </a:lnTo>
                  <a:lnTo>
                    <a:pt x="16974" y="3226"/>
                  </a:lnTo>
                  <a:lnTo>
                    <a:pt x="16057" y="3226"/>
                  </a:lnTo>
                  <a:lnTo>
                    <a:pt x="15581" y="2750"/>
                  </a:lnTo>
                  <a:lnTo>
                    <a:pt x="15141" y="1833"/>
                  </a:lnTo>
                  <a:lnTo>
                    <a:pt x="14664" y="1393"/>
                  </a:lnTo>
                  <a:lnTo>
                    <a:pt x="14224" y="917"/>
                  </a:lnTo>
                  <a:lnTo>
                    <a:pt x="13308" y="477"/>
                  </a:lnTo>
                  <a:lnTo>
                    <a:pt x="119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72" name="Google Shape;7072;p91"/>
            <p:cNvSpPr/>
            <p:nvPr/>
          </p:nvSpPr>
          <p:spPr>
            <a:xfrm>
              <a:off x="6095275" y="4087450"/>
              <a:ext cx="423450" cy="274975"/>
            </a:xfrm>
            <a:custGeom>
              <a:avLst/>
              <a:gdLst/>
              <a:ahLst/>
              <a:cxnLst/>
              <a:rect l="l" t="t" r="r" b="b"/>
              <a:pathLst>
                <a:path w="16938" h="10999" extrusionOk="0">
                  <a:moveTo>
                    <a:pt x="6856" y="0"/>
                  </a:moveTo>
                  <a:lnTo>
                    <a:pt x="6416" y="477"/>
                  </a:lnTo>
                  <a:lnTo>
                    <a:pt x="6416" y="917"/>
                  </a:lnTo>
                  <a:lnTo>
                    <a:pt x="6416" y="1393"/>
                  </a:lnTo>
                  <a:lnTo>
                    <a:pt x="5023" y="1393"/>
                  </a:lnTo>
                  <a:lnTo>
                    <a:pt x="5023" y="1833"/>
                  </a:lnTo>
                  <a:lnTo>
                    <a:pt x="3667" y="1833"/>
                  </a:lnTo>
                  <a:lnTo>
                    <a:pt x="2750" y="2310"/>
                  </a:lnTo>
                  <a:lnTo>
                    <a:pt x="1834" y="3226"/>
                  </a:lnTo>
                  <a:lnTo>
                    <a:pt x="441" y="4143"/>
                  </a:lnTo>
                  <a:lnTo>
                    <a:pt x="1" y="4143"/>
                  </a:lnTo>
                  <a:lnTo>
                    <a:pt x="1834" y="4583"/>
                  </a:lnTo>
                  <a:lnTo>
                    <a:pt x="1834" y="5059"/>
                  </a:lnTo>
                  <a:lnTo>
                    <a:pt x="2274" y="5499"/>
                  </a:lnTo>
                  <a:lnTo>
                    <a:pt x="1834" y="6416"/>
                  </a:lnTo>
                  <a:lnTo>
                    <a:pt x="1834" y="6892"/>
                  </a:lnTo>
                  <a:lnTo>
                    <a:pt x="2274" y="7809"/>
                  </a:lnTo>
                  <a:lnTo>
                    <a:pt x="2750" y="8249"/>
                  </a:lnTo>
                  <a:lnTo>
                    <a:pt x="5500" y="8249"/>
                  </a:lnTo>
                  <a:lnTo>
                    <a:pt x="5940" y="7809"/>
                  </a:lnTo>
                  <a:lnTo>
                    <a:pt x="6416" y="8249"/>
                  </a:lnTo>
                  <a:lnTo>
                    <a:pt x="6416" y="8725"/>
                  </a:lnTo>
                  <a:lnTo>
                    <a:pt x="7773" y="8725"/>
                  </a:lnTo>
                  <a:lnTo>
                    <a:pt x="8689" y="9165"/>
                  </a:lnTo>
                  <a:lnTo>
                    <a:pt x="10522" y="10082"/>
                  </a:lnTo>
                  <a:lnTo>
                    <a:pt x="11439" y="10558"/>
                  </a:lnTo>
                  <a:lnTo>
                    <a:pt x="11915" y="10998"/>
                  </a:lnTo>
                  <a:lnTo>
                    <a:pt x="14665" y="10998"/>
                  </a:lnTo>
                  <a:lnTo>
                    <a:pt x="15581" y="10558"/>
                  </a:lnTo>
                  <a:lnTo>
                    <a:pt x="16938" y="10082"/>
                  </a:lnTo>
                  <a:lnTo>
                    <a:pt x="16498" y="8249"/>
                  </a:lnTo>
                  <a:lnTo>
                    <a:pt x="16021" y="7809"/>
                  </a:lnTo>
                  <a:lnTo>
                    <a:pt x="15581" y="7809"/>
                  </a:lnTo>
                  <a:lnTo>
                    <a:pt x="16021" y="7332"/>
                  </a:lnTo>
                  <a:lnTo>
                    <a:pt x="15581" y="6892"/>
                  </a:lnTo>
                  <a:lnTo>
                    <a:pt x="14188" y="6892"/>
                  </a:lnTo>
                  <a:lnTo>
                    <a:pt x="13272" y="5976"/>
                  </a:lnTo>
                  <a:lnTo>
                    <a:pt x="11439" y="5976"/>
                  </a:lnTo>
                  <a:lnTo>
                    <a:pt x="10999" y="5499"/>
                  </a:lnTo>
                  <a:lnTo>
                    <a:pt x="11915" y="5059"/>
                  </a:lnTo>
                  <a:lnTo>
                    <a:pt x="12355" y="4583"/>
                  </a:lnTo>
                  <a:lnTo>
                    <a:pt x="12355" y="4143"/>
                  </a:lnTo>
                  <a:lnTo>
                    <a:pt x="11439" y="3666"/>
                  </a:lnTo>
                  <a:lnTo>
                    <a:pt x="10522" y="3666"/>
                  </a:lnTo>
                  <a:lnTo>
                    <a:pt x="9166" y="3226"/>
                  </a:lnTo>
                  <a:lnTo>
                    <a:pt x="10082" y="2310"/>
                  </a:lnTo>
                  <a:lnTo>
                    <a:pt x="10082" y="1833"/>
                  </a:lnTo>
                  <a:lnTo>
                    <a:pt x="8689" y="917"/>
                  </a:lnTo>
                  <a:lnTo>
                    <a:pt x="7773" y="917"/>
                  </a:lnTo>
                  <a:lnTo>
                    <a:pt x="7773" y="477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73" name="Google Shape;7073;p91"/>
            <p:cNvSpPr/>
            <p:nvPr/>
          </p:nvSpPr>
          <p:spPr>
            <a:xfrm>
              <a:off x="5659950" y="3938975"/>
              <a:ext cx="756125" cy="263050"/>
            </a:xfrm>
            <a:custGeom>
              <a:avLst/>
              <a:gdLst/>
              <a:ahLst/>
              <a:cxnLst/>
              <a:rect l="l" t="t" r="r" b="b"/>
              <a:pathLst>
                <a:path w="30245" h="10522" extrusionOk="0">
                  <a:moveTo>
                    <a:pt x="21080" y="0"/>
                  </a:moveTo>
                  <a:lnTo>
                    <a:pt x="21080" y="440"/>
                  </a:lnTo>
                  <a:lnTo>
                    <a:pt x="20603" y="917"/>
                  </a:lnTo>
                  <a:lnTo>
                    <a:pt x="18770" y="917"/>
                  </a:lnTo>
                  <a:lnTo>
                    <a:pt x="17854" y="1357"/>
                  </a:lnTo>
                  <a:lnTo>
                    <a:pt x="17414" y="1833"/>
                  </a:lnTo>
                  <a:lnTo>
                    <a:pt x="15581" y="1833"/>
                  </a:lnTo>
                  <a:lnTo>
                    <a:pt x="16021" y="1357"/>
                  </a:lnTo>
                  <a:lnTo>
                    <a:pt x="15581" y="917"/>
                  </a:lnTo>
                  <a:lnTo>
                    <a:pt x="14188" y="917"/>
                  </a:lnTo>
                  <a:lnTo>
                    <a:pt x="12831" y="1357"/>
                  </a:lnTo>
                  <a:lnTo>
                    <a:pt x="11915" y="917"/>
                  </a:lnTo>
                  <a:lnTo>
                    <a:pt x="11438" y="917"/>
                  </a:lnTo>
                  <a:lnTo>
                    <a:pt x="10082" y="1357"/>
                  </a:lnTo>
                  <a:lnTo>
                    <a:pt x="7772" y="1357"/>
                  </a:lnTo>
                  <a:lnTo>
                    <a:pt x="7332" y="917"/>
                  </a:lnTo>
                  <a:lnTo>
                    <a:pt x="5023" y="1357"/>
                  </a:lnTo>
                  <a:lnTo>
                    <a:pt x="4583" y="1357"/>
                  </a:lnTo>
                  <a:lnTo>
                    <a:pt x="3666" y="917"/>
                  </a:lnTo>
                  <a:lnTo>
                    <a:pt x="2750" y="440"/>
                  </a:lnTo>
                  <a:lnTo>
                    <a:pt x="2273" y="1357"/>
                  </a:lnTo>
                  <a:lnTo>
                    <a:pt x="1833" y="1833"/>
                  </a:lnTo>
                  <a:lnTo>
                    <a:pt x="440" y="1833"/>
                  </a:lnTo>
                  <a:lnTo>
                    <a:pt x="0" y="3190"/>
                  </a:lnTo>
                  <a:lnTo>
                    <a:pt x="2273" y="3190"/>
                  </a:lnTo>
                  <a:lnTo>
                    <a:pt x="2750" y="3666"/>
                  </a:lnTo>
                  <a:lnTo>
                    <a:pt x="3190" y="3666"/>
                  </a:lnTo>
                  <a:lnTo>
                    <a:pt x="4106" y="3190"/>
                  </a:lnTo>
                  <a:lnTo>
                    <a:pt x="4583" y="3190"/>
                  </a:lnTo>
                  <a:lnTo>
                    <a:pt x="5023" y="3666"/>
                  </a:lnTo>
                  <a:lnTo>
                    <a:pt x="5939" y="3666"/>
                  </a:lnTo>
                  <a:lnTo>
                    <a:pt x="5939" y="4583"/>
                  </a:lnTo>
                  <a:lnTo>
                    <a:pt x="7332" y="4583"/>
                  </a:lnTo>
                  <a:lnTo>
                    <a:pt x="7772" y="5023"/>
                  </a:lnTo>
                  <a:lnTo>
                    <a:pt x="7772" y="5499"/>
                  </a:lnTo>
                  <a:lnTo>
                    <a:pt x="8689" y="6416"/>
                  </a:lnTo>
                  <a:lnTo>
                    <a:pt x="9165" y="6856"/>
                  </a:lnTo>
                  <a:lnTo>
                    <a:pt x="10082" y="7772"/>
                  </a:lnTo>
                  <a:lnTo>
                    <a:pt x="10522" y="8249"/>
                  </a:lnTo>
                  <a:lnTo>
                    <a:pt x="10522" y="8689"/>
                  </a:lnTo>
                  <a:lnTo>
                    <a:pt x="10082" y="8689"/>
                  </a:lnTo>
                  <a:lnTo>
                    <a:pt x="9605" y="9605"/>
                  </a:lnTo>
                  <a:lnTo>
                    <a:pt x="9605" y="10082"/>
                  </a:lnTo>
                  <a:lnTo>
                    <a:pt x="9605" y="10522"/>
                  </a:lnTo>
                  <a:lnTo>
                    <a:pt x="10522" y="10522"/>
                  </a:lnTo>
                  <a:lnTo>
                    <a:pt x="10082" y="10082"/>
                  </a:lnTo>
                  <a:lnTo>
                    <a:pt x="13271" y="10082"/>
                  </a:lnTo>
                  <a:lnTo>
                    <a:pt x="13748" y="9605"/>
                  </a:lnTo>
                  <a:lnTo>
                    <a:pt x="14188" y="9165"/>
                  </a:lnTo>
                  <a:lnTo>
                    <a:pt x="14664" y="8689"/>
                  </a:lnTo>
                  <a:lnTo>
                    <a:pt x="15581" y="9165"/>
                  </a:lnTo>
                  <a:lnTo>
                    <a:pt x="16021" y="9165"/>
                  </a:lnTo>
                  <a:lnTo>
                    <a:pt x="16021" y="9605"/>
                  </a:lnTo>
                  <a:lnTo>
                    <a:pt x="16021" y="10082"/>
                  </a:lnTo>
                  <a:lnTo>
                    <a:pt x="17854" y="10082"/>
                  </a:lnTo>
                  <a:lnTo>
                    <a:pt x="19247" y="9165"/>
                  </a:lnTo>
                  <a:lnTo>
                    <a:pt x="20163" y="8249"/>
                  </a:lnTo>
                  <a:lnTo>
                    <a:pt x="21080" y="7772"/>
                  </a:lnTo>
                  <a:lnTo>
                    <a:pt x="22436" y="7772"/>
                  </a:lnTo>
                  <a:lnTo>
                    <a:pt x="22436" y="7332"/>
                  </a:lnTo>
                  <a:lnTo>
                    <a:pt x="23829" y="7332"/>
                  </a:lnTo>
                  <a:lnTo>
                    <a:pt x="23829" y="6856"/>
                  </a:lnTo>
                  <a:lnTo>
                    <a:pt x="23829" y="6416"/>
                  </a:lnTo>
                  <a:lnTo>
                    <a:pt x="24269" y="5939"/>
                  </a:lnTo>
                  <a:lnTo>
                    <a:pt x="24746" y="5023"/>
                  </a:lnTo>
                  <a:lnTo>
                    <a:pt x="25186" y="4583"/>
                  </a:lnTo>
                  <a:lnTo>
                    <a:pt x="26102" y="5499"/>
                  </a:lnTo>
                  <a:lnTo>
                    <a:pt x="27019" y="5499"/>
                  </a:lnTo>
                  <a:lnTo>
                    <a:pt x="27935" y="5939"/>
                  </a:lnTo>
                  <a:lnTo>
                    <a:pt x="27935" y="5499"/>
                  </a:lnTo>
                  <a:lnTo>
                    <a:pt x="30245" y="5499"/>
                  </a:lnTo>
                  <a:lnTo>
                    <a:pt x="29768" y="4106"/>
                  </a:lnTo>
                  <a:lnTo>
                    <a:pt x="29768" y="3666"/>
                  </a:lnTo>
                  <a:lnTo>
                    <a:pt x="29328" y="3190"/>
                  </a:lnTo>
                  <a:lnTo>
                    <a:pt x="27935" y="3190"/>
                  </a:lnTo>
                  <a:lnTo>
                    <a:pt x="27935" y="2750"/>
                  </a:lnTo>
                  <a:lnTo>
                    <a:pt x="27935" y="1357"/>
                  </a:lnTo>
                  <a:lnTo>
                    <a:pt x="26102" y="1357"/>
                  </a:lnTo>
                  <a:lnTo>
                    <a:pt x="25186" y="1833"/>
                  </a:lnTo>
                  <a:lnTo>
                    <a:pt x="24746" y="1357"/>
                  </a:lnTo>
                  <a:lnTo>
                    <a:pt x="24746" y="917"/>
                  </a:lnTo>
                  <a:lnTo>
                    <a:pt x="24746" y="440"/>
                  </a:lnTo>
                  <a:lnTo>
                    <a:pt x="23829" y="0"/>
                  </a:lnTo>
                  <a:lnTo>
                    <a:pt x="22913" y="0"/>
                  </a:lnTo>
                  <a:lnTo>
                    <a:pt x="22913" y="440"/>
                  </a:lnTo>
                  <a:lnTo>
                    <a:pt x="21996" y="917"/>
                  </a:lnTo>
                  <a:lnTo>
                    <a:pt x="21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74" name="Google Shape;7074;p91"/>
            <p:cNvSpPr/>
            <p:nvPr/>
          </p:nvSpPr>
          <p:spPr>
            <a:xfrm>
              <a:off x="1718975" y="4660250"/>
              <a:ext cx="11025" cy="11950"/>
            </a:xfrm>
            <a:custGeom>
              <a:avLst/>
              <a:gdLst/>
              <a:ahLst/>
              <a:cxnLst/>
              <a:rect l="l" t="t" r="r" b="b"/>
              <a:pathLst>
                <a:path w="441" h="478" extrusionOk="0">
                  <a:moveTo>
                    <a:pt x="0" y="477"/>
                  </a:moveTo>
                  <a:lnTo>
                    <a:pt x="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75" name="Google Shape;7075;p91"/>
            <p:cNvSpPr/>
            <p:nvPr/>
          </p:nvSpPr>
          <p:spPr>
            <a:xfrm>
              <a:off x="790550" y="4168100"/>
              <a:ext cx="11950" cy="11025"/>
            </a:xfrm>
            <a:custGeom>
              <a:avLst/>
              <a:gdLst/>
              <a:ahLst/>
              <a:cxnLst/>
              <a:rect l="l" t="t" r="r" b="b"/>
              <a:pathLst>
                <a:path w="478" h="441" extrusionOk="0">
                  <a:moveTo>
                    <a:pt x="1" y="0"/>
                  </a:moveTo>
                  <a:lnTo>
                    <a:pt x="1" y="440"/>
                  </a:lnTo>
                  <a:lnTo>
                    <a:pt x="477" y="44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76" name="Google Shape;7076;p91"/>
            <p:cNvSpPr/>
            <p:nvPr/>
          </p:nvSpPr>
          <p:spPr>
            <a:xfrm>
              <a:off x="756650" y="4064525"/>
              <a:ext cx="1248300" cy="1065925"/>
            </a:xfrm>
            <a:custGeom>
              <a:avLst/>
              <a:gdLst/>
              <a:ahLst/>
              <a:cxnLst/>
              <a:rect l="l" t="t" r="r" b="b"/>
              <a:pathLst>
                <a:path w="49932" h="42637" extrusionOk="0">
                  <a:moveTo>
                    <a:pt x="9165" y="1"/>
                  </a:moveTo>
                  <a:lnTo>
                    <a:pt x="8249" y="477"/>
                  </a:lnTo>
                  <a:lnTo>
                    <a:pt x="7332" y="477"/>
                  </a:lnTo>
                  <a:lnTo>
                    <a:pt x="7332" y="917"/>
                  </a:lnTo>
                  <a:lnTo>
                    <a:pt x="5499" y="917"/>
                  </a:lnTo>
                  <a:lnTo>
                    <a:pt x="6416" y="1394"/>
                  </a:lnTo>
                  <a:lnTo>
                    <a:pt x="5939" y="1834"/>
                  </a:lnTo>
                  <a:lnTo>
                    <a:pt x="5499" y="2310"/>
                  </a:lnTo>
                  <a:lnTo>
                    <a:pt x="5499" y="1834"/>
                  </a:lnTo>
                  <a:lnTo>
                    <a:pt x="4583" y="1394"/>
                  </a:lnTo>
                  <a:lnTo>
                    <a:pt x="3666" y="1394"/>
                  </a:lnTo>
                  <a:lnTo>
                    <a:pt x="3190" y="917"/>
                  </a:lnTo>
                  <a:lnTo>
                    <a:pt x="2750" y="1834"/>
                  </a:lnTo>
                  <a:lnTo>
                    <a:pt x="2273" y="1394"/>
                  </a:lnTo>
                  <a:lnTo>
                    <a:pt x="1833" y="2310"/>
                  </a:lnTo>
                  <a:lnTo>
                    <a:pt x="1357" y="2750"/>
                  </a:lnTo>
                  <a:lnTo>
                    <a:pt x="1833" y="3227"/>
                  </a:lnTo>
                  <a:lnTo>
                    <a:pt x="1833" y="3667"/>
                  </a:lnTo>
                  <a:lnTo>
                    <a:pt x="2273" y="3227"/>
                  </a:lnTo>
                  <a:lnTo>
                    <a:pt x="2273" y="3667"/>
                  </a:lnTo>
                  <a:lnTo>
                    <a:pt x="1833" y="4143"/>
                  </a:lnTo>
                  <a:lnTo>
                    <a:pt x="2750" y="4143"/>
                  </a:lnTo>
                  <a:lnTo>
                    <a:pt x="3190" y="4583"/>
                  </a:lnTo>
                  <a:lnTo>
                    <a:pt x="2750" y="5060"/>
                  </a:lnTo>
                  <a:lnTo>
                    <a:pt x="2750" y="5500"/>
                  </a:lnTo>
                  <a:lnTo>
                    <a:pt x="2273" y="5976"/>
                  </a:lnTo>
                  <a:lnTo>
                    <a:pt x="2750" y="5976"/>
                  </a:lnTo>
                  <a:lnTo>
                    <a:pt x="2750" y="6416"/>
                  </a:lnTo>
                  <a:lnTo>
                    <a:pt x="2273" y="6893"/>
                  </a:lnTo>
                  <a:lnTo>
                    <a:pt x="1833" y="6416"/>
                  </a:lnTo>
                  <a:lnTo>
                    <a:pt x="1357" y="6893"/>
                  </a:lnTo>
                  <a:lnTo>
                    <a:pt x="1357" y="7809"/>
                  </a:lnTo>
                  <a:lnTo>
                    <a:pt x="2750" y="7809"/>
                  </a:lnTo>
                  <a:lnTo>
                    <a:pt x="2750" y="7333"/>
                  </a:lnTo>
                  <a:lnTo>
                    <a:pt x="3666" y="7809"/>
                  </a:lnTo>
                  <a:lnTo>
                    <a:pt x="4106" y="7809"/>
                  </a:lnTo>
                  <a:lnTo>
                    <a:pt x="4106" y="8249"/>
                  </a:lnTo>
                  <a:lnTo>
                    <a:pt x="4583" y="8726"/>
                  </a:lnTo>
                  <a:lnTo>
                    <a:pt x="4583" y="9166"/>
                  </a:lnTo>
                  <a:lnTo>
                    <a:pt x="5939" y="9166"/>
                  </a:lnTo>
                  <a:lnTo>
                    <a:pt x="6416" y="9642"/>
                  </a:lnTo>
                  <a:lnTo>
                    <a:pt x="6856" y="9642"/>
                  </a:lnTo>
                  <a:lnTo>
                    <a:pt x="7332" y="10082"/>
                  </a:lnTo>
                  <a:lnTo>
                    <a:pt x="7772" y="10559"/>
                  </a:lnTo>
                  <a:lnTo>
                    <a:pt x="7772" y="10082"/>
                  </a:lnTo>
                  <a:lnTo>
                    <a:pt x="8689" y="10082"/>
                  </a:lnTo>
                  <a:lnTo>
                    <a:pt x="9165" y="10559"/>
                  </a:lnTo>
                  <a:lnTo>
                    <a:pt x="9605" y="10559"/>
                  </a:lnTo>
                  <a:lnTo>
                    <a:pt x="10082" y="10082"/>
                  </a:lnTo>
                  <a:lnTo>
                    <a:pt x="10522" y="10999"/>
                  </a:lnTo>
                  <a:lnTo>
                    <a:pt x="10082" y="11475"/>
                  </a:lnTo>
                  <a:lnTo>
                    <a:pt x="10082" y="11915"/>
                  </a:lnTo>
                  <a:lnTo>
                    <a:pt x="10082" y="12392"/>
                  </a:lnTo>
                  <a:lnTo>
                    <a:pt x="10522" y="12392"/>
                  </a:lnTo>
                  <a:lnTo>
                    <a:pt x="10998" y="12832"/>
                  </a:lnTo>
                  <a:lnTo>
                    <a:pt x="10998" y="13308"/>
                  </a:lnTo>
                  <a:lnTo>
                    <a:pt x="10522" y="13308"/>
                  </a:lnTo>
                  <a:lnTo>
                    <a:pt x="10522" y="13748"/>
                  </a:lnTo>
                  <a:lnTo>
                    <a:pt x="9605" y="13748"/>
                  </a:lnTo>
                  <a:lnTo>
                    <a:pt x="9605" y="14225"/>
                  </a:lnTo>
                  <a:lnTo>
                    <a:pt x="8689" y="14225"/>
                  </a:lnTo>
                  <a:lnTo>
                    <a:pt x="8689" y="14665"/>
                  </a:lnTo>
                  <a:lnTo>
                    <a:pt x="8689" y="15141"/>
                  </a:lnTo>
                  <a:lnTo>
                    <a:pt x="8249" y="15141"/>
                  </a:lnTo>
                  <a:lnTo>
                    <a:pt x="7772" y="15581"/>
                  </a:lnTo>
                  <a:lnTo>
                    <a:pt x="7772" y="16058"/>
                  </a:lnTo>
                  <a:lnTo>
                    <a:pt x="7332" y="16498"/>
                  </a:lnTo>
                  <a:lnTo>
                    <a:pt x="7332" y="16974"/>
                  </a:lnTo>
                  <a:lnTo>
                    <a:pt x="6856" y="17414"/>
                  </a:lnTo>
                  <a:lnTo>
                    <a:pt x="6856" y="17891"/>
                  </a:lnTo>
                  <a:lnTo>
                    <a:pt x="6856" y="18331"/>
                  </a:lnTo>
                  <a:lnTo>
                    <a:pt x="6856" y="18807"/>
                  </a:lnTo>
                  <a:lnTo>
                    <a:pt x="7332" y="19247"/>
                  </a:lnTo>
                  <a:lnTo>
                    <a:pt x="6856" y="19247"/>
                  </a:lnTo>
                  <a:lnTo>
                    <a:pt x="6416" y="19724"/>
                  </a:lnTo>
                  <a:lnTo>
                    <a:pt x="5939" y="19724"/>
                  </a:lnTo>
                  <a:lnTo>
                    <a:pt x="5023" y="21080"/>
                  </a:lnTo>
                  <a:lnTo>
                    <a:pt x="5499" y="21557"/>
                  </a:lnTo>
                  <a:lnTo>
                    <a:pt x="5023" y="21997"/>
                  </a:lnTo>
                  <a:lnTo>
                    <a:pt x="5023" y="22473"/>
                  </a:lnTo>
                  <a:lnTo>
                    <a:pt x="3190" y="22473"/>
                  </a:lnTo>
                  <a:lnTo>
                    <a:pt x="3190" y="22913"/>
                  </a:lnTo>
                  <a:lnTo>
                    <a:pt x="3666" y="23390"/>
                  </a:lnTo>
                  <a:lnTo>
                    <a:pt x="3666" y="24306"/>
                  </a:lnTo>
                  <a:lnTo>
                    <a:pt x="4106" y="24746"/>
                  </a:lnTo>
                  <a:lnTo>
                    <a:pt x="4106" y="25223"/>
                  </a:lnTo>
                  <a:lnTo>
                    <a:pt x="4106" y="25663"/>
                  </a:lnTo>
                  <a:lnTo>
                    <a:pt x="3666" y="26139"/>
                  </a:lnTo>
                  <a:lnTo>
                    <a:pt x="3190" y="26579"/>
                  </a:lnTo>
                  <a:lnTo>
                    <a:pt x="3190" y="27056"/>
                  </a:lnTo>
                  <a:lnTo>
                    <a:pt x="2750" y="27056"/>
                  </a:lnTo>
                  <a:lnTo>
                    <a:pt x="2273" y="27496"/>
                  </a:lnTo>
                  <a:lnTo>
                    <a:pt x="2273" y="27972"/>
                  </a:lnTo>
                  <a:lnTo>
                    <a:pt x="1833" y="28412"/>
                  </a:lnTo>
                  <a:lnTo>
                    <a:pt x="2273" y="28889"/>
                  </a:lnTo>
                  <a:lnTo>
                    <a:pt x="2750" y="28889"/>
                  </a:lnTo>
                  <a:lnTo>
                    <a:pt x="2750" y="29329"/>
                  </a:lnTo>
                  <a:lnTo>
                    <a:pt x="2750" y="29805"/>
                  </a:lnTo>
                  <a:lnTo>
                    <a:pt x="2750" y="30245"/>
                  </a:lnTo>
                  <a:lnTo>
                    <a:pt x="2273" y="30245"/>
                  </a:lnTo>
                  <a:lnTo>
                    <a:pt x="1833" y="30722"/>
                  </a:lnTo>
                  <a:lnTo>
                    <a:pt x="917" y="30722"/>
                  </a:lnTo>
                  <a:lnTo>
                    <a:pt x="917" y="31162"/>
                  </a:lnTo>
                  <a:lnTo>
                    <a:pt x="440" y="31162"/>
                  </a:lnTo>
                  <a:lnTo>
                    <a:pt x="440" y="31638"/>
                  </a:lnTo>
                  <a:lnTo>
                    <a:pt x="0" y="32078"/>
                  </a:lnTo>
                  <a:lnTo>
                    <a:pt x="0" y="32995"/>
                  </a:lnTo>
                  <a:lnTo>
                    <a:pt x="440" y="34388"/>
                  </a:lnTo>
                  <a:lnTo>
                    <a:pt x="1357" y="33911"/>
                  </a:lnTo>
                  <a:lnTo>
                    <a:pt x="1833" y="34828"/>
                  </a:lnTo>
                  <a:lnTo>
                    <a:pt x="2273" y="34828"/>
                  </a:lnTo>
                  <a:lnTo>
                    <a:pt x="2750" y="35304"/>
                  </a:lnTo>
                  <a:lnTo>
                    <a:pt x="2750" y="36221"/>
                  </a:lnTo>
                  <a:lnTo>
                    <a:pt x="3666" y="36221"/>
                  </a:lnTo>
                  <a:lnTo>
                    <a:pt x="4106" y="37137"/>
                  </a:lnTo>
                  <a:lnTo>
                    <a:pt x="4106" y="37577"/>
                  </a:lnTo>
                  <a:lnTo>
                    <a:pt x="3666" y="38054"/>
                  </a:lnTo>
                  <a:lnTo>
                    <a:pt x="5023" y="38054"/>
                  </a:lnTo>
                  <a:lnTo>
                    <a:pt x="4583" y="38970"/>
                  </a:lnTo>
                  <a:lnTo>
                    <a:pt x="4583" y="39410"/>
                  </a:lnTo>
                  <a:lnTo>
                    <a:pt x="3666" y="39410"/>
                  </a:lnTo>
                  <a:lnTo>
                    <a:pt x="4106" y="39887"/>
                  </a:lnTo>
                  <a:lnTo>
                    <a:pt x="4106" y="40803"/>
                  </a:lnTo>
                  <a:lnTo>
                    <a:pt x="4583" y="41243"/>
                  </a:lnTo>
                  <a:lnTo>
                    <a:pt x="5023" y="41243"/>
                  </a:lnTo>
                  <a:lnTo>
                    <a:pt x="5499" y="41720"/>
                  </a:lnTo>
                  <a:lnTo>
                    <a:pt x="6416" y="42636"/>
                  </a:lnTo>
                  <a:lnTo>
                    <a:pt x="6416" y="42160"/>
                  </a:lnTo>
                  <a:lnTo>
                    <a:pt x="6416" y="41720"/>
                  </a:lnTo>
                  <a:lnTo>
                    <a:pt x="7772" y="41243"/>
                  </a:lnTo>
                  <a:lnTo>
                    <a:pt x="8689" y="41243"/>
                  </a:lnTo>
                  <a:lnTo>
                    <a:pt x="9165" y="40327"/>
                  </a:lnTo>
                  <a:lnTo>
                    <a:pt x="9605" y="40327"/>
                  </a:lnTo>
                  <a:lnTo>
                    <a:pt x="10522" y="40803"/>
                  </a:lnTo>
                  <a:lnTo>
                    <a:pt x="10998" y="40803"/>
                  </a:lnTo>
                  <a:lnTo>
                    <a:pt x="11438" y="39887"/>
                  </a:lnTo>
                  <a:lnTo>
                    <a:pt x="12355" y="39887"/>
                  </a:lnTo>
                  <a:lnTo>
                    <a:pt x="13271" y="40327"/>
                  </a:lnTo>
                  <a:lnTo>
                    <a:pt x="13748" y="40803"/>
                  </a:lnTo>
                  <a:lnTo>
                    <a:pt x="15104" y="40803"/>
                  </a:lnTo>
                  <a:lnTo>
                    <a:pt x="15581" y="41720"/>
                  </a:lnTo>
                  <a:lnTo>
                    <a:pt x="16497" y="41243"/>
                  </a:lnTo>
                  <a:lnTo>
                    <a:pt x="18330" y="41243"/>
                  </a:lnTo>
                  <a:lnTo>
                    <a:pt x="19687" y="41720"/>
                  </a:lnTo>
                  <a:lnTo>
                    <a:pt x="19687" y="41243"/>
                  </a:lnTo>
                  <a:lnTo>
                    <a:pt x="21080" y="41243"/>
                  </a:lnTo>
                  <a:lnTo>
                    <a:pt x="21520" y="41720"/>
                  </a:lnTo>
                  <a:lnTo>
                    <a:pt x="21996" y="41720"/>
                  </a:lnTo>
                  <a:lnTo>
                    <a:pt x="21996" y="42160"/>
                  </a:lnTo>
                  <a:lnTo>
                    <a:pt x="22436" y="42160"/>
                  </a:lnTo>
                  <a:lnTo>
                    <a:pt x="22913" y="41720"/>
                  </a:lnTo>
                  <a:lnTo>
                    <a:pt x="22913" y="40803"/>
                  </a:lnTo>
                  <a:lnTo>
                    <a:pt x="22913" y="40327"/>
                  </a:lnTo>
                  <a:lnTo>
                    <a:pt x="23829" y="39887"/>
                  </a:lnTo>
                  <a:lnTo>
                    <a:pt x="23829" y="39410"/>
                  </a:lnTo>
                  <a:lnTo>
                    <a:pt x="24746" y="39410"/>
                  </a:lnTo>
                  <a:lnTo>
                    <a:pt x="25186" y="38970"/>
                  </a:lnTo>
                  <a:lnTo>
                    <a:pt x="27495" y="38970"/>
                  </a:lnTo>
                  <a:lnTo>
                    <a:pt x="28412" y="38494"/>
                  </a:lnTo>
                  <a:lnTo>
                    <a:pt x="29328" y="38054"/>
                  </a:lnTo>
                  <a:lnTo>
                    <a:pt x="28852" y="37137"/>
                  </a:lnTo>
                  <a:lnTo>
                    <a:pt x="29328" y="36661"/>
                  </a:lnTo>
                  <a:lnTo>
                    <a:pt x="30245" y="36661"/>
                  </a:lnTo>
                  <a:lnTo>
                    <a:pt x="30245" y="36221"/>
                  </a:lnTo>
                  <a:lnTo>
                    <a:pt x="30245" y="35744"/>
                  </a:lnTo>
                  <a:lnTo>
                    <a:pt x="31161" y="34828"/>
                  </a:lnTo>
                  <a:lnTo>
                    <a:pt x="32994" y="34828"/>
                  </a:lnTo>
                  <a:lnTo>
                    <a:pt x="33911" y="33911"/>
                  </a:lnTo>
                  <a:lnTo>
                    <a:pt x="33434" y="33471"/>
                  </a:lnTo>
                  <a:lnTo>
                    <a:pt x="33434" y="32995"/>
                  </a:lnTo>
                  <a:lnTo>
                    <a:pt x="32518" y="32555"/>
                  </a:lnTo>
                  <a:lnTo>
                    <a:pt x="32518" y="32078"/>
                  </a:lnTo>
                  <a:lnTo>
                    <a:pt x="32518" y="31638"/>
                  </a:lnTo>
                  <a:lnTo>
                    <a:pt x="32518" y="30722"/>
                  </a:lnTo>
                  <a:lnTo>
                    <a:pt x="32518" y="29329"/>
                  </a:lnTo>
                  <a:lnTo>
                    <a:pt x="32994" y="28889"/>
                  </a:lnTo>
                  <a:lnTo>
                    <a:pt x="33434" y="28412"/>
                  </a:lnTo>
                  <a:lnTo>
                    <a:pt x="34351" y="27972"/>
                  </a:lnTo>
                  <a:lnTo>
                    <a:pt x="35267" y="27056"/>
                  </a:lnTo>
                  <a:lnTo>
                    <a:pt x="35744" y="26579"/>
                  </a:lnTo>
                  <a:lnTo>
                    <a:pt x="36184" y="26139"/>
                  </a:lnTo>
                  <a:lnTo>
                    <a:pt x="37100" y="25223"/>
                  </a:lnTo>
                  <a:lnTo>
                    <a:pt x="37577" y="24746"/>
                  </a:lnTo>
                  <a:lnTo>
                    <a:pt x="38493" y="24306"/>
                  </a:lnTo>
                  <a:lnTo>
                    <a:pt x="38493" y="23830"/>
                  </a:lnTo>
                  <a:lnTo>
                    <a:pt x="38933" y="23390"/>
                  </a:lnTo>
                  <a:lnTo>
                    <a:pt x="38933" y="22913"/>
                  </a:lnTo>
                  <a:lnTo>
                    <a:pt x="39410" y="22473"/>
                  </a:lnTo>
                  <a:lnTo>
                    <a:pt x="43992" y="22473"/>
                  </a:lnTo>
                  <a:lnTo>
                    <a:pt x="44432" y="21997"/>
                  </a:lnTo>
                  <a:lnTo>
                    <a:pt x="45349" y="21557"/>
                  </a:lnTo>
                  <a:lnTo>
                    <a:pt x="45825" y="21557"/>
                  </a:lnTo>
                  <a:lnTo>
                    <a:pt x="46265" y="21080"/>
                  </a:lnTo>
                  <a:lnTo>
                    <a:pt x="47658" y="21080"/>
                  </a:lnTo>
                  <a:lnTo>
                    <a:pt x="48098" y="20640"/>
                  </a:lnTo>
                  <a:lnTo>
                    <a:pt x="48575" y="20640"/>
                  </a:lnTo>
                  <a:lnTo>
                    <a:pt x="49015" y="19724"/>
                  </a:lnTo>
                  <a:lnTo>
                    <a:pt x="49491" y="19247"/>
                  </a:lnTo>
                  <a:lnTo>
                    <a:pt x="49491" y="18807"/>
                  </a:lnTo>
                  <a:lnTo>
                    <a:pt x="49931" y="18331"/>
                  </a:lnTo>
                  <a:lnTo>
                    <a:pt x="49931" y="17891"/>
                  </a:lnTo>
                  <a:lnTo>
                    <a:pt x="49931" y="16974"/>
                  </a:lnTo>
                  <a:lnTo>
                    <a:pt x="49491" y="17414"/>
                  </a:lnTo>
                  <a:lnTo>
                    <a:pt x="49015" y="16974"/>
                  </a:lnTo>
                  <a:lnTo>
                    <a:pt x="47658" y="16974"/>
                  </a:lnTo>
                  <a:lnTo>
                    <a:pt x="46742" y="16498"/>
                  </a:lnTo>
                  <a:lnTo>
                    <a:pt x="45825" y="16974"/>
                  </a:lnTo>
                  <a:lnTo>
                    <a:pt x="43992" y="16974"/>
                  </a:lnTo>
                  <a:lnTo>
                    <a:pt x="43992" y="16058"/>
                  </a:lnTo>
                  <a:lnTo>
                    <a:pt x="43076" y="16058"/>
                  </a:lnTo>
                  <a:lnTo>
                    <a:pt x="42599" y="15581"/>
                  </a:lnTo>
                  <a:lnTo>
                    <a:pt x="42599" y="14665"/>
                  </a:lnTo>
                  <a:lnTo>
                    <a:pt x="42159" y="14225"/>
                  </a:lnTo>
                  <a:lnTo>
                    <a:pt x="41683" y="13748"/>
                  </a:lnTo>
                  <a:lnTo>
                    <a:pt x="40326" y="14225"/>
                  </a:lnTo>
                  <a:lnTo>
                    <a:pt x="39410" y="14225"/>
                  </a:lnTo>
                  <a:lnTo>
                    <a:pt x="39410" y="13748"/>
                  </a:lnTo>
                  <a:lnTo>
                    <a:pt x="38933" y="13748"/>
                  </a:lnTo>
                  <a:lnTo>
                    <a:pt x="38017" y="13308"/>
                  </a:lnTo>
                  <a:lnTo>
                    <a:pt x="37100" y="13308"/>
                  </a:lnTo>
                  <a:lnTo>
                    <a:pt x="36660" y="12832"/>
                  </a:lnTo>
                  <a:lnTo>
                    <a:pt x="36184" y="12392"/>
                  </a:lnTo>
                  <a:lnTo>
                    <a:pt x="35744" y="11915"/>
                  </a:lnTo>
                  <a:lnTo>
                    <a:pt x="34827" y="11915"/>
                  </a:lnTo>
                  <a:lnTo>
                    <a:pt x="34351" y="10999"/>
                  </a:lnTo>
                  <a:lnTo>
                    <a:pt x="33434" y="10999"/>
                  </a:lnTo>
                  <a:lnTo>
                    <a:pt x="32994" y="10559"/>
                  </a:lnTo>
                  <a:lnTo>
                    <a:pt x="32518" y="10559"/>
                  </a:lnTo>
                  <a:lnTo>
                    <a:pt x="32518" y="10082"/>
                  </a:lnTo>
                  <a:lnTo>
                    <a:pt x="32078" y="10559"/>
                  </a:lnTo>
                  <a:lnTo>
                    <a:pt x="31601" y="10559"/>
                  </a:lnTo>
                  <a:lnTo>
                    <a:pt x="31601" y="10082"/>
                  </a:lnTo>
                  <a:lnTo>
                    <a:pt x="31601" y="9642"/>
                  </a:lnTo>
                  <a:lnTo>
                    <a:pt x="31161" y="8726"/>
                  </a:lnTo>
                  <a:lnTo>
                    <a:pt x="30685" y="8726"/>
                  </a:lnTo>
                  <a:lnTo>
                    <a:pt x="30685" y="8249"/>
                  </a:lnTo>
                  <a:lnTo>
                    <a:pt x="29768" y="7809"/>
                  </a:lnTo>
                  <a:lnTo>
                    <a:pt x="28852" y="8249"/>
                  </a:lnTo>
                  <a:lnTo>
                    <a:pt x="27935" y="7809"/>
                  </a:lnTo>
                  <a:lnTo>
                    <a:pt x="27495" y="7333"/>
                  </a:lnTo>
                  <a:lnTo>
                    <a:pt x="25662" y="7333"/>
                  </a:lnTo>
                  <a:lnTo>
                    <a:pt x="24746" y="6893"/>
                  </a:lnTo>
                  <a:lnTo>
                    <a:pt x="24269" y="5976"/>
                  </a:lnTo>
                  <a:lnTo>
                    <a:pt x="23353" y="5976"/>
                  </a:lnTo>
                  <a:lnTo>
                    <a:pt x="22913" y="5500"/>
                  </a:lnTo>
                  <a:lnTo>
                    <a:pt x="21080" y="5500"/>
                  </a:lnTo>
                  <a:lnTo>
                    <a:pt x="20163" y="5060"/>
                  </a:lnTo>
                  <a:lnTo>
                    <a:pt x="19687" y="5060"/>
                  </a:lnTo>
                  <a:lnTo>
                    <a:pt x="19247" y="5500"/>
                  </a:lnTo>
                  <a:lnTo>
                    <a:pt x="18770" y="4583"/>
                  </a:lnTo>
                  <a:lnTo>
                    <a:pt x="18330" y="4143"/>
                  </a:lnTo>
                  <a:lnTo>
                    <a:pt x="17854" y="4583"/>
                  </a:lnTo>
                  <a:lnTo>
                    <a:pt x="16937" y="4143"/>
                  </a:lnTo>
                  <a:lnTo>
                    <a:pt x="16497" y="4143"/>
                  </a:lnTo>
                  <a:lnTo>
                    <a:pt x="15104" y="3667"/>
                  </a:lnTo>
                  <a:lnTo>
                    <a:pt x="15104" y="3227"/>
                  </a:lnTo>
                  <a:lnTo>
                    <a:pt x="14188" y="3227"/>
                  </a:lnTo>
                  <a:lnTo>
                    <a:pt x="13748" y="2750"/>
                  </a:lnTo>
                  <a:lnTo>
                    <a:pt x="12355" y="2750"/>
                  </a:lnTo>
                  <a:lnTo>
                    <a:pt x="11915" y="2310"/>
                  </a:lnTo>
                  <a:lnTo>
                    <a:pt x="10998" y="1834"/>
                  </a:lnTo>
                  <a:lnTo>
                    <a:pt x="10082" y="2310"/>
                  </a:lnTo>
                  <a:lnTo>
                    <a:pt x="9605" y="1394"/>
                  </a:lnTo>
                  <a:lnTo>
                    <a:pt x="9165" y="917"/>
                  </a:lnTo>
                  <a:lnTo>
                    <a:pt x="9165" y="477"/>
                  </a:lnTo>
                  <a:lnTo>
                    <a:pt x="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77" name="Google Shape;7077;p91"/>
            <p:cNvSpPr/>
            <p:nvPr/>
          </p:nvSpPr>
          <p:spPr>
            <a:xfrm>
              <a:off x="584350" y="4247825"/>
              <a:ext cx="447275" cy="687400"/>
            </a:xfrm>
            <a:custGeom>
              <a:avLst/>
              <a:gdLst/>
              <a:ahLst/>
              <a:cxnLst/>
              <a:rect l="l" t="t" r="r" b="b"/>
              <a:pathLst>
                <a:path w="17891" h="27496" extrusionOk="0">
                  <a:moveTo>
                    <a:pt x="9642" y="1"/>
                  </a:moveTo>
                  <a:lnTo>
                    <a:pt x="9642" y="477"/>
                  </a:lnTo>
                  <a:lnTo>
                    <a:pt x="8249" y="477"/>
                  </a:lnTo>
                  <a:lnTo>
                    <a:pt x="8249" y="917"/>
                  </a:lnTo>
                  <a:lnTo>
                    <a:pt x="8249" y="1834"/>
                  </a:lnTo>
                  <a:lnTo>
                    <a:pt x="8249" y="2310"/>
                  </a:lnTo>
                  <a:lnTo>
                    <a:pt x="7809" y="2750"/>
                  </a:lnTo>
                  <a:lnTo>
                    <a:pt x="7809" y="3227"/>
                  </a:lnTo>
                  <a:lnTo>
                    <a:pt x="7809" y="4143"/>
                  </a:lnTo>
                  <a:lnTo>
                    <a:pt x="7332" y="4583"/>
                  </a:lnTo>
                  <a:lnTo>
                    <a:pt x="6892" y="5060"/>
                  </a:lnTo>
                  <a:lnTo>
                    <a:pt x="7332" y="5976"/>
                  </a:lnTo>
                  <a:lnTo>
                    <a:pt x="6892" y="6893"/>
                  </a:lnTo>
                  <a:lnTo>
                    <a:pt x="6416" y="7333"/>
                  </a:lnTo>
                  <a:lnTo>
                    <a:pt x="6416" y="8249"/>
                  </a:lnTo>
                  <a:lnTo>
                    <a:pt x="5976" y="8726"/>
                  </a:lnTo>
                  <a:lnTo>
                    <a:pt x="5499" y="9642"/>
                  </a:lnTo>
                  <a:lnTo>
                    <a:pt x="5059" y="10082"/>
                  </a:lnTo>
                  <a:lnTo>
                    <a:pt x="4583" y="10559"/>
                  </a:lnTo>
                  <a:lnTo>
                    <a:pt x="4583" y="10999"/>
                  </a:lnTo>
                  <a:lnTo>
                    <a:pt x="4143" y="11915"/>
                  </a:lnTo>
                  <a:lnTo>
                    <a:pt x="3666" y="12832"/>
                  </a:lnTo>
                  <a:lnTo>
                    <a:pt x="2310" y="12832"/>
                  </a:lnTo>
                  <a:lnTo>
                    <a:pt x="1833" y="13308"/>
                  </a:lnTo>
                  <a:lnTo>
                    <a:pt x="1833" y="13748"/>
                  </a:lnTo>
                  <a:lnTo>
                    <a:pt x="1833" y="14225"/>
                  </a:lnTo>
                  <a:lnTo>
                    <a:pt x="1833" y="14665"/>
                  </a:lnTo>
                  <a:lnTo>
                    <a:pt x="1393" y="15581"/>
                  </a:lnTo>
                  <a:lnTo>
                    <a:pt x="917" y="16058"/>
                  </a:lnTo>
                  <a:lnTo>
                    <a:pt x="917" y="16498"/>
                  </a:lnTo>
                  <a:lnTo>
                    <a:pt x="917" y="16974"/>
                  </a:lnTo>
                  <a:lnTo>
                    <a:pt x="1833" y="16974"/>
                  </a:lnTo>
                  <a:lnTo>
                    <a:pt x="2310" y="17414"/>
                  </a:lnTo>
                  <a:lnTo>
                    <a:pt x="2750" y="17414"/>
                  </a:lnTo>
                  <a:lnTo>
                    <a:pt x="3226" y="18331"/>
                  </a:lnTo>
                  <a:lnTo>
                    <a:pt x="3226" y="18807"/>
                  </a:lnTo>
                  <a:lnTo>
                    <a:pt x="2750" y="19247"/>
                  </a:lnTo>
                  <a:lnTo>
                    <a:pt x="2310" y="19724"/>
                  </a:lnTo>
                  <a:lnTo>
                    <a:pt x="2310" y="20164"/>
                  </a:lnTo>
                  <a:lnTo>
                    <a:pt x="1833" y="20640"/>
                  </a:lnTo>
                  <a:lnTo>
                    <a:pt x="2310" y="21080"/>
                  </a:lnTo>
                  <a:lnTo>
                    <a:pt x="1833" y="22473"/>
                  </a:lnTo>
                  <a:lnTo>
                    <a:pt x="1833" y="22913"/>
                  </a:lnTo>
                  <a:lnTo>
                    <a:pt x="1393" y="22913"/>
                  </a:lnTo>
                  <a:lnTo>
                    <a:pt x="917" y="23390"/>
                  </a:lnTo>
                  <a:lnTo>
                    <a:pt x="917" y="23830"/>
                  </a:lnTo>
                  <a:lnTo>
                    <a:pt x="477" y="24746"/>
                  </a:lnTo>
                  <a:lnTo>
                    <a:pt x="0" y="25223"/>
                  </a:lnTo>
                  <a:lnTo>
                    <a:pt x="0" y="25663"/>
                  </a:lnTo>
                  <a:lnTo>
                    <a:pt x="917" y="25663"/>
                  </a:lnTo>
                  <a:lnTo>
                    <a:pt x="1393" y="25223"/>
                  </a:lnTo>
                  <a:lnTo>
                    <a:pt x="2310" y="25663"/>
                  </a:lnTo>
                  <a:lnTo>
                    <a:pt x="2310" y="26139"/>
                  </a:lnTo>
                  <a:lnTo>
                    <a:pt x="3226" y="26139"/>
                  </a:lnTo>
                  <a:lnTo>
                    <a:pt x="3666" y="26579"/>
                  </a:lnTo>
                  <a:lnTo>
                    <a:pt x="4583" y="27056"/>
                  </a:lnTo>
                  <a:lnTo>
                    <a:pt x="5059" y="27496"/>
                  </a:lnTo>
                  <a:lnTo>
                    <a:pt x="5499" y="27056"/>
                  </a:lnTo>
                  <a:lnTo>
                    <a:pt x="5499" y="27496"/>
                  </a:lnTo>
                  <a:lnTo>
                    <a:pt x="5976" y="27496"/>
                  </a:lnTo>
                  <a:lnTo>
                    <a:pt x="7332" y="27056"/>
                  </a:lnTo>
                  <a:lnTo>
                    <a:pt x="6892" y="25663"/>
                  </a:lnTo>
                  <a:lnTo>
                    <a:pt x="6892" y="24746"/>
                  </a:lnTo>
                  <a:lnTo>
                    <a:pt x="7332" y="24306"/>
                  </a:lnTo>
                  <a:lnTo>
                    <a:pt x="7332" y="23830"/>
                  </a:lnTo>
                  <a:lnTo>
                    <a:pt x="7809" y="23830"/>
                  </a:lnTo>
                  <a:lnTo>
                    <a:pt x="7809" y="23390"/>
                  </a:lnTo>
                  <a:lnTo>
                    <a:pt x="8725" y="23390"/>
                  </a:lnTo>
                  <a:lnTo>
                    <a:pt x="9165" y="22913"/>
                  </a:lnTo>
                  <a:lnTo>
                    <a:pt x="9642" y="22473"/>
                  </a:lnTo>
                  <a:lnTo>
                    <a:pt x="9642" y="21997"/>
                  </a:lnTo>
                  <a:lnTo>
                    <a:pt x="9642" y="21557"/>
                  </a:lnTo>
                  <a:lnTo>
                    <a:pt x="9165" y="21557"/>
                  </a:lnTo>
                  <a:lnTo>
                    <a:pt x="8725" y="21080"/>
                  </a:lnTo>
                  <a:lnTo>
                    <a:pt x="9165" y="20640"/>
                  </a:lnTo>
                  <a:lnTo>
                    <a:pt x="9165" y="20164"/>
                  </a:lnTo>
                  <a:lnTo>
                    <a:pt x="9642" y="19724"/>
                  </a:lnTo>
                  <a:lnTo>
                    <a:pt x="10082" y="19724"/>
                  </a:lnTo>
                  <a:lnTo>
                    <a:pt x="10082" y="19247"/>
                  </a:lnTo>
                  <a:lnTo>
                    <a:pt x="10558" y="18807"/>
                  </a:lnTo>
                  <a:lnTo>
                    <a:pt x="10998" y="18331"/>
                  </a:lnTo>
                  <a:lnTo>
                    <a:pt x="10998" y="17891"/>
                  </a:lnTo>
                  <a:lnTo>
                    <a:pt x="10998" y="17414"/>
                  </a:lnTo>
                  <a:lnTo>
                    <a:pt x="10558" y="16974"/>
                  </a:lnTo>
                  <a:lnTo>
                    <a:pt x="10558" y="16058"/>
                  </a:lnTo>
                  <a:lnTo>
                    <a:pt x="10082" y="15581"/>
                  </a:lnTo>
                  <a:lnTo>
                    <a:pt x="10082" y="15141"/>
                  </a:lnTo>
                  <a:lnTo>
                    <a:pt x="10082" y="14665"/>
                  </a:lnTo>
                  <a:lnTo>
                    <a:pt x="11475" y="15141"/>
                  </a:lnTo>
                  <a:lnTo>
                    <a:pt x="11915" y="15141"/>
                  </a:lnTo>
                  <a:lnTo>
                    <a:pt x="11915" y="14665"/>
                  </a:lnTo>
                  <a:lnTo>
                    <a:pt x="12391" y="14225"/>
                  </a:lnTo>
                  <a:lnTo>
                    <a:pt x="11915" y="13748"/>
                  </a:lnTo>
                  <a:lnTo>
                    <a:pt x="12831" y="12392"/>
                  </a:lnTo>
                  <a:lnTo>
                    <a:pt x="12831" y="11915"/>
                  </a:lnTo>
                  <a:lnTo>
                    <a:pt x="14224" y="11915"/>
                  </a:lnTo>
                  <a:lnTo>
                    <a:pt x="13748" y="11475"/>
                  </a:lnTo>
                  <a:lnTo>
                    <a:pt x="13748" y="10999"/>
                  </a:lnTo>
                  <a:lnTo>
                    <a:pt x="13748" y="10559"/>
                  </a:lnTo>
                  <a:lnTo>
                    <a:pt x="13748" y="10082"/>
                  </a:lnTo>
                  <a:lnTo>
                    <a:pt x="14224" y="9642"/>
                  </a:lnTo>
                  <a:lnTo>
                    <a:pt x="14224" y="9166"/>
                  </a:lnTo>
                  <a:lnTo>
                    <a:pt x="14664" y="8726"/>
                  </a:lnTo>
                  <a:lnTo>
                    <a:pt x="14664" y="8249"/>
                  </a:lnTo>
                  <a:lnTo>
                    <a:pt x="15141" y="7809"/>
                  </a:lnTo>
                  <a:lnTo>
                    <a:pt x="15141" y="7333"/>
                  </a:lnTo>
                  <a:lnTo>
                    <a:pt x="15581" y="7333"/>
                  </a:lnTo>
                  <a:lnTo>
                    <a:pt x="15581" y="6893"/>
                  </a:lnTo>
                  <a:lnTo>
                    <a:pt x="16497" y="6893"/>
                  </a:lnTo>
                  <a:lnTo>
                    <a:pt x="16497" y="6416"/>
                  </a:lnTo>
                  <a:lnTo>
                    <a:pt x="17414" y="6416"/>
                  </a:lnTo>
                  <a:lnTo>
                    <a:pt x="17414" y="5976"/>
                  </a:lnTo>
                  <a:lnTo>
                    <a:pt x="17890" y="5976"/>
                  </a:lnTo>
                  <a:lnTo>
                    <a:pt x="17890" y="5500"/>
                  </a:lnTo>
                  <a:lnTo>
                    <a:pt x="17414" y="5060"/>
                  </a:lnTo>
                  <a:lnTo>
                    <a:pt x="16974" y="5060"/>
                  </a:lnTo>
                  <a:lnTo>
                    <a:pt x="16974" y="4583"/>
                  </a:lnTo>
                  <a:lnTo>
                    <a:pt x="16974" y="4143"/>
                  </a:lnTo>
                  <a:lnTo>
                    <a:pt x="17414" y="3667"/>
                  </a:lnTo>
                  <a:lnTo>
                    <a:pt x="16974" y="2750"/>
                  </a:lnTo>
                  <a:lnTo>
                    <a:pt x="16497" y="3227"/>
                  </a:lnTo>
                  <a:lnTo>
                    <a:pt x="16057" y="3227"/>
                  </a:lnTo>
                  <a:lnTo>
                    <a:pt x="15581" y="2750"/>
                  </a:lnTo>
                  <a:lnTo>
                    <a:pt x="14664" y="2750"/>
                  </a:lnTo>
                  <a:lnTo>
                    <a:pt x="14664" y="3227"/>
                  </a:lnTo>
                  <a:lnTo>
                    <a:pt x="14224" y="2750"/>
                  </a:lnTo>
                  <a:lnTo>
                    <a:pt x="13748" y="2310"/>
                  </a:lnTo>
                  <a:lnTo>
                    <a:pt x="13308" y="2310"/>
                  </a:lnTo>
                  <a:lnTo>
                    <a:pt x="12831" y="1834"/>
                  </a:lnTo>
                  <a:lnTo>
                    <a:pt x="11475" y="1834"/>
                  </a:lnTo>
                  <a:lnTo>
                    <a:pt x="11475" y="1394"/>
                  </a:lnTo>
                  <a:lnTo>
                    <a:pt x="10998" y="917"/>
                  </a:lnTo>
                  <a:lnTo>
                    <a:pt x="10998" y="477"/>
                  </a:lnTo>
                  <a:lnTo>
                    <a:pt x="10558" y="477"/>
                  </a:lnTo>
                  <a:lnTo>
                    <a:pt x="96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78" name="Google Shape;7078;p91"/>
            <p:cNvSpPr/>
            <p:nvPr/>
          </p:nvSpPr>
          <p:spPr>
            <a:xfrm>
              <a:off x="1867450" y="4820650"/>
              <a:ext cx="114575" cy="68750"/>
            </a:xfrm>
            <a:custGeom>
              <a:avLst/>
              <a:gdLst/>
              <a:ahLst/>
              <a:cxnLst/>
              <a:rect l="l" t="t" r="r" b="b"/>
              <a:pathLst>
                <a:path w="4583" h="2750" extrusionOk="0">
                  <a:moveTo>
                    <a:pt x="2310" y="0"/>
                  </a:moveTo>
                  <a:lnTo>
                    <a:pt x="1833" y="477"/>
                  </a:lnTo>
                  <a:lnTo>
                    <a:pt x="2310" y="917"/>
                  </a:lnTo>
                  <a:lnTo>
                    <a:pt x="0" y="917"/>
                  </a:lnTo>
                  <a:lnTo>
                    <a:pt x="0" y="1393"/>
                  </a:lnTo>
                  <a:lnTo>
                    <a:pt x="1833" y="1393"/>
                  </a:lnTo>
                  <a:lnTo>
                    <a:pt x="2310" y="2310"/>
                  </a:lnTo>
                  <a:lnTo>
                    <a:pt x="2750" y="2310"/>
                  </a:lnTo>
                  <a:lnTo>
                    <a:pt x="2750" y="2750"/>
                  </a:lnTo>
                  <a:lnTo>
                    <a:pt x="3226" y="2750"/>
                  </a:lnTo>
                  <a:lnTo>
                    <a:pt x="3666" y="2310"/>
                  </a:lnTo>
                  <a:lnTo>
                    <a:pt x="3666" y="1833"/>
                  </a:lnTo>
                  <a:lnTo>
                    <a:pt x="4143" y="1833"/>
                  </a:lnTo>
                  <a:lnTo>
                    <a:pt x="4583" y="917"/>
                  </a:lnTo>
                  <a:lnTo>
                    <a:pt x="4143" y="1393"/>
                  </a:lnTo>
                  <a:lnTo>
                    <a:pt x="3666" y="1393"/>
                  </a:lnTo>
                  <a:lnTo>
                    <a:pt x="3226" y="917"/>
                  </a:lnTo>
                  <a:lnTo>
                    <a:pt x="3226" y="477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79" name="Google Shape;7079;p91"/>
            <p:cNvSpPr/>
            <p:nvPr/>
          </p:nvSpPr>
          <p:spPr>
            <a:xfrm>
              <a:off x="2027825" y="4809650"/>
              <a:ext cx="57775" cy="33925"/>
            </a:xfrm>
            <a:custGeom>
              <a:avLst/>
              <a:gdLst/>
              <a:ahLst/>
              <a:cxnLst/>
              <a:rect l="l" t="t" r="r" b="b"/>
              <a:pathLst>
                <a:path w="2311" h="1357" extrusionOk="0">
                  <a:moveTo>
                    <a:pt x="1" y="0"/>
                  </a:moveTo>
                  <a:lnTo>
                    <a:pt x="1" y="440"/>
                  </a:lnTo>
                  <a:lnTo>
                    <a:pt x="477" y="917"/>
                  </a:lnTo>
                  <a:lnTo>
                    <a:pt x="917" y="917"/>
                  </a:lnTo>
                  <a:lnTo>
                    <a:pt x="1834" y="1357"/>
                  </a:lnTo>
                  <a:lnTo>
                    <a:pt x="2310" y="1357"/>
                  </a:lnTo>
                  <a:lnTo>
                    <a:pt x="2310" y="917"/>
                  </a:lnTo>
                  <a:lnTo>
                    <a:pt x="1834" y="440"/>
                  </a:lnTo>
                  <a:lnTo>
                    <a:pt x="917" y="44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80" name="Google Shape;7080;p91"/>
            <p:cNvSpPr/>
            <p:nvPr/>
          </p:nvSpPr>
          <p:spPr>
            <a:xfrm>
              <a:off x="1718975" y="4901300"/>
              <a:ext cx="45850" cy="45850"/>
            </a:xfrm>
            <a:custGeom>
              <a:avLst/>
              <a:gdLst/>
              <a:ahLst/>
              <a:cxnLst/>
              <a:rect l="l" t="t" r="r" b="b"/>
              <a:pathLst>
                <a:path w="1834" h="1834" extrusionOk="0">
                  <a:moveTo>
                    <a:pt x="917" y="0"/>
                  </a:moveTo>
                  <a:lnTo>
                    <a:pt x="917" y="440"/>
                  </a:lnTo>
                  <a:lnTo>
                    <a:pt x="0" y="440"/>
                  </a:lnTo>
                  <a:lnTo>
                    <a:pt x="0" y="917"/>
                  </a:lnTo>
                  <a:lnTo>
                    <a:pt x="0" y="1833"/>
                  </a:lnTo>
                  <a:lnTo>
                    <a:pt x="917" y="917"/>
                  </a:lnTo>
                  <a:lnTo>
                    <a:pt x="1357" y="917"/>
                  </a:lnTo>
                  <a:lnTo>
                    <a:pt x="1357" y="440"/>
                  </a:lnTo>
                  <a:lnTo>
                    <a:pt x="1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81" name="Google Shape;7081;p91"/>
            <p:cNvSpPr/>
            <p:nvPr/>
          </p:nvSpPr>
          <p:spPr>
            <a:xfrm>
              <a:off x="1569575" y="3526525"/>
              <a:ext cx="11950" cy="11025"/>
            </a:xfrm>
            <a:custGeom>
              <a:avLst/>
              <a:gdLst/>
              <a:ahLst/>
              <a:cxnLst/>
              <a:rect l="l" t="t" r="r" b="b"/>
              <a:pathLst>
                <a:path w="478" h="441" extrusionOk="0">
                  <a:moveTo>
                    <a:pt x="477" y="1"/>
                  </a:moveTo>
                  <a:lnTo>
                    <a:pt x="1" y="4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82" name="Google Shape;7082;p91"/>
            <p:cNvSpPr/>
            <p:nvPr/>
          </p:nvSpPr>
          <p:spPr>
            <a:xfrm>
              <a:off x="2440250" y="4374300"/>
              <a:ext cx="11950" cy="11025"/>
            </a:xfrm>
            <a:custGeom>
              <a:avLst/>
              <a:gdLst/>
              <a:ahLst/>
              <a:cxnLst/>
              <a:rect l="l" t="t" r="r" b="b"/>
              <a:pathLst>
                <a:path w="478" h="441" extrusionOk="0">
                  <a:moveTo>
                    <a:pt x="477" y="1"/>
                  </a:moveTo>
                  <a:lnTo>
                    <a:pt x="1" y="4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83" name="Google Shape;7083;p91"/>
            <p:cNvSpPr/>
            <p:nvPr/>
          </p:nvSpPr>
          <p:spPr>
            <a:xfrm>
              <a:off x="1398200" y="3343225"/>
              <a:ext cx="1179550" cy="1156675"/>
            </a:xfrm>
            <a:custGeom>
              <a:avLst/>
              <a:gdLst/>
              <a:ahLst/>
              <a:cxnLst/>
              <a:rect l="l" t="t" r="r" b="b"/>
              <a:pathLst>
                <a:path w="47182" h="46267" extrusionOk="0">
                  <a:moveTo>
                    <a:pt x="28412" y="1"/>
                  </a:moveTo>
                  <a:lnTo>
                    <a:pt x="27935" y="441"/>
                  </a:lnTo>
                  <a:lnTo>
                    <a:pt x="26579" y="441"/>
                  </a:lnTo>
                  <a:lnTo>
                    <a:pt x="26102" y="917"/>
                  </a:lnTo>
                  <a:lnTo>
                    <a:pt x="26102" y="1357"/>
                  </a:lnTo>
                  <a:lnTo>
                    <a:pt x="26102" y="1834"/>
                  </a:lnTo>
                  <a:lnTo>
                    <a:pt x="25662" y="2274"/>
                  </a:lnTo>
                  <a:lnTo>
                    <a:pt x="25662" y="2750"/>
                  </a:lnTo>
                  <a:lnTo>
                    <a:pt x="25662" y="3667"/>
                  </a:lnTo>
                  <a:lnTo>
                    <a:pt x="25662" y="4583"/>
                  </a:lnTo>
                  <a:lnTo>
                    <a:pt x="24746" y="4583"/>
                  </a:lnTo>
                  <a:lnTo>
                    <a:pt x="24269" y="5023"/>
                  </a:lnTo>
                  <a:lnTo>
                    <a:pt x="23829" y="5023"/>
                  </a:lnTo>
                  <a:lnTo>
                    <a:pt x="22913" y="5500"/>
                  </a:lnTo>
                  <a:lnTo>
                    <a:pt x="21996" y="5940"/>
                  </a:lnTo>
                  <a:lnTo>
                    <a:pt x="21080" y="5940"/>
                  </a:lnTo>
                  <a:lnTo>
                    <a:pt x="20163" y="6416"/>
                  </a:lnTo>
                  <a:lnTo>
                    <a:pt x="20163" y="6856"/>
                  </a:lnTo>
                  <a:lnTo>
                    <a:pt x="21520" y="6856"/>
                  </a:lnTo>
                  <a:lnTo>
                    <a:pt x="21996" y="7333"/>
                  </a:lnTo>
                  <a:lnTo>
                    <a:pt x="21520" y="7773"/>
                  </a:lnTo>
                  <a:lnTo>
                    <a:pt x="21520" y="8249"/>
                  </a:lnTo>
                  <a:lnTo>
                    <a:pt x="20603" y="7773"/>
                  </a:lnTo>
                  <a:lnTo>
                    <a:pt x="18770" y="7773"/>
                  </a:lnTo>
                  <a:lnTo>
                    <a:pt x="18770" y="7333"/>
                  </a:lnTo>
                  <a:lnTo>
                    <a:pt x="17414" y="7333"/>
                  </a:lnTo>
                  <a:lnTo>
                    <a:pt x="16497" y="6856"/>
                  </a:lnTo>
                  <a:lnTo>
                    <a:pt x="15581" y="6416"/>
                  </a:lnTo>
                  <a:lnTo>
                    <a:pt x="15581" y="6856"/>
                  </a:lnTo>
                  <a:lnTo>
                    <a:pt x="14664" y="6416"/>
                  </a:lnTo>
                  <a:lnTo>
                    <a:pt x="15104" y="5940"/>
                  </a:lnTo>
                  <a:lnTo>
                    <a:pt x="14664" y="5500"/>
                  </a:lnTo>
                  <a:lnTo>
                    <a:pt x="14664" y="5023"/>
                  </a:lnTo>
                  <a:lnTo>
                    <a:pt x="15104" y="4583"/>
                  </a:lnTo>
                  <a:lnTo>
                    <a:pt x="14188" y="4583"/>
                  </a:lnTo>
                  <a:lnTo>
                    <a:pt x="13271" y="4107"/>
                  </a:lnTo>
                  <a:lnTo>
                    <a:pt x="12831" y="4107"/>
                  </a:lnTo>
                  <a:lnTo>
                    <a:pt x="12831" y="4583"/>
                  </a:lnTo>
                  <a:lnTo>
                    <a:pt x="12355" y="5500"/>
                  </a:lnTo>
                  <a:lnTo>
                    <a:pt x="12355" y="6416"/>
                  </a:lnTo>
                  <a:lnTo>
                    <a:pt x="12355" y="6856"/>
                  </a:lnTo>
                  <a:lnTo>
                    <a:pt x="13271" y="7773"/>
                  </a:lnTo>
                  <a:lnTo>
                    <a:pt x="12831" y="8249"/>
                  </a:lnTo>
                  <a:lnTo>
                    <a:pt x="12831" y="8689"/>
                  </a:lnTo>
                  <a:lnTo>
                    <a:pt x="12831" y="9166"/>
                  </a:lnTo>
                  <a:lnTo>
                    <a:pt x="13271" y="9606"/>
                  </a:lnTo>
                  <a:lnTo>
                    <a:pt x="13271" y="10083"/>
                  </a:lnTo>
                  <a:lnTo>
                    <a:pt x="12355" y="10083"/>
                  </a:lnTo>
                  <a:lnTo>
                    <a:pt x="11915" y="9606"/>
                  </a:lnTo>
                  <a:lnTo>
                    <a:pt x="10998" y="9606"/>
                  </a:lnTo>
                  <a:lnTo>
                    <a:pt x="11438" y="9166"/>
                  </a:lnTo>
                  <a:lnTo>
                    <a:pt x="10522" y="9166"/>
                  </a:lnTo>
                  <a:lnTo>
                    <a:pt x="9165" y="9606"/>
                  </a:lnTo>
                  <a:lnTo>
                    <a:pt x="8689" y="9166"/>
                  </a:lnTo>
                  <a:lnTo>
                    <a:pt x="8689" y="9606"/>
                  </a:lnTo>
                  <a:lnTo>
                    <a:pt x="7772" y="9606"/>
                  </a:lnTo>
                  <a:lnTo>
                    <a:pt x="7772" y="9166"/>
                  </a:lnTo>
                  <a:lnTo>
                    <a:pt x="7772" y="8249"/>
                  </a:lnTo>
                  <a:lnTo>
                    <a:pt x="6856" y="8249"/>
                  </a:lnTo>
                  <a:lnTo>
                    <a:pt x="6856" y="7773"/>
                  </a:lnTo>
                  <a:lnTo>
                    <a:pt x="5939" y="7333"/>
                  </a:lnTo>
                  <a:lnTo>
                    <a:pt x="5499" y="7773"/>
                  </a:lnTo>
                  <a:lnTo>
                    <a:pt x="5499" y="8249"/>
                  </a:lnTo>
                  <a:lnTo>
                    <a:pt x="4583" y="8249"/>
                  </a:lnTo>
                  <a:lnTo>
                    <a:pt x="4106" y="7773"/>
                  </a:lnTo>
                  <a:lnTo>
                    <a:pt x="2750" y="7773"/>
                  </a:lnTo>
                  <a:lnTo>
                    <a:pt x="2273" y="7333"/>
                  </a:lnTo>
                  <a:lnTo>
                    <a:pt x="1833" y="8249"/>
                  </a:lnTo>
                  <a:lnTo>
                    <a:pt x="440" y="8249"/>
                  </a:lnTo>
                  <a:lnTo>
                    <a:pt x="440" y="8689"/>
                  </a:lnTo>
                  <a:lnTo>
                    <a:pt x="1833" y="8689"/>
                  </a:lnTo>
                  <a:lnTo>
                    <a:pt x="1833" y="9166"/>
                  </a:lnTo>
                  <a:lnTo>
                    <a:pt x="1833" y="9606"/>
                  </a:lnTo>
                  <a:lnTo>
                    <a:pt x="1357" y="9606"/>
                  </a:lnTo>
                  <a:lnTo>
                    <a:pt x="1357" y="10083"/>
                  </a:lnTo>
                  <a:lnTo>
                    <a:pt x="440" y="10083"/>
                  </a:lnTo>
                  <a:lnTo>
                    <a:pt x="0" y="10522"/>
                  </a:lnTo>
                  <a:lnTo>
                    <a:pt x="440" y="10522"/>
                  </a:lnTo>
                  <a:lnTo>
                    <a:pt x="917" y="10999"/>
                  </a:lnTo>
                  <a:lnTo>
                    <a:pt x="1833" y="11916"/>
                  </a:lnTo>
                  <a:lnTo>
                    <a:pt x="1833" y="11439"/>
                  </a:lnTo>
                  <a:lnTo>
                    <a:pt x="2750" y="11916"/>
                  </a:lnTo>
                  <a:lnTo>
                    <a:pt x="2750" y="11439"/>
                  </a:lnTo>
                  <a:lnTo>
                    <a:pt x="3190" y="11439"/>
                  </a:lnTo>
                  <a:lnTo>
                    <a:pt x="3190" y="11916"/>
                  </a:lnTo>
                  <a:lnTo>
                    <a:pt x="4106" y="12832"/>
                  </a:lnTo>
                  <a:lnTo>
                    <a:pt x="4583" y="12832"/>
                  </a:lnTo>
                  <a:lnTo>
                    <a:pt x="4583" y="13272"/>
                  </a:lnTo>
                  <a:lnTo>
                    <a:pt x="5023" y="13272"/>
                  </a:lnTo>
                  <a:lnTo>
                    <a:pt x="5023" y="13749"/>
                  </a:lnTo>
                  <a:lnTo>
                    <a:pt x="5023" y="14188"/>
                  </a:lnTo>
                  <a:lnTo>
                    <a:pt x="7332" y="14188"/>
                  </a:lnTo>
                  <a:lnTo>
                    <a:pt x="6856" y="14665"/>
                  </a:lnTo>
                  <a:lnTo>
                    <a:pt x="7332" y="14665"/>
                  </a:lnTo>
                  <a:lnTo>
                    <a:pt x="7772" y="15105"/>
                  </a:lnTo>
                  <a:lnTo>
                    <a:pt x="7332" y="16021"/>
                  </a:lnTo>
                  <a:lnTo>
                    <a:pt x="7772" y="16021"/>
                  </a:lnTo>
                  <a:lnTo>
                    <a:pt x="8249" y="16498"/>
                  </a:lnTo>
                  <a:lnTo>
                    <a:pt x="8249" y="16938"/>
                  </a:lnTo>
                  <a:lnTo>
                    <a:pt x="8689" y="16938"/>
                  </a:lnTo>
                  <a:lnTo>
                    <a:pt x="8689" y="17415"/>
                  </a:lnTo>
                  <a:lnTo>
                    <a:pt x="7772" y="18331"/>
                  </a:lnTo>
                  <a:lnTo>
                    <a:pt x="8249" y="18771"/>
                  </a:lnTo>
                  <a:lnTo>
                    <a:pt x="8689" y="19687"/>
                  </a:lnTo>
                  <a:lnTo>
                    <a:pt x="9165" y="19687"/>
                  </a:lnTo>
                  <a:lnTo>
                    <a:pt x="9165" y="20604"/>
                  </a:lnTo>
                  <a:lnTo>
                    <a:pt x="9605" y="21081"/>
                  </a:lnTo>
                  <a:lnTo>
                    <a:pt x="9605" y="21521"/>
                  </a:lnTo>
                  <a:lnTo>
                    <a:pt x="10522" y="21997"/>
                  </a:lnTo>
                  <a:lnTo>
                    <a:pt x="10998" y="21521"/>
                  </a:lnTo>
                  <a:lnTo>
                    <a:pt x="11438" y="21997"/>
                  </a:lnTo>
                  <a:lnTo>
                    <a:pt x="11438" y="22437"/>
                  </a:lnTo>
                  <a:lnTo>
                    <a:pt x="10998" y="22914"/>
                  </a:lnTo>
                  <a:lnTo>
                    <a:pt x="11438" y="22914"/>
                  </a:lnTo>
                  <a:lnTo>
                    <a:pt x="10998" y="23830"/>
                  </a:lnTo>
                  <a:lnTo>
                    <a:pt x="10998" y="24747"/>
                  </a:lnTo>
                  <a:lnTo>
                    <a:pt x="10998" y="25187"/>
                  </a:lnTo>
                  <a:lnTo>
                    <a:pt x="10522" y="25663"/>
                  </a:lnTo>
                  <a:lnTo>
                    <a:pt x="10522" y="26103"/>
                  </a:lnTo>
                  <a:lnTo>
                    <a:pt x="10998" y="26103"/>
                  </a:lnTo>
                  <a:lnTo>
                    <a:pt x="10998" y="26580"/>
                  </a:lnTo>
                  <a:lnTo>
                    <a:pt x="10998" y="27020"/>
                  </a:lnTo>
                  <a:lnTo>
                    <a:pt x="11438" y="27496"/>
                  </a:lnTo>
                  <a:lnTo>
                    <a:pt x="11438" y="27936"/>
                  </a:lnTo>
                  <a:lnTo>
                    <a:pt x="11915" y="28853"/>
                  </a:lnTo>
                  <a:lnTo>
                    <a:pt x="11915" y="29329"/>
                  </a:lnTo>
                  <a:lnTo>
                    <a:pt x="11438" y="28853"/>
                  </a:lnTo>
                  <a:lnTo>
                    <a:pt x="10998" y="28413"/>
                  </a:lnTo>
                  <a:lnTo>
                    <a:pt x="10998" y="27936"/>
                  </a:lnTo>
                  <a:lnTo>
                    <a:pt x="10522" y="27496"/>
                  </a:lnTo>
                  <a:lnTo>
                    <a:pt x="10522" y="27020"/>
                  </a:lnTo>
                  <a:lnTo>
                    <a:pt x="10082" y="26580"/>
                  </a:lnTo>
                  <a:lnTo>
                    <a:pt x="10082" y="26103"/>
                  </a:lnTo>
                  <a:lnTo>
                    <a:pt x="9605" y="26580"/>
                  </a:lnTo>
                  <a:lnTo>
                    <a:pt x="9605" y="27936"/>
                  </a:lnTo>
                  <a:lnTo>
                    <a:pt x="9605" y="28413"/>
                  </a:lnTo>
                  <a:lnTo>
                    <a:pt x="9165" y="29329"/>
                  </a:lnTo>
                  <a:lnTo>
                    <a:pt x="9165" y="30246"/>
                  </a:lnTo>
                  <a:lnTo>
                    <a:pt x="8689" y="30246"/>
                  </a:lnTo>
                  <a:lnTo>
                    <a:pt x="9605" y="30686"/>
                  </a:lnTo>
                  <a:lnTo>
                    <a:pt x="9605" y="31162"/>
                  </a:lnTo>
                  <a:lnTo>
                    <a:pt x="8249" y="31162"/>
                  </a:lnTo>
                  <a:lnTo>
                    <a:pt x="8249" y="31602"/>
                  </a:lnTo>
                  <a:lnTo>
                    <a:pt x="8689" y="32079"/>
                  </a:lnTo>
                  <a:lnTo>
                    <a:pt x="7772" y="32519"/>
                  </a:lnTo>
                  <a:lnTo>
                    <a:pt x="8249" y="32995"/>
                  </a:lnTo>
                  <a:lnTo>
                    <a:pt x="7772" y="32995"/>
                  </a:lnTo>
                  <a:lnTo>
                    <a:pt x="7772" y="34352"/>
                  </a:lnTo>
                  <a:lnTo>
                    <a:pt x="7332" y="34352"/>
                  </a:lnTo>
                  <a:lnTo>
                    <a:pt x="6856" y="34828"/>
                  </a:lnTo>
                  <a:lnTo>
                    <a:pt x="6856" y="35268"/>
                  </a:lnTo>
                  <a:lnTo>
                    <a:pt x="5939" y="36185"/>
                  </a:lnTo>
                  <a:lnTo>
                    <a:pt x="5023" y="37101"/>
                  </a:lnTo>
                  <a:lnTo>
                    <a:pt x="5023" y="37578"/>
                  </a:lnTo>
                  <a:lnTo>
                    <a:pt x="5499" y="37578"/>
                  </a:lnTo>
                  <a:lnTo>
                    <a:pt x="5939" y="38494"/>
                  </a:lnTo>
                  <a:lnTo>
                    <a:pt x="5939" y="38934"/>
                  </a:lnTo>
                  <a:lnTo>
                    <a:pt x="5939" y="39411"/>
                  </a:lnTo>
                  <a:lnTo>
                    <a:pt x="6416" y="39411"/>
                  </a:lnTo>
                  <a:lnTo>
                    <a:pt x="6856" y="38934"/>
                  </a:lnTo>
                  <a:lnTo>
                    <a:pt x="6856" y="39411"/>
                  </a:lnTo>
                  <a:lnTo>
                    <a:pt x="7772" y="39851"/>
                  </a:lnTo>
                  <a:lnTo>
                    <a:pt x="8689" y="39851"/>
                  </a:lnTo>
                  <a:lnTo>
                    <a:pt x="9165" y="40767"/>
                  </a:lnTo>
                  <a:lnTo>
                    <a:pt x="10082" y="40767"/>
                  </a:lnTo>
                  <a:lnTo>
                    <a:pt x="10522" y="41244"/>
                  </a:lnTo>
                  <a:lnTo>
                    <a:pt x="10998" y="41684"/>
                  </a:lnTo>
                  <a:lnTo>
                    <a:pt x="11438" y="42160"/>
                  </a:lnTo>
                  <a:lnTo>
                    <a:pt x="12355" y="42160"/>
                  </a:lnTo>
                  <a:lnTo>
                    <a:pt x="13271" y="42600"/>
                  </a:lnTo>
                  <a:lnTo>
                    <a:pt x="13748" y="42600"/>
                  </a:lnTo>
                  <a:lnTo>
                    <a:pt x="13748" y="43077"/>
                  </a:lnTo>
                  <a:lnTo>
                    <a:pt x="14664" y="43077"/>
                  </a:lnTo>
                  <a:lnTo>
                    <a:pt x="16021" y="42600"/>
                  </a:lnTo>
                  <a:lnTo>
                    <a:pt x="16497" y="43077"/>
                  </a:lnTo>
                  <a:lnTo>
                    <a:pt x="16937" y="43517"/>
                  </a:lnTo>
                  <a:lnTo>
                    <a:pt x="16937" y="44433"/>
                  </a:lnTo>
                  <a:lnTo>
                    <a:pt x="17414" y="44910"/>
                  </a:lnTo>
                  <a:lnTo>
                    <a:pt x="18330" y="44910"/>
                  </a:lnTo>
                  <a:lnTo>
                    <a:pt x="18330" y="44433"/>
                  </a:lnTo>
                  <a:lnTo>
                    <a:pt x="18770" y="44433"/>
                  </a:lnTo>
                  <a:lnTo>
                    <a:pt x="19247" y="43993"/>
                  </a:lnTo>
                  <a:lnTo>
                    <a:pt x="19687" y="43993"/>
                  </a:lnTo>
                  <a:lnTo>
                    <a:pt x="20163" y="44433"/>
                  </a:lnTo>
                  <a:lnTo>
                    <a:pt x="20163" y="45350"/>
                  </a:lnTo>
                  <a:lnTo>
                    <a:pt x="20163" y="45826"/>
                  </a:lnTo>
                  <a:lnTo>
                    <a:pt x="21080" y="45350"/>
                  </a:lnTo>
                  <a:lnTo>
                    <a:pt x="21996" y="45826"/>
                  </a:lnTo>
                  <a:lnTo>
                    <a:pt x="23353" y="45826"/>
                  </a:lnTo>
                  <a:lnTo>
                    <a:pt x="23829" y="46266"/>
                  </a:lnTo>
                  <a:lnTo>
                    <a:pt x="24269" y="45826"/>
                  </a:lnTo>
                  <a:lnTo>
                    <a:pt x="24269" y="45350"/>
                  </a:lnTo>
                  <a:lnTo>
                    <a:pt x="23829" y="45350"/>
                  </a:lnTo>
                  <a:lnTo>
                    <a:pt x="23829" y="44910"/>
                  </a:lnTo>
                  <a:lnTo>
                    <a:pt x="24269" y="44433"/>
                  </a:lnTo>
                  <a:lnTo>
                    <a:pt x="23829" y="43993"/>
                  </a:lnTo>
                  <a:lnTo>
                    <a:pt x="24269" y="43077"/>
                  </a:lnTo>
                  <a:lnTo>
                    <a:pt x="23829" y="42600"/>
                  </a:lnTo>
                  <a:lnTo>
                    <a:pt x="24269" y="41684"/>
                  </a:lnTo>
                  <a:lnTo>
                    <a:pt x="25186" y="41684"/>
                  </a:lnTo>
                  <a:lnTo>
                    <a:pt x="25662" y="41244"/>
                  </a:lnTo>
                  <a:lnTo>
                    <a:pt x="27019" y="41244"/>
                  </a:lnTo>
                  <a:lnTo>
                    <a:pt x="27495" y="40767"/>
                  </a:lnTo>
                  <a:lnTo>
                    <a:pt x="27935" y="40327"/>
                  </a:lnTo>
                  <a:lnTo>
                    <a:pt x="28412" y="40327"/>
                  </a:lnTo>
                  <a:lnTo>
                    <a:pt x="28852" y="40767"/>
                  </a:lnTo>
                  <a:lnTo>
                    <a:pt x="29328" y="41244"/>
                  </a:lnTo>
                  <a:lnTo>
                    <a:pt x="29768" y="40767"/>
                  </a:lnTo>
                  <a:lnTo>
                    <a:pt x="30685" y="40767"/>
                  </a:lnTo>
                  <a:lnTo>
                    <a:pt x="31161" y="41684"/>
                  </a:lnTo>
                  <a:lnTo>
                    <a:pt x="31601" y="41244"/>
                  </a:lnTo>
                  <a:lnTo>
                    <a:pt x="32078" y="41244"/>
                  </a:lnTo>
                  <a:lnTo>
                    <a:pt x="32518" y="40767"/>
                  </a:lnTo>
                  <a:lnTo>
                    <a:pt x="32994" y="40767"/>
                  </a:lnTo>
                  <a:lnTo>
                    <a:pt x="32994" y="41244"/>
                  </a:lnTo>
                  <a:lnTo>
                    <a:pt x="32994" y="41684"/>
                  </a:lnTo>
                  <a:lnTo>
                    <a:pt x="33911" y="41684"/>
                  </a:lnTo>
                  <a:lnTo>
                    <a:pt x="33911" y="42160"/>
                  </a:lnTo>
                  <a:lnTo>
                    <a:pt x="33911" y="42600"/>
                  </a:lnTo>
                  <a:lnTo>
                    <a:pt x="34351" y="42160"/>
                  </a:lnTo>
                  <a:lnTo>
                    <a:pt x="34827" y="42600"/>
                  </a:lnTo>
                  <a:lnTo>
                    <a:pt x="35267" y="43077"/>
                  </a:lnTo>
                  <a:lnTo>
                    <a:pt x="35744" y="43517"/>
                  </a:lnTo>
                  <a:lnTo>
                    <a:pt x="36184" y="43993"/>
                  </a:lnTo>
                  <a:lnTo>
                    <a:pt x="38493" y="43993"/>
                  </a:lnTo>
                  <a:lnTo>
                    <a:pt x="38933" y="43517"/>
                  </a:lnTo>
                  <a:lnTo>
                    <a:pt x="38933" y="42600"/>
                  </a:lnTo>
                  <a:lnTo>
                    <a:pt x="38933" y="42160"/>
                  </a:lnTo>
                  <a:lnTo>
                    <a:pt x="40326" y="42160"/>
                  </a:lnTo>
                  <a:lnTo>
                    <a:pt x="40326" y="41684"/>
                  </a:lnTo>
                  <a:lnTo>
                    <a:pt x="41243" y="41684"/>
                  </a:lnTo>
                  <a:lnTo>
                    <a:pt x="41243" y="42160"/>
                  </a:lnTo>
                  <a:lnTo>
                    <a:pt x="42159" y="41244"/>
                  </a:lnTo>
                  <a:lnTo>
                    <a:pt x="42599" y="40327"/>
                  </a:lnTo>
                  <a:lnTo>
                    <a:pt x="42599" y="39851"/>
                  </a:lnTo>
                  <a:lnTo>
                    <a:pt x="43076" y="39411"/>
                  </a:lnTo>
                  <a:lnTo>
                    <a:pt x="42599" y="38934"/>
                  </a:lnTo>
                  <a:lnTo>
                    <a:pt x="41683" y="38934"/>
                  </a:lnTo>
                  <a:lnTo>
                    <a:pt x="41243" y="39411"/>
                  </a:lnTo>
                  <a:lnTo>
                    <a:pt x="41243" y="38934"/>
                  </a:lnTo>
                  <a:lnTo>
                    <a:pt x="40766" y="38934"/>
                  </a:lnTo>
                  <a:lnTo>
                    <a:pt x="40326" y="38018"/>
                  </a:lnTo>
                  <a:lnTo>
                    <a:pt x="40326" y="37578"/>
                  </a:lnTo>
                  <a:lnTo>
                    <a:pt x="40326" y="36661"/>
                  </a:lnTo>
                  <a:lnTo>
                    <a:pt x="40326" y="36185"/>
                  </a:lnTo>
                  <a:lnTo>
                    <a:pt x="40766" y="35745"/>
                  </a:lnTo>
                  <a:lnTo>
                    <a:pt x="40766" y="35268"/>
                  </a:lnTo>
                  <a:lnTo>
                    <a:pt x="40766" y="34828"/>
                  </a:lnTo>
                  <a:lnTo>
                    <a:pt x="40326" y="34352"/>
                  </a:lnTo>
                  <a:lnTo>
                    <a:pt x="39850" y="34352"/>
                  </a:lnTo>
                  <a:lnTo>
                    <a:pt x="39410" y="33912"/>
                  </a:lnTo>
                  <a:lnTo>
                    <a:pt x="38933" y="33912"/>
                  </a:lnTo>
                  <a:lnTo>
                    <a:pt x="38933" y="33435"/>
                  </a:lnTo>
                  <a:lnTo>
                    <a:pt x="40766" y="33435"/>
                  </a:lnTo>
                  <a:lnTo>
                    <a:pt x="41243" y="32519"/>
                  </a:lnTo>
                  <a:lnTo>
                    <a:pt x="41683" y="32079"/>
                  </a:lnTo>
                  <a:lnTo>
                    <a:pt x="42159" y="31602"/>
                  </a:lnTo>
                  <a:lnTo>
                    <a:pt x="41243" y="31162"/>
                  </a:lnTo>
                  <a:lnTo>
                    <a:pt x="41243" y="30686"/>
                  </a:lnTo>
                  <a:lnTo>
                    <a:pt x="40766" y="30246"/>
                  </a:lnTo>
                  <a:lnTo>
                    <a:pt x="40766" y="29769"/>
                  </a:lnTo>
                  <a:lnTo>
                    <a:pt x="41243" y="29769"/>
                  </a:lnTo>
                  <a:lnTo>
                    <a:pt x="41243" y="29329"/>
                  </a:lnTo>
                  <a:lnTo>
                    <a:pt x="41243" y="28853"/>
                  </a:lnTo>
                  <a:lnTo>
                    <a:pt x="40766" y="28413"/>
                  </a:lnTo>
                  <a:lnTo>
                    <a:pt x="40766" y="27936"/>
                  </a:lnTo>
                  <a:lnTo>
                    <a:pt x="41243" y="27936"/>
                  </a:lnTo>
                  <a:lnTo>
                    <a:pt x="40766" y="27496"/>
                  </a:lnTo>
                  <a:lnTo>
                    <a:pt x="40766" y="27020"/>
                  </a:lnTo>
                  <a:lnTo>
                    <a:pt x="41683" y="27020"/>
                  </a:lnTo>
                  <a:lnTo>
                    <a:pt x="41683" y="26103"/>
                  </a:lnTo>
                  <a:lnTo>
                    <a:pt x="41243" y="25187"/>
                  </a:lnTo>
                  <a:lnTo>
                    <a:pt x="40766" y="25663"/>
                  </a:lnTo>
                  <a:lnTo>
                    <a:pt x="40766" y="26103"/>
                  </a:lnTo>
                  <a:lnTo>
                    <a:pt x="40326" y="26103"/>
                  </a:lnTo>
                  <a:lnTo>
                    <a:pt x="39850" y="27020"/>
                  </a:lnTo>
                  <a:lnTo>
                    <a:pt x="38933" y="27496"/>
                  </a:lnTo>
                  <a:lnTo>
                    <a:pt x="38017" y="26580"/>
                  </a:lnTo>
                  <a:lnTo>
                    <a:pt x="38493" y="25663"/>
                  </a:lnTo>
                  <a:lnTo>
                    <a:pt x="39410" y="24747"/>
                  </a:lnTo>
                  <a:lnTo>
                    <a:pt x="39410" y="24270"/>
                  </a:lnTo>
                  <a:lnTo>
                    <a:pt x="39850" y="23354"/>
                  </a:lnTo>
                  <a:lnTo>
                    <a:pt x="40766" y="23354"/>
                  </a:lnTo>
                  <a:lnTo>
                    <a:pt x="41683" y="22914"/>
                  </a:lnTo>
                  <a:lnTo>
                    <a:pt x="42159" y="21997"/>
                  </a:lnTo>
                  <a:lnTo>
                    <a:pt x="42159" y="21521"/>
                  </a:lnTo>
                  <a:lnTo>
                    <a:pt x="42599" y="21081"/>
                  </a:lnTo>
                  <a:lnTo>
                    <a:pt x="43516" y="21521"/>
                  </a:lnTo>
                  <a:lnTo>
                    <a:pt x="43992" y="21521"/>
                  </a:lnTo>
                  <a:lnTo>
                    <a:pt x="44432" y="20604"/>
                  </a:lnTo>
                  <a:lnTo>
                    <a:pt x="44909" y="21081"/>
                  </a:lnTo>
                  <a:lnTo>
                    <a:pt x="44909" y="20604"/>
                  </a:lnTo>
                  <a:lnTo>
                    <a:pt x="44909" y="20164"/>
                  </a:lnTo>
                  <a:lnTo>
                    <a:pt x="44909" y="19687"/>
                  </a:lnTo>
                  <a:lnTo>
                    <a:pt x="45349" y="19248"/>
                  </a:lnTo>
                  <a:lnTo>
                    <a:pt x="44909" y="18771"/>
                  </a:lnTo>
                  <a:lnTo>
                    <a:pt x="44909" y="17854"/>
                  </a:lnTo>
                  <a:lnTo>
                    <a:pt x="44909" y="17415"/>
                  </a:lnTo>
                  <a:lnTo>
                    <a:pt x="45349" y="16498"/>
                  </a:lnTo>
                  <a:lnTo>
                    <a:pt x="45349" y="16021"/>
                  </a:lnTo>
                  <a:lnTo>
                    <a:pt x="45825" y="15105"/>
                  </a:lnTo>
                  <a:lnTo>
                    <a:pt x="46265" y="14665"/>
                  </a:lnTo>
                  <a:lnTo>
                    <a:pt x="47182" y="13749"/>
                  </a:lnTo>
                  <a:lnTo>
                    <a:pt x="46742" y="13272"/>
                  </a:lnTo>
                  <a:lnTo>
                    <a:pt x="45825" y="13272"/>
                  </a:lnTo>
                  <a:lnTo>
                    <a:pt x="45349" y="12832"/>
                  </a:lnTo>
                  <a:lnTo>
                    <a:pt x="44432" y="12832"/>
                  </a:lnTo>
                  <a:lnTo>
                    <a:pt x="43076" y="12355"/>
                  </a:lnTo>
                  <a:lnTo>
                    <a:pt x="42599" y="11916"/>
                  </a:lnTo>
                  <a:lnTo>
                    <a:pt x="42159" y="10999"/>
                  </a:lnTo>
                  <a:lnTo>
                    <a:pt x="41683" y="10522"/>
                  </a:lnTo>
                  <a:lnTo>
                    <a:pt x="41683" y="10083"/>
                  </a:lnTo>
                  <a:lnTo>
                    <a:pt x="40326" y="10083"/>
                  </a:lnTo>
                  <a:lnTo>
                    <a:pt x="39850" y="9606"/>
                  </a:lnTo>
                  <a:lnTo>
                    <a:pt x="39410" y="10083"/>
                  </a:lnTo>
                  <a:lnTo>
                    <a:pt x="38933" y="10083"/>
                  </a:lnTo>
                  <a:lnTo>
                    <a:pt x="38493" y="10522"/>
                  </a:lnTo>
                  <a:lnTo>
                    <a:pt x="38493" y="10083"/>
                  </a:lnTo>
                  <a:lnTo>
                    <a:pt x="38017" y="9606"/>
                  </a:lnTo>
                  <a:lnTo>
                    <a:pt x="37577" y="9166"/>
                  </a:lnTo>
                  <a:lnTo>
                    <a:pt x="37100" y="9166"/>
                  </a:lnTo>
                  <a:lnTo>
                    <a:pt x="37100" y="8689"/>
                  </a:lnTo>
                  <a:lnTo>
                    <a:pt x="36660" y="8249"/>
                  </a:lnTo>
                  <a:lnTo>
                    <a:pt x="36660" y="7773"/>
                  </a:lnTo>
                  <a:lnTo>
                    <a:pt x="35744" y="7333"/>
                  </a:lnTo>
                  <a:lnTo>
                    <a:pt x="35744" y="6856"/>
                  </a:lnTo>
                  <a:lnTo>
                    <a:pt x="35267" y="6856"/>
                  </a:lnTo>
                  <a:lnTo>
                    <a:pt x="35267" y="7333"/>
                  </a:lnTo>
                  <a:lnTo>
                    <a:pt x="34351" y="7333"/>
                  </a:lnTo>
                  <a:lnTo>
                    <a:pt x="33911" y="6856"/>
                  </a:lnTo>
                  <a:lnTo>
                    <a:pt x="34351" y="6416"/>
                  </a:lnTo>
                  <a:lnTo>
                    <a:pt x="34351" y="5500"/>
                  </a:lnTo>
                  <a:lnTo>
                    <a:pt x="34351" y="5023"/>
                  </a:lnTo>
                  <a:lnTo>
                    <a:pt x="32994" y="5023"/>
                  </a:lnTo>
                  <a:lnTo>
                    <a:pt x="32078" y="4107"/>
                  </a:lnTo>
                  <a:lnTo>
                    <a:pt x="32078" y="3667"/>
                  </a:lnTo>
                  <a:lnTo>
                    <a:pt x="31161" y="3667"/>
                  </a:lnTo>
                  <a:lnTo>
                    <a:pt x="31161" y="3190"/>
                  </a:lnTo>
                  <a:lnTo>
                    <a:pt x="31161" y="2750"/>
                  </a:lnTo>
                  <a:lnTo>
                    <a:pt x="30245" y="2750"/>
                  </a:lnTo>
                  <a:lnTo>
                    <a:pt x="30245" y="2274"/>
                  </a:lnTo>
                  <a:lnTo>
                    <a:pt x="29768" y="1834"/>
                  </a:lnTo>
                  <a:lnTo>
                    <a:pt x="29768" y="1357"/>
                  </a:lnTo>
                  <a:lnTo>
                    <a:pt x="29328" y="917"/>
                  </a:lnTo>
                  <a:lnTo>
                    <a:pt x="29328" y="441"/>
                  </a:lnTo>
                  <a:lnTo>
                    <a:pt x="293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84" name="Google Shape;7084;p91"/>
            <p:cNvSpPr/>
            <p:nvPr/>
          </p:nvSpPr>
          <p:spPr>
            <a:xfrm>
              <a:off x="1581500" y="1029050"/>
              <a:ext cx="25" cy="11025"/>
            </a:xfrm>
            <a:custGeom>
              <a:avLst/>
              <a:gdLst/>
              <a:ahLst/>
              <a:cxnLst/>
              <a:rect l="l" t="t" r="r" b="b"/>
              <a:pathLst>
                <a:path w="1" h="441" extrusionOk="0">
                  <a:moveTo>
                    <a:pt x="0" y="1"/>
                  </a:moveTo>
                  <a:lnTo>
                    <a:pt x="0" y="4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85" name="Google Shape;7085;p91"/>
            <p:cNvSpPr/>
            <p:nvPr/>
          </p:nvSpPr>
          <p:spPr>
            <a:xfrm>
              <a:off x="1042600" y="868675"/>
              <a:ext cx="572825" cy="481175"/>
            </a:xfrm>
            <a:custGeom>
              <a:avLst/>
              <a:gdLst/>
              <a:ahLst/>
              <a:cxnLst/>
              <a:rect l="l" t="t" r="r" b="b"/>
              <a:pathLst>
                <a:path w="22913" h="19247" extrusionOk="0">
                  <a:moveTo>
                    <a:pt x="6892" y="0"/>
                  </a:moveTo>
                  <a:lnTo>
                    <a:pt x="7332" y="440"/>
                  </a:lnTo>
                  <a:lnTo>
                    <a:pt x="8249" y="1357"/>
                  </a:lnTo>
                  <a:lnTo>
                    <a:pt x="7809" y="1357"/>
                  </a:lnTo>
                  <a:lnTo>
                    <a:pt x="7809" y="1833"/>
                  </a:lnTo>
                  <a:lnTo>
                    <a:pt x="7809" y="2273"/>
                  </a:lnTo>
                  <a:lnTo>
                    <a:pt x="7809" y="2750"/>
                  </a:lnTo>
                  <a:lnTo>
                    <a:pt x="7332" y="3666"/>
                  </a:lnTo>
                  <a:lnTo>
                    <a:pt x="6892" y="3190"/>
                  </a:lnTo>
                  <a:lnTo>
                    <a:pt x="6892" y="2273"/>
                  </a:lnTo>
                  <a:lnTo>
                    <a:pt x="5976" y="2750"/>
                  </a:lnTo>
                  <a:lnTo>
                    <a:pt x="5976" y="1833"/>
                  </a:lnTo>
                  <a:lnTo>
                    <a:pt x="5976" y="917"/>
                  </a:lnTo>
                  <a:lnTo>
                    <a:pt x="5499" y="917"/>
                  </a:lnTo>
                  <a:lnTo>
                    <a:pt x="5059" y="440"/>
                  </a:lnTo>
                  <a:lnTo>
                    <a:pt x="5059" y="2273"/>
                  </a:lnTo>
                  <a:lnTo>
                    <a:pt x="4143" y="1833"/>
                  </a:lnTo>
                  <a:lnTo>
                    <a:pt x="4583" y="2273"/>
                  </a:lnTo>
                  <a:lnTo>
                    <a:pt x="5059" y="2750"/>
                  </a:lnTo>
                  <a:lnTo>
                    <a:pt x="4143" y="3190"/>
                  </a:lnTo>
                  <a:lnTo>
                    <a:pt x="3666" y="3190"/>
                  </a:lnTo>
                  <a:lnTo>
                    <a:pt x="3666" y="2750"/>
                  </a:lnTo>
                  <a:lnTo>
                    <a:pt x="3666" y="2273"/>
                  </a:lnTo>
                  <a:lnTo>
                    <a:pt x="3226" y="1833"/>
                  </a:lnTo>
                  <a:lnTo>
                    <a:pt x="3226" y="2273"/>
                  </a:lnTo>
                  <a:lnTo>
                    <a:pt x="3226" y="2750"/>
                  </a:lnTo>
                  <a:lnTo>
                    <a:pt x="2750" y="2750"/>
                  </a:lnTo>
                  <a:lnTo>
                    <a:pt x="2750" y="2273"/>
                  </a:lnTo>
                  <a:lnTo>
                    <a:pt x="2310" y="2750"/>
                  </a:lnTo>
                  <a:lnTo>
                    <a:pt x="2310" y="3190"/>
                  </a:lnTo>
                  <a:lnTo>
                    <a:pt x="3226" y="3190"/>
                  </a:lnTo>
                  <a:lnTo>
                    <a:pt x="3666" y="3666"/>
                  </a:lnTo>
                  <a:lnTo>
                    <a:pt x="4583" y="3666"/>
                  </a:lnTo>
                  <a:lnTo>
                    <a:pt x="5499" y="4106"/>
                  </a:lnTo>
                  <a:lnTo>
                    <a:pt x="5976" y="4583"/>
                  </a:lnTo>
                  <a:lnTo>
                    <a:pt x="5976" y="5023"/>
                  </a:lnTo>
                  <a:lnTo>
                    <a:pt x="6892" y="5023"/>
                  </a:lnTo>
                  <a:lnTo>
                    <a:pt x="6892" y="5939"/>
                  </a:lnTo>
                  <a:lnTo>
                    <a:pt x="6416" y="5939"/>
                  </a:lnTo>
                  <a:lnTo>
                    <a:pt x="5499" y="5499"/>
                  </a:lnTo>
                  <a:lnTo>
                    <a:pt x="4583" y="5499"/>
                  </a:lnTo>
                  <a:lnTo>
                    <a:pt x="5059" y="5939"/>
                  </a:lnTo>
                  <a:lnTo>
                    <a:pt x="5499" y="6416"/>
                  </a:lnTo>
                  <a:lnTo>
                    <a:pt x="5976" y="6856"/>
                  </a:lnTo>
                  <a:lnTo>
                    <a:pt x="5499" y="7332"/>
                  </a:lnTo>
                  <a:lnTo>
                    <a:pt x="5059" y="7772"/>
                  </a:lnTo>
                  <a:lnTo>
                    <a:pt x="4583" y="7332"/>
                  </a:lnTo>
                  <a:lnTo>
                    <a:pt x="4143" y="6856"/>
                  </a:lnTo>
                  <a:lnTo>
                    <a:pt x="3666" y="6856"/>
                  </a:lnTo>
                  <a:lnTo>
                    <a:pt x="2310" y="6416"/>
                  </a:lnTo>
                  <a:lnTo>
                    <a:pt x="1393" y="5939"/>
                  </a:lnTo>
                  <a:lnTo>
                    <a:pt x="477" y="6416"/>
                  </a:lnTo>
                  <a:lnTo>
                    <a:pt x="477" y="6856"/>
                  </a:lnTo>
                  <a:lnTo>
                    <a:pt x="2750" y="6856"/>
                  </a:lnTo>
                  <a:lnTo>
                    <a:pt x="3226" y="7332"/>
                  </a:lnTo>
                  <a:lnTo>
                    <a:pt x="3226" y="7772"/>
                  </a:lnTo>
                  <a:lnTo>
                    <a:pt x="3666" y="7772"/>
                  </a:lnTo>
                  <a:lnTo>
                    <a:pt x="3666" y="8249"/>
                  </a:lnTo>
                  <a:lnTo>
                    <a:pt x="3666" y="8689"/>
                  </a:lnTo>
                  <a:lnTo>
                    <a:pt x="3226" y="9165"/>
                  </a:lnTo>
                  <a:lnTo>
                    <a:pt x="3226" y="10082"/>
                  </a:lnTo>
                  <a:lnTo>
                    <a:pt x="3666" y="9605"/>
                  </a:lnTo>
                  <a:lnTo>
                    <a:pt x="3666" y="10082"/>
                  </a:lnTo>
                  <a:lnTo>
                    <a:pt x="3226" y="10522"/>
                  </a:lnTo>
                  <a:lnTo>
                    <a:pt x="2750" y="10998"/>
                  </a:lnTo>
                  <a:lnTo>
                    <a:pt x="2310" y="11438"/>
                  </a:lnTo>
                  <a:lnTo>
                    <a:pt x="1393" y="11438"/>
                  </a:lnTo>
                  <a:lnTo>
                    <a:pt x="917" y="11915"/>
                  </a:lnTo>
                  <a:lnTo>
                    <a:pt x="477" y="11438"/>
                  </a:lnTo>
                  <a:lnTo>
                    <a:pt x="0" y="12355"/>
                  </a:lnTo>
                  <a:lnTo>
                    <a:pt x="477" y="12831"/>
                  </a:lnTo>
                  <a:lnTo>
                    <a:pt x="917" y="12831"/>
                  </a:lnTo>
                  <a:lnTo>
                    <a:pt x="1393" y="13271"/>
                  </a:lnTo>
                  <a:lnTo>
                    <a:pt x="1833" y="13748"/>
                  </a:lnTo>
                  <a:lnTo>
                    <a:pt x="2750" y="14188"/>
                  </a:lnTo>
                  <a:lnTo>
                    <a:pt x="3666" y="14188"/>
                  </a:lnTo>
                  <a:lnTo>
                    <a:pt x="3666" y="14664"/>
                  </a:lnTo>
                  <a:lnTo>
                    <a:pt x="3666" y="15104"/>
                  </a:lnTo>
                  <a:lnTo>
                    <a:pt x="3666" y="15581"/>
                  </a:lnTo>
                  <a:lnTo>
                    <a:pt x="3666" y="16021"/>
                  </a:lnTo>
                  <a:lnTo>
                    <a:pt x="4143" y="16497"/>
                  </a:lnTo>
                  <a:lnTo>
                    <a:pt x="5059" y="17414"/>
                  </a:lnTo>
                  <a:lnTo>
                    <a:pt x="6416" y="17414"/>
                  </a:lnTo>
                  <a:lnTo>
                    <a:pt x="6416" y="17854"/>
                  </a:lnTo>
                  <a:lnTo>
                    <a:pt x="6416" y="18330"/>
                  </a:lnTo>
                  <a:lnTo>
                    <a:pt x="7332" y="18770"/>
                  </a:lnTo>
                  <a:lnTo>
                    <a:pt x="7809" y="19247"/>
                  </a:lnTo>
                  <a:lnTo>
                    <a:pt x="7809" y="18770"/>
                  </a:lnTo>
                  <a:lnTo>
                    <a:pt x="8249" y="18330"/>
                  </a:lnTo>
                  <a:lnTo>
                    <a:pt x="8249" y="18770"/>
                  </a:lnTo>
                  <a:lnTo>
                    <a:pt x="8725" y="18770"/>
                  </a:lnTo>
                  <a:lnTo>
                    <a:pt x="9642" y="17854"/>
                  </a:lnTo>
                  <a:lnTo>
                    <a:pt x="10082" y="17854"/>
                  </a:lnTo>
                  <a:lnTo>
                    <a:pt x="11475" y="18330"/>
                  </a:lnTo>
                  <a:lnTo>
                    <a:pt x="11915" y="17854"/>
                  </a:lnTo>
                  <a:lnTo>
                    <a:pt x="12391" y="18330"/>
                  </a:lnTo>
                  <a:lnTo>
                    <a:pt x="13308" y="18330"/>
                  </a:lnTo>
                  <a:lnTo>
                    <a:pt x="13308" y="18770"/>
                  </a:lnTo>
                  <a:lnTo>
                    <a:pt x="14224" y="18330"/>
                  </a:lnTo>
                  <a:lnTo>
                    <a:pt x="14664" y="17854"/>
                  </a:lnTo>
                  <a:lnTo>
                    <a:pt x="15581" y="18330"/>
                  </a:lnTo>
                  <a:lnTo>
                    <a:pt x="16057" y="18330"/>
                  </a:lnTo>
                  <a:lnTo>
                    <a:pt x="16497" y="17414"/>
                  </a:lnTo>
                  <a:lnTo>
                    <a:pt x="16974" y="17854"/>
                  </a:lnTo>
                  <a:lnTo>
                    <a:pt x="17414" y="18330"/>
                  </a:lnTo>
                  <a:lnTo>
                    <a:pt x="17890" y="17854"/>
                  </a:lnTo>
                  <a:lnTo>
                    <a:pt x="18330" y="17854"/>
                  </a:lnTo>
                  <a:lnTo>
                    <a:pt x="19247" y="17414"/>
                  </a:lnTo>
                  <a:lnTo>
                    <a:pt x="19723" y="16497"/>
                  </a:lnTo>
                  <a:lnTo>
                    <a:pt x="20163" y="16937"/>
                  </a:lnTo>
                  <a:lnTo>
                    <a:pt x="21556" y="16937"/>
                  </a:lnTo>
                  <a:lnTo>
                    <a:pt x="21556" y="15581"/>
                  </a:lnTo>
                  <a:lnTo>
                    <a:pt x="21996" y="15104"/>
                  </a:lnTo>
                  <a:lnTo>
                    <a:pt x="22473" y="15104"/>
                  </a:lnTo>
                  <a:lnTo>
                    <a:pt x="22473" y="14664"/>
                  </a:lnTo>
                  <a:lnTo>
                    <a:pt x="22473" y="14188"/>
                  </a:lnTo>
                  <a:lnTo>
                    <a:pt x="22913" y="13748"/>
                  </a:lnTo>
                  <a:lnTo>
                    <a:pt x="22913" y="13271"/>
                  </a:lnTo>
                  <a:lnTo>
                    <a:pt x="22473" y="12831"/>
                  </a:lnTo>
                  <a:lnTo>
                    <a:pt x="21996" y="12355"/>
                  </a:lnTo>
                  <a:lnTo>
                    <a:pt x="21996" y="11915"/>
                  </a:lnTo>
                  <a:lnTo>
                    <a:pt x="21080" y="11915"/>
                  </a:lnTo>
                  <a:lnTo>
                    <a:pt x="21080" y="11438"/>
                  </a:lnTo>
                  <a:lnTo>
                    <a:pt x="21556" y="10998"/>
                  </a:lnTo>
                  <a:lnTo>
                    <a:pt x="21996" y="11438"/>
                  </a:lnTo>
                  <a:lnTo>
                    <a:pt x="21996" y="10998"/>
                  </a:lnTo>
                  <a:lnTo>
                    <a:pt x="21556" y="10522"/>
                  </a:lnTo>
                  <a:lnTo>
                    <a:pt x="21556" y="10082"/>
                  </a:lnTo>
                  <a:lnTo>
                    <a:pt x="21556" y="9165"/>
                  </a:lnTo>
                  <a:lnTo>
                    <a:pt x="22473" y="8689"/>
                  </a:lnTo>
                  <a:lnTo>
                    <a:pt x="22473" y="8249"/>
                  </a:lnTo>
                  <a:lnTo>
                    <a:pt x="21996" y="8689"/>
                  </a:lnTo>
                  <a:lnTo>
                    <a:pt x="21080" y="8689"/>
                  </a:lnTo>
                  <a:lnTo>
                    <a:pt x="21080" y="8249"/>
                  </a:lnTo>
                  <a:lnTo>
                    <a:pt x="21080" y="7772"/>
                  </a:lnTo>
                  <a:lnTo>
                    <a:pt x="21556" y="7332"/>
                  </a:lnTo>
                  <a:lnTo>
                    <a:pt x="21556" y="6856"/>
                  </a:lnTo>
                  <a:lnTo>
                    <a:pt x="20163" y="6416"/>
                  </a:lnTo>
                  <a:lnTo>
                    <a:pt x="20163" y="6856"/>
                  </a:lnTo>
                  <a:lnTo>
                    <a:pt x="19723" y="7332"/>
                  </a:lnTo>
                  <a:lnTo>
                    <a:pt x="19247" y="8249"/>
                  </a:lnTo>
                  <a:lnTo>
                    <a:pt x="18807" y="8249"/>
                  </a:lnTo>
                  <a:lnTo>
                    <a:pt x="18330" y="7772"/>
                  </a:lnTo>
                  <a:lnTo>
                    <a:pt x="18330" y="7332"/>
                  </a:lnTo>
                  <a:lnTo>
                    <a:pt x="17414" y="7772"/>
                  </a:lnTo>
                  <a:lnTo>
                    <a:pt x="16497" y="8249"/>
                  </a:lnTo>
                  <a:lnTo>
                    <a:pt x="16057" y="8249"/>
                  </a:lnTo>
                  <a:lnTo>
                    <a:pt x="16497" y="6856"/>
                  </a:lnTo>
                  <a:lnTo>
                    <a:pt x="16057" y="6416"/>
                  </a:lnTo>
                  <a:lnTo>
                    <a:pt x="16057" y="6856"/>
                  </a:lnTo>
                  <a:lnTo>
                    <a:pt x="15581" y="7772"/>
                  </a:lnTo>
                  <a:lnTo>
                    <a:pt x="15581" y="8249"/>
                  </a:lnTo>
                  <a:lnTo>
                    <a:pt x="15141" y="8689"/>
                  </a:lnTo>
                  <a:lnTo>
                    <a:pt x="14664" y="8249"/>
                  </a:lnTo>
                  <a:lnTo>
                    <a:pt x="14224" y="7332"/>
                  </a:lnTo>
                  <a:lnTo>
                    <a:pt x="15141" y="6856"/>
                  </a:lnTo>
                  <a:lnTo>
                    <a:pt x="14664" y="5939"/>
                  </a:lnTo>
                  <a:lnTo>
                    <a:pt x="14224" y="5499"/>
                  </a:lnTo>
                  <a:lnTo>
                    <a:pt x="13748" y="5939"/>
                  </a:lnTo>
                  <a:lnTo>
                    <a:pt x="13308" y="5499"/>
                  </a:lnTo>
                  <a:lnTo>
                    <a:pt x="13308" y="5939"/>
                  </a:lnTo>
                  <a:lnTo>
                    <a:pt x="12831" y="6416"/>
                  </a:lnTo>
                  <a:lnTo>
                    <a:pt x="12391" y="6856"/>
                  </a:lnTo>
                  <a:lnTo>
                    <a:pt x="11915" y="6856"/>
                  </a:lnTo>
                  <a:lnTo>
                    <a:pt x="11915" y="6416"/>
                  </a:lnTo>
                  <a:lnTo>
                    <a:pt x="11915" y="5939"/>
                  </a:lnTo>
                  <a:lnTo>
                    <a:pt x="11915" y="5023"/>
                  </a:lnTo>
                  <a:lnTo>
                    <a:pt x="11475" y="4583"/>
                  </a:lnTo>
                  <a:lnTo>
                    <a:pt x="10998" y="5499"/>
                  </a:lnTo>
                  <a:lnTo>
                    <a:pt x="10558" y="6856"/>
                  </a:lnTo>
                  <a:lnTo>
                    <a:pt x="10082" y="6856"/>
                  </a:lnTo>
                  <a:lnTo>
                    <a:pt x="10082" y="6416"/>
                  </a:lnTo>
                  <a:lnTo>
                    <a:pt x="8725" y="6416"/>
                  </a:lnTo>
                  <a:lnTo>
                    <a:pt x="8249" y="7772"/>
                  </a:lnTo>
                  <a:lnTo>
                    <a:pt x="8249" y="7332"/>
                  </a:lnTo>
                  <a:lnTo>
                    <a:pt x="7332" y="7332"/>
                  </a:lnTo>
                  <a:lnTo>
                    <a:pt x="7332" y="6856"/>
                  </a:lnTo>
                  <a:lnTo>
                    <a:pt x="7809" y="6416"/>
                  </a:lnTo>
                  <a:lnTo>
                    <a:pt x="7809" y="5939"/>
                  </a:lnTo>
                  <a:lnTo>
                    <a:pt x="7809" y="5499"/>
                  </a:lnTo>
                  <a:lnTo>
                    <a:pt x="7809" y="4583"/>
                  </a:lnTo>
                  <a:lnTo>
                    <a:pt x="8249" y="4583"/>
                  </a:lnTo>
                  <a:lnTo>
                    <a:pt x="8725" y="4106"/>
                  </a:lnTo>
                  <a:lnTo>
                    <a:pt x="9165" y="3190"/>
                  </a:lnTo>
                  <a:lnTo>
                    <a:pt x="8725" y="3190"/>
                  </a:lnTo>
                  <a:lnTo>
                    <a:pt x="8725" y="2750"/>
                  </a:lnTo>
                  <a:lnTo>
                    <a:pt x="9165" y="2273"/>
                  </a:lnTo>
                  <a:lnTo>
                    <a:pt x="9165" y="1833"/>
                  </a:lnTo>
                  <a:lnTo>
                    <a:pt x="9165" y="917"/>
                  </a:lnTo>
                  <a:lnTo>
                    <a:pt x="78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86" name="Google Shape;7086;p91"/>
            <p:cNvSpPr/>
            <p:nvPr/>
          </p:nvSpPr>
          <p:spPr>
            <a:xfrm>
              <a:off x="1088425" y="2610025"/>
              <a:ext cx="435350" cy="458275"/>
            </a:xfrm>
            <a:custGeom>
              <a:avLst/>
              <a:gdLst/>
              <a:ahLst/>
              <a:cxnLst/>
              <a:rect l="l" t="t" r="r" b="b"/>
              <a:pathLst>
                <a:path w="17414" h="18331" extrusionOk="0">
                  <a:moveTo>
                    <a:pt x="4143" y="11439"/>
                  </a:moveTo>
                  <a:lnTo>
                    <a:pt x="4583" y="11915"/>
                  </a:lnTo>
                  <a:lnTo>
                    <a:pt x="5499" y="11915"/>
                  </a:lnTo>
                  <a:lnTo>
                    <a:pt x="5976" y="12355"/>
                  </a:lnTo>
                  <a:lnTo>
                    <a:pt x="4583" y="12355"/>
                  </a:lnTo>
                  <a:lnTo>
                    <a:pt x="4143" y="11915"/>
                  </a:lnTo>
                  <a:lnTo>
                    <a:pt x="3666" y="11915"/>
                  </a:lnTo>
                  <a:lnTo>
                    <a:pt x="4143" y="11439"/>
                  </a:lnTo>
                  <a:close/>
                  <a:moveTo>
                    <a:pt x="13748" y="1"/>
                  </a:moveTo>
                  <a:lnTo>
                    <a:pt x="13308" y="441"/>
                  </a:lnTo>
                  <a:lnTo>
                    <a:pt x="11915" y="917"/>
                  </a:lnTo>
                  <a:lnTo>
                    <a:pt x="11475" y="1357"/>
                  </a:lnTo>
                  <a:lnTo>
                    <a:pt x="10998" y="1834"/>
                  </a:lnTo>
                  <a:lnTo>
                    <a:pt x="9642" y="2274"/>
                  </a:lnTo>
                  <a:lnTo>
                    <a:pt x="10082" y="2750"/>
                  </a:lnTo>
                  <a:lnTo>
                    <a:pt x="11475" y="3190"/>
                  </a:lnTo>
                  <a:lnTo>
                    <a:pt x="11915" y="3190"/>
                  </a:lnTo>
                  <a:lnTo>
                    <a:pt x="11475" y="3667"/>
                  </a:lnTo>
                  <a:lnTo>
                    <a:pt x="10558" y="3667"/>
                  </a:lnTo>
                  <a:lnTo>
                    <a:pt x="10558" y="4107"/>
                  </a:lnTo>
                  <a:lnTo>
                    <a:pt x="10558" y="4583"/>
                  </a:lnTo>
                  <a:lnTo>
                    <a:pt x="9642" y="5500"/>
                  </a:lnTo>
                  <a:lnTo>
                    <a:pt x="9165" y="5023"/>
                  </a:lnTo>
                  <a:lnTo>
                    <a:pt x="7809" y="4583"/>
                  </a:lnTo>
                  <a:lnTo>
                    <a:pt x="7809" y="4107"/>
                  </a:lnTo>
                  <a:lnTo>
                    <a:pt x="7332" y="3667"/>
                  </a:lnTo>
                  <a:lnTo>
                    <a:pt x="6892" y="3190"/>
                  </a:lnTo>
                  <a:lnTo>
                    <a:pt x="5976" y="3190"/>
                  </a:lnTo>
                  <a:lnTo>
                    <a:pt x="5499" y="4107"/>
                  </a:lnTo>
                  <a:lnTo>
                    <a:pt x="5059" y="4107"/>
                  </a:lnTo>
                  <a:lnTo>
                    <a:pt x="5499" y="4583"/>
                  </a:lnTo>
                  <a:lnTo>
                    <a:pt x="5499" y="5023"/>
                  </a:lnTo>
                  <a:lnTo>
                    <a:pt x="5499" y="5500"/>
                  </a:lnTo>
                  <a:lnTo>
                    <a:pt x="5059" y="5940"/>
                  </a:lnTo>
                  <a:lnTo>
                    <a:pt x="4583" y="6856"/>
                  </a:lnTo>
                  <a:lnTo>
                    <a:pt x="4143" y="6856"/>
                  </a:lnTo>
                  <a:lnTo>
                    <a:pt x="3666" y="7333"/>
                  </a:lnTo>
                  <a:lnTo>
                    <a:pt x="4143" y="8249"/>
                  </a:lnTo>
                  <a:lnTo>
                    <a:pt x="4143" y="8689"/>
                  </a:lnTo>
                  <a:lnTo>
                    <a:pt x="4583" y="8689"/>
                  </a:lnTo>
                  <a:lnTo>
                    <a:pt x="5059" y="9606"/>
                  </a:lnTo>
                  <a:lnTo>
                    <a:pt x="5499" y="9166"/>
                  </a:lnTo>
                  <a:lnTo>
                    <a:pt x="6892" y="9166"/>
                  </a:lnTo>
                  <a:lnTo>
                    <a:pt x="6892" y="9606"/>
                  </a:lnTo>
                  <a:lnTo>
                    <a:pt x="6416" y="10082"/>
                  </a:lnTo>
                  <a:lnTo>
                    <a:pt x="5976" y="10082"/>
                  </a:lnTo>
                  <a:lnTo>
                    <a:pt x="4583" y="10522"/>
                  </a:lnTo>
                  <a:lnTo>
                    <a:pt x="3666" y="11439"/>
                  </a:lnTo>
                  <a:lnTo>
                    <a:pt x="2310" y="11915"/>
                  </a:lnTo>
                  <a:lnTo>
                    <a:pt x="3226" y="12355"/>
                  </a:lnTo>
                  <a:lnTo>
                    <a:pt x="2310" y="12355"/>
                  </a:lnTo>
                  <a:lnTo>
                    <a:pt x="2750" y="12832"/>
                  </a:lnTo>
                  <a:lnTo>
                    <a:pt x="477" y="12832"/>
                  </a:lnTo>
                  <a:lnTo>
                    <a:pt x="0" y="13272"/>
                  </a:lnTo>
                  <a:lnTo>
                    <a:pt x="0" y="13748"/>
                  </a:lnTo>
                  <a:lnTo>
                    <a:pt x="1833" y="13748"/>
                  </a:lnTo>
                  <a:lnTo>
                    <a:pt x="2310" y="14188"/>
                  </a:lnTo>
                  <a:lnTo>
                    <a:pt x="917" y="14188"/>
                  </a:lnTo>
                  <a:lnTo>
                    <a:pt x="477" y="14665"/>
                  </a:lnTo>
                  <a:lnTo>
                    <a:pt x="0" y="15581"/>
                  </a:lnTo>
                  <a:lnTo>
                    <a:pt x="477" y="16021"/>
                  </a:lnTo>
                  <a:lnTo>
                    <a:pt x="917" y="15105"/>
                  </a:lnTo>
                  <a:lnTo>
                    <a:pt x="1393" y="15581"/>
                  </a:lnTo>
                  <a:lnTo>
                    <a:pt x="917" y="16498"/>
                  </a:lnTo>
                  <a:lnTo>
                    <a:pt x="917" y="16938"/>
                  </a:lnTo>
                  <a:lnTo>
                    <a:pt x="1393" y="16938"/>
                  </a:lnTo>
                  <a:lnTo>
                    <a:pt x="917" y="17414"/>
                  </a:lnTo>
                  <a:lnTo>
                    <a:pt x="917" y="17414"/>
                  </a:lnTo>
                  <a:lnTo>
                    <a:pt x="2310" y="16938"/>
                  </a:lnTo>
                  <a:lnTo>
                    <a:pt x="2310" y="17414"/>
                  </a:lnTo>
                  <a:lnTo>
                    <a:pt x="2310" y="18331"/>
                  </a:lnTo>
                  <a:lnTo>
                    <a:pt x="3226" y="17414"/>
                  </a:lnTo>
                  <a:lnTo>
                    <a:pt x="3666" y="17414"/>
                  </a:lnTo>
                  <a:lnTo>
                    <a:pt x="4583" y="17854"/>
                  </a:lnTo>
                  <a:lnTo>
                    <a:pt x="5499" y="17854"/>
                  </a:lnTo>
                  <a:lnTo>
                    <a:pt x="5976" y="17414"/>
                  </a:lnTo>
                  <a:lnTo>
                    <a:pt x="6416" y="17854"/>
                  </a:lnTo>
                  <a:lnTo>
                    <a:pt x="7332" y="17854"/>
                  </a:lnTo>
                  <a:lnTo>
                    <a:pt x="7332" y="17414"/>
                  </a:lnTo>
                  <a:lnTo>
                    <a:pt x="7809" y="17414"/>
                  </a:lnTo>
                  <a:lnTo>
                    <a:pt x="8249" y="16938"/>
                  </a:lnTo>
                  <a:lnTo>
                    <a:pt x="8249" y="17414"/>
                  </a:lnTo>
                  <a:lnTo>
                    <a:pt x="8725" y="16938"/>
                  </a:lnTo>
                  <a:lnTo>
                    <a:pt x="9165" y="16498"/>
                  </a:lnTo>
                  <a:lnTo>
                    <a:pt x="12831" y="16498"/>
                  </a:lnTo>
                  <a:lnTo>
                    <a:pt x="13308" y="16938"/>
                  </a:lnTo>
                  <a:lnTo>
                    <a:pt x="14224" y="16498"/>
                  </a:lnTo>
                  <a:lnTo>
                    <a:pt x="14664" y="15581"/>
                  </a:lnTo>
                  <a:lnTo>
                    <a:pt x="14664" y="15105"/>
                  </a:lnTo>
                  <a:lnTo>
                    <a:pt x="15141" y="15105"/>
                  </a:lnTo>
                  <a:lnTo>
                    <a:pt x="15581" y="14665"/>
                  </a:lnTo>
                  <a:lnTo>
                    <a:pt x="15581" y="14188"/>
                  </a:lnTo>
                  <a:lnTo>
                    <a:pt x="16057" y="14188"/>
                  </a:lnTo>
                  <a:lnTo>
                    <a:pt x="16057" y="13748"/>
                  </a:lnTo>
                  <a:lnTo>
                    <a:pt x="16057" y="13272"/>
                  </a:lnTo>
                  <a:lnTo>
                    <a:pt x="16057" y="12832"/>
                  </a:lnTo>
                  <a:lnTo>
                    <a:pt x="16497" y="12355"/>
                  </a:lnTo>
                  <a:lnTo>
                    <a:pt x="16497" y="11915"/>
                  </a:lnTo>
                  <a:lnTo>
                    <a:pt x="16497" y="10999"/>
                  </a:lnTo>
                  <a:lnTo>
                    <a:pt x="16974" y="10522"/>
                  </a:lnTo>
                  <a:lnTo>
                    <a:pt x="16497" y="9606"/>
                  </a:lnTo>
                  <a:lnTo>
                    <a:pt x="16497" y="9166"/>
                  </a:lnTo>
                  <a:lnTo>
                    <a:pt x="16974" y="8689"/>
                  </a:lnTo>
                  <a:lnTo>
                    <a:pt x="16497" y="8249"/>
                  </a:lnTo>
                  <a:lnTo>
                    <a:pt x="16974" y="8249"/>
                  </a:lnTo>
                  <a:lnTo>
                    <a:pt x="16974" y="8689"/>
                  </a:lnTo>
                  <a:lnTo>
                    <a:pt x="17414" y="8249"/>
                  </a:lnTo>
                  <a:lnTo>
                    <a:pt x="16974" y="7333"/>
                  </a:lnTo>
                  <a:lnTo>
                    <a:pt x="16497" y="6856"/>
                  </a:lnTo>
                  <a:lnTo>
                    <a:pt x="16497" y="6416"/>
                  </a:lnTo>
                  <a:lnTo>
                    <a:pt x="15581" y="5940"/>
                  </a:lnTo>
                  <a:lnTo>
                    <a:pt x="14664" y="5940"/>
                  </a:lnTo>
                  <a:lnTo>
                    <a:pt x="14224" y="6416"/>
                  </a:lnTo>
                  <a:lnTo>
                    <a:pt x="13748" y="6416"/>
                  </a:lnTo>
                  <a:lnTo>
                    <a:pt x="13308" y="5940"/>
                  </a:lnTo>
                  <a:lnTo>
                    <a:pt x="12831" y="5500"/>
                  </a:lnTo>
                  <a:lnTo>
                    <a:pt x="12391" y="5023"/>
                  </a:lnTo>
                  <a:lnTo>
                    <a:pt x="11915" y="4583"/>
                  </a:lnTo>
                  <a:lnTo>
                    <a:pt x="12391" y="4107"/>
                  </a:lnTo>
                  <a:lnTo>
                    <a:pt x="12391" y="3667"/>
                  </a:lnTo>
                  <a:lnTo>
                    <a:pt x="12831" y="3667"/>
                  </a:lnTo>
                  <a:lnTo>
                    <a:pt x="13308" y="4107"/>
                  </a:lnTo>
                  <a:lnTo>
                    <a:pt x="13748" y="3667"/>
                  </a:lnTo>
                  <a:lnTo>
                    <a:pt x="13748" y="3190"/>
                  </a:lnTo>
                  <a:lnTo>
                    <a:pt x="14224" y="2750"/>
                  </a:lnTo>
                  <a:lnTo>
                    <a:pt x="14664" y="1834"/>
                  </a:lnTo>
                  <a:lnTo>
                    <a:pt x="16057" y="1834"/>
                  </a:lnTo>
                  <a:lnTo>
                    <a:pt x="15581" y="1357"/>
                  </a:lnTo>
                  <a:lnTo>
                    <a:pt x="16497" y="1357"/>
                  </a:lnTo>
                  <a:lnTo>
                    <a:pt x="16974" y="917"/>
                  </a:lnTo>
                  <a:lnTo>
                    <a:pt x="16497" y="441"/>
                  </a:lnTo>
                  <a:lnTo>
                    <a:pt x="16057" y="1"/>
                  </a:lnTo>
                  <a:lnTo>
                    <a:pt x="16057" y="441"/>
                  </a:lnTo>
                  <a:lnTo>
                    <a:pt x="14664" y="441"/>
                  </a:lnTo>
                  <a:lnTo>
                    <a:pt x="137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87" name="Google Shape;7087;p91"/>
            <p:cNvSpPr/>
            <p:nvPr/>
          </p:nvSpPr>
          <p:spPr>
            <a:xfrm>
              <a:off x="1111325" y="3033450"/>
              <a:ext cx="34850" cy="22950"/>
            </a:xfrm>
            <a:custGeom>
              <a:avLst/>
              <a:gdLst/>
              <a:ahLst/>
              <a:cxnLst/>
              <a:rect l="l" t="t" r="r" b="b"/>
              <a:pathLst>
                <a:path w="1394" h="918" extrusionOk="0">
                  <a:moveTo>
                    <a:pt x="1394" y="1"/>
                  </a:moveTo>
                  <a:lnTo>
                    <a:pt x="1" y="917"/>
                  </a:lnTo>
                  <a:lnTo>
                    <a:pt x="477" y="917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88" name="Google Shape;7088;p91"/>
            <p:cNvSpPr/>
            <p:nvPr/>
          </p:nvSpPr>
          <p:spPr>
            <a:xfrm>
              <a:off x="1386275" y="2643950"/>
              <a:ext cx="206250" cy="172325"/>
            </a:xfrm>
            <a:custGeom>
              <a:avLst/>
              <a:gdLst/>
              <a:ahLst/>
              <a:cxnLst/>
              <a:rect l="l" t="t" r="r" b="b"/>
              <a:pathLst>
                <a:path w="8250" h="6893" extrusionOk="0">
                  <a:moveTo>
                    <a:pt x="5060" y="0"/>
                  </a:moveTo>
                  <a:lnTo>
                    <a:pt x="4583" y="477"/>
                  </a:lnTo>
                  <a:lnTo>
                    <a:pt x="2750" y="477"/>
                  </a:lnTo>
                  <a:lnTo>
                    <a:pt x="2310" y="1393"/>
                  </a:lnTo>
                  <a:lnTo>
                    <a:pt x="1834" y="1833"/>
                  </a:lnTo>
                  <a:lnTo>
                    <a:pt x="1834" y="2310"/>
                  </a:lnTo>
                  <a:lnTo>
                    <a:pt x="1394" y="2750"/>
                  </a:lnTo>
                  <a:lnTo>
                    <a:pt x="917" y="2310"/>
                  </a:lnTo>
                  <a:lnTo>
                    <a:pt x="477" y="2310"/>
                  </a:lnTo>
                  <a:lnTo>
                    <a:pt x="477" y="2750"/>
                  </a:lnTo>
                  <a:lnTo>
                    <a:pt x="1" y="3226"/>
                  </a:lnTo>
                  <a:lnTo>
                    <a:pt x="477" y="3666"/>
                  </a:lnTo>
                  <a:lnTo>
                    <a:pt x="917" y="4143"/>
                  </a:lnTo>
                  <a:lnTo>
                    <a:pt x="1394" y="4583"/>
                  </a:lnTo>
                  <a:lnTo>
                    <a:pt x="1834" y="5059"/>
                  </a:lnTo>
                  <a:lnTo>
                    <a:pt x="2310" y="4583"/>
                  </a:lnTo>
                  <a:lnTo>
                    <a:pt x="3667" y="4583"/>
                  </a:lnTo>
                  <a:lnTo>
                    <a:pt x="4583" y="5059"/>
                  </a:lnTo>
                  <a:lnTo>
                    <a:pt x="4583" y="5499"/>
                  </a:lnTo>
                  <a:lnTo>
                    <a:pt x="5060" y="5976"/>
                  </a:lnTo>
                  <a:lnTo>
                    <a:pt x="5500" y="6892"/>
                  </a:lnTo>
                  <a:lnTo>
                    <a:pt x="5976" y="6416"/>
                  </a:lnTo>
                  <a:lnTo>
                    <a:pt x="6416" y="5976"/>
                  </a:lnTo>
                  <a:lnTo>
                    <a:pt x="7333" y="5976"/>
                  </a:lnTo>
                  <a:lnTo>
                    <a:pt x="7333" y="4583"/>
                  </a:lnTo>
                  <a:lnTo>
                    <a:pt x="7809" y="4143"/>
                  </a:lnTo>
                  <a:lnTo>
                    <a:pt x="7809" y="4583"/>
                  </a:lnTo>
                  <a:lnTo>
                    <a:pt x="7809" y="5059"/>
                  </a:lnTo>
                  <a:lnTo>
                    <a:pt x="8249" y="5059"/>
                  </a:lnTo>
                  <a:lnTo>
                    <a:pt x="8249" y="4583"/>
                  </a:lnTo>
                  <a:lnTo>
                    <a:pt x="8249" y="4143"/>
                  </a:lnTo>
                  <a:lnTo>
                    <a:pt x="7809" y="3666"/>
                  </a:lnTo>
                  <a:lnTo>
                    <a:pt x="7333" y="4143"/>
                  </a:lnTo>
                  <a:lnTo>
                    <a:pt x="6893" y="3666"/>
                  </a:lnTo>
                  <a:lnTo>
                    <a:pt x="7333" y="3226"/>
                  </a:lnTo>
                  <a:lnTo>
                    <a:pt x="7809" y="3226"/>
                  </a:lnTo>
                  <a:lnTo>
                    <a:pt x="7809" y="2750"/>
                  </a:lnTo>
                  <a:lnTo>
                    <a:pt x="7809" y="2310"/>
                  </a:lnTo>
                  <a:lnTo>
                    <a:pt x="7333" y="1393"/>
                  </a:lnTo>
                  <a:lnTo>
                    <a:pt x="6893" y="917"/>
                  </a:lnTo>
                  <a:lnTo>
                    <a:pt x="6893" y="477"/>
                  </a:lnTo>
                  <a:lnTo>
                    <a:pt x="5500" y="477"/>
                  </a:lnTo>
                  <a:lnTo>
                    <a:pt x="55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89" name="Google Shape;7089;p91"/>
            <p:cNvSpPr/>
            <p:nvPr/>
          </p:nvSpPr>
          <p:spPr>
            <a:xfrm>
              <a:off x="2554825" y="4511775"/>
              <a:ext cx="103575" cy="171425"/>
            </a:xfrm>
            <a:custGeom>
              <a:avLst/>
              <a:gdLst/>
              <a:ahLst/>
              <a:cxnLst/>
              <a:rect l="l" t="t" r="r" b="b"/>
              <a:pathLst>
                <a:path w="4143" h="6857" extrusionOk="0">
                  <a:moveTo>
                    <a:pt x="1833" y="1"/>
                  </a:moveTo>
                  <a:lnTo>
                    <a:pt x="1393" y="441"/>
                  </a:lnTo>
                  <a:lnTo>
                    <a:pt x="917" y="917"/>
                  </a:lnTo>
                  <a:lnTo>
                    <a:pt x="477" y="1357"/>
                  </a:lnTo>
                  <a:lnTo>
                    <a:pt x="0" y="1834"/>
                  </a:lnTo>
                  <a:lnTo>
                    <a:pt x="477" y="2274"/>
                  </a:lnTo>
                  <a:lnTo>
                    <a:pt x="477" y="2750"/>
                  </a:lnTo>
                  <a:lnTo>
                    <a:pt x="477" y="3190"/>
                  </a:lnTo>
                  <a:lnTo>
                    <a:pt x="477" y="3667"/>
                  </a:lnTo>
                  <a:lnTo>
                    <a:pt x="477" y="4107"/>
                  </a:lnTo>
                  <a:lnTo>
                    <a:pt x="917" y="4107"/>
                  </a:lnTo>
                  <a:lnTo>
                    <a:pt x="477" y="4583"/>
                  </a:lnTo>
                  <a:lnTo>
                    <a:pt x="917" y="5023"/>
                  </a:lnTo>
                  <a:lnTo>
                    <a:pt x="917" y="5500"/>
                  </a:lnTo>
                  <a:lnTo>
                    <a:pt x="917" y="5940"/>
                  </a:lnTo>
                  <a:lnTo>
                    <a:pt x="1393" y="6416"/>
                  </a:lnTo>
                  <a:lnTo>
                    <a:pt x="1833" y="6416"/>
                  </a:lnTo>
                  <a:lnTo>
                    <a:pt x="2310" y="6856"/>
                  </a:lnTo>
                  <a:lnTo>
                    <a:pt x="2310" y="6416"/>
                  </a:lnTo>
                  <a:lnTo>
                    <a:pt x="2750" y="5940"/>
                  </a:lnTo>
                  <a:lnTo>
                    <a:pt x="2750" y="5500"/>
                  </a:lnTo>
                  <a:lnTo>
                    <a:pt x="3226" y="4583"/>
                  </a:lnTo>
                  <a:lnTo>
                    <a:pt x="3226" y="4107"/>
                  </a:lnTo>
                  <a:lnTo>
                    <a:pt x="3226" y="3667"/>
                  </a:lnTo>
                  <a:lnTo>
                    <a:pt x="3666" y="3190"/>
                  </a:lnTo>
                  <a:lnTo>
                    <a:pt x="4143" y="2274"/>
                  </a:lnTo>
                  <a:lnTo>
                    <a:pt x="4143" y="1357"/>
                  </a:lnTo>
                  <a:lnTo>
                    <a:pt x="3666" y="917"/>
                  </a:lnTo>
                  <a:lnTo>
                    <a:pt x="3666" y="441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90" name="Google Shape;7090;p91"/>
            <p:cNvSpPr/>
            <p:nvPr/>
          </p:nvSpPr>
          <p:spPr>
            <a:xfrm>
              <a:off x="2486075" y="4695075"/>
              <a:ext cx="172325" cy="308900"/>
            </a:xfrm>
            <a:custGeom>
              <a:avLst/>
              <a:gdLst/>
              <a:ahLst/>
              <a:cxnLst/>
              <a:rect l="l" t="t" r="r" b="b"/>
              <a:pathLst>
                <a:path w="6893" h="12356" extrusionOk="0">
                  <a:moveTo>
                    <a:pt x="5060" y="1"/>
                  </a:moveTo>
                  <a:lnTo>
                    <a:pt x="4583" y="917"/>
                  </a:lnTo>
                  <a:lnTo>
                    <a:pt x="4143" y="917"/>
                  </a:lnTo>
                  <a:lnTo>
                    <a:pt x="4143" y="1357"/>
                  </a:lnTo>
                  <a:lnTo>
                    <a:pt x="3227" y="1357"/>
                  </a:lnTo>
                  <a:lnTo>
                    <a:pt x="2750" y="1834"/>
                  </a:lnTo>
                  <a:lnTo>
                    <a:pt x="1394" y="1834"/>
                  </a:lnTo>
                  <a:lnTo>
                    <a:pt x="917" y="2274"/>
                  </a:lnTo>
                  <a:lnTo>
                    <a:pt x="477" y="1834"/>
                  </a:lnTo>
                  <a:lnTo>
                    <a:pt x="477" y="2274"/>
                  </a:lnTo>
                  <a:lnTo>
                    <a:pt x="1" y="3190"/>
                  </a:lnTo>
                  <a:lnTo>
                    <a:pt x="1" y="3667"/>
                  </a:lnTo>
                  <a:lnTo>
                    <a:pt x="1" y="4107"/>
                  </a:lnTo>
                  <a:lnTo>
                    <a:pt x="477" y="5023"/>
                  </a:lnTo>
                  <a:lnTo>
                    <a:pt x="477" y="5500"/>
                  </a:lnTo>
                  <a:lnTo>
                    <a:pt x="477" y="6416"/>
                  </a:lnTo>
                  <a:lnTo>
                    <a:pt x="2310" y="6416"/>
                  </a:lnTo>
                  <a:lnTo>
                    <a:pt x="1394" y="6856"/>
                  </a:lnTo>
                  <a:lnTo>
                    <a:pt x="917" y="7333"/>
                  </a:lnTo>
                  <a:lnTo>
                    <a:pt x="1394" y="7773"/>
                  </a:lnTo>
                  <a:lnTo>
                    <a:pt x="1394" y="8249"/>
                  </a:lnTo>
                  <a:lnTo>
                    <a:pt x="917" y="8689"/>
                  </a:lnTo>
                  <a:lnTo>
                    <a:pt x="477" y="8689"/>
                  </a:lnTo>
                  <a:lnTo>
                    <a:pt x="917" y="9166"/>
                  </a:lnTo>
                  <a:lnTo>
                    <a:pt x="477" y="10522"/>
                  </a:lnTo>
                  <a:lnTo>
                    <a:pt x="917" y="10999"/>
                  </a:lnTo>
                  <a:lnTo>
                    <a:pt x="917" y="11439"/>
                  </a:lnTo>
                  <a:lnTo>
                    <a:pt x="917" y="11915"/>
                  </a:lnTo>
                  <a:lnTo>
                    <a:pt x="1834" y="12355"/>
                  </a:lnTo>
                  <a:lnTo>
                    <a:pt x="2750" y="12355"/>
                  </a:lnTo>
                  <a:lnTo>
                    <a:pt x="2750" y="11439"/>
                  </a:lnTo>
                  <a:lnTo>
                    <a:pt x="2750" y="10999"/>
                  </a:lnTo>
                  <a:lnTo>
                    <a:pt x="3227" y="10522"/>
                  </a:lnTo>
                  <a:lnTo>
                    <a:pt x="4583" y="10999"/>
                  </a:lnTo>
                  <a:lnTo>
                    <a:pt x="5060" y="10999"/>
                  </a:lnTo>
                  <a:lnTo>
                    <a:pt x="5500" y="11439"/>
                  </a:lnTo>
                  <a:lnTo>
                    <a:pt x="5976" y="10999"/>
                  </a:lnTo>
                  <a:lnTo>
                    <a:pt x="5976" y="10522"/>
                  </a:lnTo>
                  <a:lnTo>
                    <a:pt x="5976" y="9606"/>
                  </a:lnTo>
                  <a:lnTo>
                    <a:pt x="5500" y="8689"/>
                  </a:lnTo>
                  <a:lnTo>
                    <a:pt x="5976" y="7333"/>
                  </a:lnTo>
                  <a:lnTo>
                    <a:pt x="5976" y="6856"/>
                  </a:lnTo>
                  <a:lnTo>
                    <a:pt x="5976" y="6416"/>
                  </a:lnTo>
                  <a:lnTo>
                    <a:pt x="5976" y="5940"/>
                  </a:lnTo>
                  <a:lnTo>
                    <a:pt x="5976" y="5500"/>
                  </a:lnTo>
                  <a:lnTo>
                    <a:pt x="5976" y="5023"/>
                  </a:lnTo>
                  <a:lnTo>
                    <a:pt x="6416" y="5023"/>
                  </a:lnTo>
                  <a:lnTo>
                    <a:pt x="6893" y="4583"/>
                  </a:lnTo>
                  <a:lnTo>
                    <a:pt x="6893" y="4107"/>
                  </a:lnTo>
                  <a:lnTo>
                    <a:pt x="6416" y="4107"/>
                  </a:lnTo>
                  <a:lnTo>
                    <a:pt x="6893" y="3190"/>
                  </a:lnTo>
                  <a:lnTo>
                    <a:pt x="6893" y="2274"/>
                  </a:lnTo>
                  <a:lnTo>
                    <a:pt x="6416" y="2750"/>
                  </a:lnTo>
                  <a:lnTo>
                    <a:pt x="6416" y="2274"/>
                  </a:lnTo>
                  <a:lnTo>
                    <a:pt x="5976" y="1834"/>
                  </a:lnTo>
                  <a:lnTo>
                    <a:pt x="6416" y="1834"/>
                  </a:lnTo>
                  <a:lnTo>
                    <a:pt x="5500" y="917"/>
                  </a:lnTo>
                  <a:lnTo>
                    <a:pt x="5060" y="917"/>
                  </a:lnTo>
                  <a:lnTo>
                    <a:pt x="5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91" name="Google Shape;7091;p91"/>
            <p:cNvSpPr/>
            <p:nvPr/>
          </p:nvSpPr>
          <p:spPr>
            <a:xfrm>
              <a:off x="2933350" y="5095600"/>
              <a:ext cx="343700" cy="218150"/>
            </a:xfrm>
            <a:custGeom>
              <a:avLst/>
              <a:gdLst/>
              <a:ahLst/>
              <a:cxnLst/>
              <a:rect l="l" t="t" r="r" b="b"/>
              <a:pathLst>
                <a:path w="13748" h="8726" extrusionOk="0">
                  <a:moveTo>
                    <a:pt x="13748" y="0"/>
                  </a:moveTo>
                  <a:lnTo>
                    <a:pt x="12831" y="477"/>
                  </a:lnTo>
                  <a:lnTo>
                    <a:pt x="11438" y="477"/>
                  </a:lnTo>
                  <a:lnTo>
                    <a:pt x="10998" y="1393"/>
                  </a:lnTo>
                  <a:lnTo>
                    <a:pt x="10522" y="917"/>
                  </a:lnTo>
                  <a:lnTo>
                    <a:pt x="10082" y="917"/>
                  </a:lnTo>
                  <a:lnTo>
                    <a:pt x="9605" y="1393"/>
                  </a:lnTo>
                  <a:lnTo>
                    <a:pt x="8249" y="1393"/>
                  </a:lnTo>
                  <a:lnTo>
                    <a:pt x="7332" y="1833"/>
                  </a:lnTo>
                  <a:lnTo>
                    <a:pt x="6416" y="1833"/>
                  </a:lnTo>
                  <a:lnTo>
                    <a:pt x="5499" y="1393"/>
                  </a:lnTo>
                  <a:lnTo>
                    <a:pt x="4106" y="1393"/>
                  </a:lnTo>
                  <a:lnTo>
                    <a:pt x="3666" y="917"/>
                  </a:lnTo>
                  <a:lnTo>
                    <a:pt x="2750" y="917"/>
                  </a:lnTo>
                  <a:lnTo>
                    <a:pt x="1833" y="1393"/>
                  </a:lnTo>
                  <a:lnTo>
                    <a:pt x="1833" y="917"/>
                  </a:lnTo>
                  <a:lnTo>
                    <a:pt x="1356" y="477"/>
                  </a:lnTo>
                  <a:lnTo>
                    <a:pt x="917" y="917"/>
                  </a:lnTo>
                  <a:lnTo>
                    <a:pt x="440" y="917"/>
                  </a:lnTo>
                  <a:lnTo>
                    <a:pt x="440" y="1833"/>
                  </a:lnTo>
                  <a:lnTo>
                    <a:pt x="0" y="2310"/>
                  </a:lnTo>
                  <a:lnTo>
                    <a:pt x="0" y="2750"/>
                  </a:lnTo>
                  <a:lnTo>
                    <a:pt x="440" y="3226"/>
                  </a:lnTo>
                  <a:lnTo>
                    <a:pt x="1356" y="3666"/>
                  </a:lnTo>
                  <a:lnTo>
                    <a:pt x="1833" y="3666"/>
                  </a:lnTo>
                  <a:lnTo>
                    <a:pt x="2750" y="4143"/>
                  </a:lnTo>
                  <a:lnTo>
                    <a:pt x="4106" y="4583"/>
                  </a:lnTo>
                  <a:lnTo>
                    <a:pt x="4583" y="5059"/>
                  </a:lnTo>
                  <a:lnTo>
                    <a:pt x="5022" y="5976"/>
                  </a:lnTo>
                  <a:lnTo>
                    <a:pt x="5939" y="5976"/>
                  </a:lnTo>
                  <a:lnTo>
                    <a:pt x="6416" y="6416"/>
                  </a:lnTo>
                  <a:lnTo>
                    <a:pt x="7772" y="6416"/>
                  </a:lnTo>
                  <a:lnTo>
                    <a:pt x="8689" y="6892"/>
                  </a:lnTo>
                  <a:lnTo>
                    <a:pt x="8689" y="7332"/>
                  </a:lnTo>
                  <a:lnTo>
                    <a:pt x="9165" y="8249"/>
                  </a:lnTo>
                  <a:lnTo>
                    <a:pt x="10082" y="8725"/>
                  </a:lnTo>
                  <a:lnTo>
                    <a:pt x="10522" y="8249"/>
                  </a:lnTo>
                  <a:lnTo>
                    <a:pt x="11915" y="8725"/>
                  </a:lnTo>
                  <a:lnTo>
                    <a:pt x="11438" y="7332"/>
                  </a:lnTo>
                  <a:lnTo>
                    <a:pt x="12831" y="6892"/>
                  </a:lnTo>
                  <a:lnTo>
                    <a:pt x="12355" y="5976"/>
                  </a:lnTo>
                  <a:lnTo>
                    <a:pt x="11915" y="5976"/>
                  </a:lnTo>
                  <a:lnTo>
                    <a:pt x="12355" y="5499"/>
                  </a:lnTo>
                  <a:lnTo>
                    <a:pt x="11915" y="5499"/>
                  </a:lnTo>
                  <a:lnTo>
                    <a:pt x="11915" y="5059"/>
                  </a:lnTo>
                  <a:lnTo>
                    <a:pt x="11915" y="4583"/>
                  </a:lnTo>
                  <a:lnTo>
                    <a:pt x="12355" y="4143"/>
                  </a:lnTo>
                  <a:lnTo>
                    <a:pt x="12355" y="3666"/>
                  </a:lnTo>
                  <a:lnTo>
                    <a:pt x="12355" y="3226"/>
                  </a:lnTo>
                  <a:lnTo>
                    <a:pt x="12355" y="2750"/>
                  </a:lnTo>
                  <a:lnTo>
                    <a:pt x="12831" y="1833"/>
                  </a:lnTo>
                  <a:lnTo>
                    <a:pt x="13271" y="1833"/>
                  </a:lnTo>
                  <a:lnTo>
                    <a:pt x="13748" y="917"/>
                  </a:lnTo>
                  <a:lnTo>
                    <a:pt x="13748" y="477"/>
                  </a:lnTo>
                  <a:lnTo>
                    <a:pt x="137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92" name="Google Shape;7092;p91"/>
            <p:cNvSpPr/>
            <p:nvPr/>
          </p:nvSpPr>
          <p:spPr>
            <a:xfrm>
              <a:off x="1627325" y="2918900"/>
              <a:ext cx="33925" cy="22925"/>
            </a:xfrm>
            <a:custGeom>
              <a:avLst/>
              <a:gdLst/>
              <a:ahLst/>
              <a:cxnLst/>
              <a:rect l="l" t="t" r="r" b="b"/>
              <a:pathLst>
                <a:path w="1357" h="917" extrusionOk="0">
                  <a:moveTo>
                    <a:pt x="0" y="0"/>
                  </a:moveTo>
                  <a:lnTo>
                    <a:pt x="0" y="917"/>
                  </a:lnTo>
                  <a:lnTo>
                    <a:pt x="917" y="917"/>
                  </a:lnTo>
                  <a:lnTo>
                    <a:pt x="1357" y="477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93" name="Google Shape;7093;p91"/>
            <p:cNvSpPr/>
            <p:nvPr/>
          </p:nvSpPr>
          <p:spPr>
            <a:xfrm>
              <a:off x="1787700" y="3331325"/>
              <a:ext cx="33950" cy="11925"/>
            </a:xfrm>
            <a:custGeom>
              <a:avLst/>
              <a:gdLst/>
              <a:ahLst/>
              <a:cxnLst/>
              <a:rect l="l" t="t" r="r" b="b"/>
              <a:pathLst>
                <a:path w="1358" h="477" extrusionOk="0">
                  <a:moveTo>
                    <a:pt x="1" y="0"/>
                  </a:moveTo>
                  <a:lnTo>
                    <a:pt x="441" y="477"/>
                  </a:lnTo>
                  <a:lnTo>
                    <a:pt x="1357" y="477"/>
                  </a:lnTo>
                  <a:lnTo>
                    <a:pt x="13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94" name="Google Shape;7094;p91"/>
            <p:cNvSpPr/>
            <p:nvPr/>
          </p:nvSpPr>
          <p:spPr>
            <a:xfrm>
              <a:off x="1936175" y="2197600"/>
              <a:ext cx="22950" cy="33950"/>
            </a:xfrm>
            <a:custGeom>
              <a:avLst/>
              <a:gdLst/>
              <a:ahLst/>
              <a:cxnLst/>
              <a:rect l="l" t="t" r="r" b="b"/>
              <a:pathLst>
                <a:path w="918" h="1358" extrusionOk="0">
                  <a:moveTo>
                    <a:pt x="917" y="1"/>
                  </a:moveTo>
                  <a:lnTo>
                    <a:pt x="477" y="441"/>
                  </a:lnTo>
                  <a:lnTo>
                    <a:pt x="1" y="441"/>
                  </a:lnTo>
                  <a:lnTo>
                    <a:pt x="477" y="917"/>
                  </a:lnTo>
                  <a:lnTo>
                    <a:pt x="917" y="1357"/>
                  </a:lnTo>
                  <a:lnTo>
                    <a:pt x="917" y="917"/>
                  </a:lnTo>
                  <a:lnTo>
                    <a:pt x="917" y="441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95" name="Google Shape;7095;p91"/>
            <p:cNvSpPr/>
            <p:nvPr/>
          </p:nvSpPr>
          <p:spPr>
            <a:xfrm>
              <a:off x="2096575" y="2037225"/>
              <a:ext cx="34850" cy="102675"/>
            </a:xfrm>
            <a:custGeom>
              <a:avLst/>
              <a:gdLst/>
              <a:ahLst/>
              <a:cxnLst/>
              <a:rect l="l" t="t" r="r" b="b"/>
              <a:pathLst>
                <a:path w="1394" h="4107" extrusionOk="0">
                  <a:moveTo>
                    <a:pt x="1393" y="0"/>
                  </a:moveTo>
                  <a:lnTo>
                    <a:pt x="917" y="1357"/>
                  </a:lnTo>
                  <a:lnTo>
                    <a:pt x="917" y="1833"/>
                  </a:lnTo>
                  <a:lnTo>
                    <a:pt x="0" y="1833"/>
                  </a:lnTo>
                  <a:lnTo>
                    <a:pt x="0" y="2750"/>
                  </a:lnTo>
                  <a:lnTo>
                    <a:pt x="477" y="3190"/>
                  </a:lnTo>
                  <a:lnTo>
                    <a:pt x="477" y="3629"/>
                  </a:lnTo>
                  <a:lnTo>
                    <a:pt x="917" y="3190"/>
                  </a:lnTo>
                  <a:lnTo>
                    <a:pt x="917" y="2750"/>
                  </a:lnTo>
                  <a:lnTo>
                    <a:pt x="1393" y="2273"/>
                  </a:lnTo>
                  <a:lnTo>
                    <a:pt x="1393" y="1833"/>
                  </a:lnTo>
                  <a:lnTo>
                    <a:pt x="1393" y="1357"/>
                  </a:lnTo>
                  <a:lnTo>
                    <a:pt x="1393" y="917"/>
                  </a:lnTo>
                  <a:lnTo>
                    <a:pt x="1393" y="0"/>
                  </a:lnTo>
                  <a:close/>
                  <a:moveTo>
                    <a:pt x="477" y="3629"/>
                  </a:moveTo>
                  <a:lnTo>
                    <a:pt x="0" y="4106"/>
                  </a:lnTo>
                  <a:lnTo>
                    <a:pt x="0" y="4106"/>
                  </a:lnTo>
                  <a:lnTo>
                    <a:pt x="477" y="3666"/>
                  </a:lnTo>
                  <a:lnTo>
                    <a:pt x="477" y="36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96" name="Google Shape;7096;p91"/>
            <p:cNvSpPr/>
            <p:nvPr/>
          </p:nvSpPr>
          <p:spPr>
            <a:xfrm>
              <a:off x="1627325" y="2231525"/>
              <a:ext cx="79750" cy="80675"/>
            </a:xfrm>
            <a:custGeom>
              <a:avLst/>
              <a:gdLst/>
              <a:ahLst/>
              <a:cxnLst/>
              <a:rect l="l" t="t" r="r" b="b"/>
              <a:pathLst>
                <a:path w="3190" h="3227" extrusionOk="0">
                  <a:moveTo>
                    <a:pt x="3190" y="0"/>
                  </a:moveTo>
                  <a:lnTo>
                    <a:pt x="2750" y="477"/>
                  </a:lnTo>
                  <a:lnTo>
                    <a:pt x="1357" y="477"/>
                  </a:lnTo>
                  <a:lnTo>
                    <a:pt x="1357" y="1393"/>
                  </a:lnTo>
                  <a:lnTo>
                    <a:pt x="917" y="917"/>
                  </a:lnTo>
                  <a:lnTo>
                    <a:pt x="917" y="477"/>
                  </a:lnTo>
                  <a:lnTo>
                    <a:pt x="440" y="917"/>
                  </a:lnTo>
                  <a:lnTo>
                    <a:pt x="440" y="1393"/>
                  </a:lnTo>
                  <a:lnTo>
                    <a:pt x="0" y="2310"/>
                  </a:lnTo>
                  <a:lnTo>
                    <a:pt x="0" y="3226"/>
                  </a:lnTo>
                  <a:lnTo>
                    <a:pt x="440" y="2310"/>
                  </a:lnTo>
                  <a:lnTo>
                    <a:pt x="917" y="1833"/>
                  </a:lnTo>
                  <a:lnTo>
                    <a:pt x="1357" y="2310"/>
                  </a:lnTo>
                  <a:lnTo>
                    <a:pt x="1357" y="2750"/>
                  </a:lnTo>
                  <a:lnTo>
                    <a:pt x="1833" y="2310"/>
                  </a:lnTo>
                  <a:lnTo>
                    <a:pt x="1833" y="1833"/>
                  </a:lnTo>
                  <a:lnTo>
                    <a:pt x="2273" y="1393"/>
                  </a:lnTo>
                  <a:lnTo>
                    <a:pt x="2750" y="1393"/>
                  </a:lnTo>
                  <a:lnTo>
                    <a:pt x="2750" y="917"/>
                  </a:lnTo>
                  <a:lnTo>
                    <a:pt x="3190" y="477"/>
                  </a:lnTo>
                  <a:lnTo>
                    <a:pt x="31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97" name="Google Shape;7097;p91"/>
            <p:cNvSpPr/>
            <p:nvPr/>
          </p:nvSpPr>
          <p:spPr>
            <a:xfrm>
              <a:off x="1650225" y="2793325"/>
              <a:ext cx="33950" cy="33950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917" y="1"/>
                  </a:moveTo>
                  <a:lnTo>
                    <a:pt x="441" y="441"/>
                  </a:lnTo>
                  <a:lnTo>
                    <a:pt x="1" y="1357"/>
                  </a:lnTo>
                  <a:lnTo>
                    <a:pt x="441" y="1357"/>
                  </a:lnTo>
                  <a:lnTo>
                    <a:pt x="1357" y="917"/>
                  </a:lnTo>
                  <a:lnTo>
                    <a:pt x="1357" y="441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98" name="Google Shape;7098;p91"/>
            <p:cNvSpPr/>
            <p:nvPr/>
          </p:nvSpPr>
          <p:spPr>
            <a:xfrm>
              <a:off x="1638325" y="2346075"/>
              <a:ext cx="34850" cy="34850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1393" y="1"/>
                  </a:moveTo>
                  <a:lnTo>
                    <a:pt x="0" y="477"/>
                  </a:lnTo>
                  <a:lnTo>
                    <a:pt x="477" y="917"/>
                  </a:lnTo>
                  <a:lnTo>
                    <a:pt x="477" y="1394"/>
                  </a:lnTo>
                  <a:lnTo>
                    <a:pt x="1393" y="917"/>
                  </a:lnTo>
                  <a:lnTo>
                    <a:pt x="1393" y="477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099" name="Google Shape;7099;p91"/>
            <p:cNvSpPr/>
            <p:nvPr/>
          </p:nvSpPr>
          <p:spPr>
            <a:xfrm>
              <a:off x="1661225" y="2335075"/>
              <a:ext cx="34850" cy="79775"/>
            </a:xfrm>
            <a:custGeom>
              <a:avLst/>
              <a:gdLst/>
              <a:ahLst/>
              <a:cxnLst/>
              <a:rect l="l" t="t" r="r" b="b"/>
              <a:pathLst>
                <a:path w="1394" h="3191" extrusionOk="0">
                  <a:moveTo>
                    <a:pt x="1394" y="1"/>
                  </a:moveTo>
                  <a:lnTo>
                    <a:pt x="917" y="917"/>
                  </a:lnTo>
                  <a:lnTo>
                    <a:pt x="477" y="1357"/>
                  </a:lnTo>
                  <a:lnTo>
                    <a:pt x="1" y="2274"/>
                  </a:lnTo>
                  <a:lnTo>
                    <a:pt x="477" y="2750"/>
                  </a:lnTo>
                  <a:lnTo>
                    <a:pt x="477" y="3190"/>
                  </a:lnTo>
                  <a:lnTo>
                    <a:pt x="917" y="2274"/>
                  </a:lnTo>
                  <a:lnTo>
                    <a:pt x="917" y="1834"/>
                  </a:lnTo>
                  <a:lnTo>
                    <a:pt x="917" y="1357"/>
                  </a:lnTo>
                  <a:lnTo>
                    <a:pt x="1394" y="917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00" name="Google Shape;7100;p91"/>
            <p:cNvSpPr/>
            <p:nvPr/>
          </p:nvSpPr>
          <p:spPr>
            <a:xfrm>
              <a:off x="1650225" y="2506475"/>
              <a:ext cx="25" cy="11925"/>
            </a:xfrm>
            <a:custGeom>
              <a:avLst/>
              <a:gdLst/>
              <a:ahLst/>
              <a:cxnLst/>
              <a:rect l="l" t="t" r="r" b="b"/>
              <a:pathLst>
                <a:path w="1" h="477" extrusionOk="0">
                  <a:moveTo>
                    <a:pt x="1" y="477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01" name="Google Shape;7101;p91"/>
            <p:cNvSpPr/>
            <p:nvPr/>
          </p:nvSpPr>
          <p:spPr>
            <a:xfrm>
              <a:off x="1638325" y="2472550"/>
              <a:ext cx="11925" cy="11025"/>
            </a:xfrm>
            <a:custGeom>
              <a:avLst/>
              <a:gdLst/>
              <a:ahLst/>
              <a:cxnLst/>
              <a:rect l="l" t="t" r="r" b="b"/>
              <a:pathLst>
                <a:path w="477" h="441" extrusionOk="0">
                  <a:moveTo>
                    <a:pt x="477" y="1"/>
                  </a:moveTo>
                  <a:lnTo>
                    <a:pt x="0" y="441"/>
                  </a:lnTo>
                  <a:lnTo>
                    <a:pt x="477" y="44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02" name="Google Shape;7102;p91"/>
            <p:cNvSpPr/>
            <p:nvPr/>
          </p:nvSpPr>
          <p:spPr>
            <a:xfrm>
              <a:off x="1638325" y="2483550"/>
              <a:ext cx="34850" cy="22950"/>
            </a:xfrm>
            <a:custGeom>
              <a:avLst/>
              <a:gdLst/>
              <a:ahLst/>
              <a:cxnLst/>
              <a:rect l="l" t="t" r="r" b="b"/>
              <a:pathLst>
                <a:path w="1394" h="918" extrusionOk="0">
                  <a:moveTo>
                    <a:pt x="477" y="1"/>
                  </a:moveTo>
                  <a:lnTo>
                    <a:pt x="477" y="477"/>
                  </a:lnTo>
                  <a:lnTo>
                    <a:pt x="0" y="917"/>
                  </a:lnTo>
                  <a:lnTo>
                    <a:pt x="1393" y="917"/>
                  </a:lnTo>
                  <a:lnTo>
                    <a:pt x="917" y="477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03" name="Google Shape;7103;p91"/>
            <p:cNvSpPr/>
            <p:nvPr/>
          </p:nvSpPr>
          <p:spPr>
            <a:xfrm>
              <a:off x="1409200" y="3308400"/>
              <a:ext cx="22925" cy="25"/>
            </a:xfrm>
            <a:custGeom>
              <a:avLst/>
              <a:gdLst/>
              <a:ahLst/>
              <a:cxnLst/>
              <a:rect l="l" t="t" r="r" b="b"/>
              <a:pathLst>
                <a:path w="917" h="1" extrusionOk="0">
                  <a:moveTo>
                    <a:pt x="0" y="1"/>
                  </a:moveTo>
                  <a:lnTo>
                    <a:pt x="917" y="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04" name="Google Shape;7104;p91"/>
            <p:cNvSpPr/>
            <p:nvPr/>
          </p:nvSpPr>
          <p:spPr>
            <a:xfrm>
              <a:off x="1764800" y="2850150"/>
              <a:ext cx="11025" cy="22950"/>
            </a:xfrm>
            <a:custGeom>
              <a:avLst/>
              <a:gdLst/>
              <a:ahLst/>
              <a:cxnLst/>
              <a:rect l="l" t="t" r="r" b="b"/>
              <a:pathLst>
                <a:path w="441" h="918" extrusionOk="0">
                  <a:moveTo>
                    <a:pt x="0" y="917"/>
                  </a:moveTo>
                  <a:lnTo>
                    <a:pt x="440" y="1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05" name="Google Shape;7105;p91"/>
            <p:cNvSpPr/>
            <p:nvPr/>
          </p:nvSpPr>
          <p:spPr>
            <a:xfrm>
              <a:off x="1432100" y="2655850"/>
              <a:ext cx="687400" cy="687400"/>
            </a:xfrm>
            <a:custGeom>
              <a:avLst/>
              <a:gdLst/>
              <a:ahLst/>
              <a:cxnLst/>
              <a:rect l="l" t="t" r="r" b="b"/>
              <a:pathLst>
                <a:path w="27496" h="27496" extrusionOk="0">
                  <a:moveTo>
                    <a:pt x="19724" y="1"/>
                  </a:moveTo>
                  <a:lnTo>
                    <a:pt x="19724" y="441"/>
                  </a:lnTo>
                  <a:lnTo>
                    <a:pt x="19247" y="1357"/>
                  </a:lnTo>
                  <a:lnTo>
                    <a:pt x="18807" y="1357"/>
                  </a:lnTo>
                  <a:lnTo>
                    <a:pt x="19247" y="1834"/>
                  </a:lnTo>
                  <a:lnTo>
                    <a:pt x="18807" y="2274"/>
                  </a:lnTo>
                  <a:lnTo>
                    <a:pt x="18331" y="1834"/>
                  </a:lnTo>
                  <a:lnTo>
                    <a:pt x="17891" y="1834"/>
                  </a:lnTo>
                  <a:lnTo>
                    <a:pt x="17891" y="2274"/>
                  </a:lnTo>
                  <a:lnTo>
                    <a:pt x="17414" y="2274"/>
                  </a:lnTo>
                  <a:lnTo>
                    <a:pt x="17414" y="2750"/>
                  </a:lnTo>
                  <a:lnTo>
                    <a:pt x="17414" y="3190"/>
                  </a:lnTo>
                  <a:lnTo>
                    <a:pt x="16974" y="3190"/>
                  </a:lnTo>
                  <a:lnTo>
                    <a:pt x="16498" y="3667"/>
                  </a:lnTo>
                  <a:lnTo>
                    <a:pt x="16058" y="4107"/>
                  </a:lnTo>
                  <a:lnTo>
                    <a:pt x="15581" y="4107"/>
                  </a:lnTo>
                  <a:lnTo>
                    <a:pt x="15581" y="3667"/>
                  </a:lnTo>
                  <a:lnTo>
                    <a:pt x="15141" y="3667"/>
                  </a:lnTo>
                  <a:lnTo>
                    <a:pt x="15141" y="4107"/>
                  </a:lnTo>
                  <a:lnTo>
                    <a:pt x="14225" y="4107"/>
                  </a:lnTo>
                  <a:lnTo>
                    <a:pt x="14665" y="4583"/>
                  </a:lnTo>
                  <a:lnTo>
                    <a:pt x="13748" y="4107"/>
                  </a:lnTo>
                  <a:lnTo>
                    <a:pt x="13308" y="4583"/>
                  </a:lnTo>
                  <a:lnTo>
                    <a:pt x="12832" y="5023"/>
                  </a:lnTo>
                  <a:lnTo>
                    <a:pt x="12832" y="5500"/>
                  </a:lnTo>
                  <a:lnTo>
                    <a:pt x="13308" y="6416"/>
                  </a:lnTo>
                  <a:lnTo>
                    <a:pt x="13308" y="6856"/>
                  </a:lnTo>
                  <a:lnTo>
                    <a:pt x="13748" y="7333"/>
                  </a:lnTo>
                  <a:lnTo>
                    <a:pt x="14225" y="7333"/>
                  </a:lnTo>
                  <a:lnTo>
                    <a:pt x="13748" y="7773"/>
                  </a:lnTo>
                  <a:lnTo>
                    <a:pt x="14225" y="7773"/>
                  </a:lnTo>
                  <a:lnTo>
                    <a:pt x="15141" y="8249"/>
                  </a:lnTo>
                  <a:lnTo>
                    <a:pt x="15141" y="8689"/>
                  </a:lnTo>
                  <a:lnTo>
                    <a:pt x="14225" y="8689"/>
                  </a:lnTo>
                  <a:lnTo>
                    <a:pt x="14225" y="9606"/>
                  </a:lnTo>
                  <a:lnTo>
                    <a:pt x="13748" y="9606"/>
                  </a:lnTo>
                  <a:lnTo>
                    <a:pt x="13748" y="10082"/>
                  </a:lnTo>
                  <a:lnTo>
                    <a:pt x="13748" y="10522"/>
                  </a:lnTo>
                  <a:lnTo>
                    <a:pt x="13308" y="10522"/>
                  </a:lnTo>
                  <a:lnTo>
                    <a:pt x="12832" y="10999"/>
                  </a:lnTo>
                  <a:lnTo>
                    <a:pt x="12832" y="11439"/>
                  </a:lnTo>
                  <a:lnTo>
                    <a:pt x="13308" y="11439"/>
                  </a:lnTo>
                  <a:lnTo>
                    <a:pt x="13308" y="11915"/>
                  </a:lnTo>
                  <a:lnTo>
                    <a:pt x="13748" y="12355"/>
                  </a:lnTo>
                  <a:lnTo>
                    <a:pt x="14225" y="12355"/>
                  </a:lnTo>
                  <a:lnTo>
                    <a:pt x="13748" y="12832"/>
                  </a:lnTo>
                  <a:lnTo>
                    <a:pt x="13308" y="12832"/>
                  </a:lnTo>
                  <a:lnTo>
                    <a:pt x="12832" y="12355"/>
                  </a:lnTo>
                  <a:lnTo>
                    <a:pt x="12832" y="12832"/>
                  </a:lnTo>
                  <a:lnTo>
                    <a:pt x="12832" y="13272"/>
                  </a:lnTo>
                  <a:lnTo>
                    <a:pt x="12832" y="13748"/>
                  </a:lnTo>
                  <a:lnTo>
                    <a:pt x="13308" y="14188"/>
                  </a:lnTo>
                  <a:lnTo>
                    <a:pt x="13308" y="14665"/>
                  </a:lnTo>
                  <a:lnTo>
                    <a:pt x="12832" y="15105"/>
                  </a:lnTo>
                  <a:lnTo>
                    <a:pt x="12392" y="15581"/>
                  </a:lnTo>
                  <a:lnTo>
                    <a:pt x="12392" y="16021"/>
                  </a:lnTo>
                  <a:lnTo>
                    <a:pt x="12392" y="16498"/>
                  </a:lnTo>
                  <a:lnTo>
                    <a:pt x="11915" y="16938"/>
                  </a:lnTo>
                  <a:lnTo>
                    <a:pt x="11475" y="17854"/>
                  </a:lnTo>
                  <a:lnTo>
                    <a:pt x="10999" y="18771"/>
                  </a:lnTo>
                  <a:lnTo>
                    <a:pt x="10999" y="19247"/>
                  </a:lnTo>
                  <a:lnTo>
                    <a:pt x="11475" y="19687"/>
                  </a:lnTo>
                  <a:lnTo>
                    <a:pt x="11915" y="19687"/>
                  </a:lnTo>
                  <a:lnTo>
                    <a:pt x="11915" y="20604"/>
                  </a:lnTo>
                  <a:lnTo>
                    <a:pt x="11475" y="20604"/>
                  </a:lnTo>
                  <a:lnTo>
                    <a:pt x="11475" y="21080"/>
                  </a:lnTo>
                  <a:lnTo>
                    <a:pt x="12832" y="21080"/>
                  </a:lnTo>
                  <a:lnTo>
                    <a:pt x="12392" y="21520"/>
                  </a:lnTo>
                  <a:lnTo>
                    <a:pt x="11915" y="21997"/>
                  </a:lnTo>
                  <a:lnTo>
                    <a:pt x="10559" y="21997"/>
                  </a:lnTo>
                  <a:lnTo>
                    <a:pt x="10082" y="22437"/>
                  </a:lnTo>
                  <a:lnTo>
                    <a:pt x="10559" y="22913"/>
                  </a:lnTo>
                  <a:lnTo>
                    <a:pt x="8249" y="22913"/>
                  </a:lnTo>
                  <a:lnTo>
                    <a:pt x="7809" y="23353"/>
                  </a:lnTo>
                  <a:lnTo>
                    <a:pt x="7333" y="22913"/>
                  </a:lnTo>
                  <a:lnTo>
                    <a:pt x="6893" y="22913"/>
                  </a:lnTo>
                  <a:lnTo>
                    <a:pt x="6893" y="22437"/>
                  </a:lnTo>
                  <a:lnTo>
                    <a:pt x="5500" y="22437"/>
                  </a:lnTo>
                  <a:lnTo>
                    <a:pt x="5976" y="22913"/>
                  </a:lnTo>
                  <a:lnTo>
                    <a:pt x="5500" y="23353"/>
                  </a:lnTo>
                  <a:lnTo>
                    <a:pt x="5060" y="22913"/>
                  </a:lnTo>
                  <a:lnTo>
                    <a:pt x="4583" y="22913"/>
                  </a:lnTo>
                  <a:lnTo>
                    <a:pt x="4583" y="23353"/>
                  </a:lnTo>
                  <a:lnTo>
                    <a:pt x="4143" y="24270"/>
                  </a:lnTo>
                  <a:lnTo>
                    <a:pt x="3227" y="24270"/>
                  </a:lnTo>
                  <a:lnTo>
                    <a:pt x="1394" y="25186"/>
                  </a:lnTo>
                  <a:lnTo>
                    <a:pt x="1834" y="25663"/>
                  </a:lnTo>
                  <a:lnTo>
                    <a:pt x="917" y="25663"/>
                  </a:lnTo>
                  <a:lnTo>
                    <a:pt x="1" y="26103"/>
                  </a:lnTo>
                  <a:lnTo>
                    <a:pt x="477" y="27019"/>
                  </a:lnTo>
                  <a:lnTo>
                    <a:pt x="1394" y="27019"/>
                  </a:lnTo>
                  <a:lnTo>
                    <a:pt x="1394" y="26579"/>
                  </a:lnTo>
                  <a:lnTo>
                    <a:pt x="1834" y="26579"/>
                  </a:lnTo>
                  <a:lnTo>
                    <a:pt x="1834" y="27019"/>
                  </a:lnTo>
                  <a:lnTo>
                    <a:pt x="2310" y="26579"/>
                  </a:lnTo>
                  <a:lnTo>
                    <a:pt x="3227" y="26103"/>
                  </a:lnTo>
                  <a:lnTo>
                    <a:pt x="4143" y="26579"/>
                  </a:lnTo>
                  <a:lnTo>
                    <a:pt x="5060" y="26103"/>
                  </a:lnTo>
                  <a:lnTo>
                    <a:pt x="5060" y="27019"/>
                  </a:lnTo>
                  <a:lnTo>
                    <a:pt x="5500" y="27496"/>
                  </a:lnTo>
                  <a:lnTo>
                    <a:pt x="6893" y="27019"/>
                  </a:lnTo>
                  <a:lnTo>
                    <a:pt x="7333" y="26579"/>
                  </a:lnTo>
                  <a:lnTo>
                    <a:pt x="6893" y="26103"/>
                  </a:lnTo>
                  <a:lnTo>
                    <a:pt x="6893" y="25663"/>
                  </a:lnTo>
                  <a:lnTo>
                    <a:pt x="7333" y="25186"/>
                  </a:lnTo>
                  <a:lnTo>
                    <a:pt x="8249" y="25663"/>
                  </a:lnTo>
                  <a:lnTo>
                    <a:pt x="10082" y="25663"/>
                  </a:lnTo>
                  <a:lnTo>
                    <a:pt x="10559" y="26103"/>
                  </a:lnTo>
                  <a:lnTo>
                    <a:pt x="10999" y="26579"/>
                  </a:lnTo>
                  <a:lnTo>
                    <a:pt x="10999" y="27019"/>
                  </a:lnTo>
                  <a:lnTo>
                    <a:pt x="11475" y="27019"/>
                  </a:lnTo>
                  <a:lnTo>
                    <a:pt x="11915" y="26103"/>
                  </a:lnTo>
                  <a:lnTo>
                    <a:pt x="12832" y="26103"/>
                  </a:lnTo>
                  <a:lnTo>
                    <a:pt x="13748" y="26579"/>
                  </a:lnTo>
                  <a:lnTo>
                    <a:pt x="14665" y="26579"/>
                  </a:lnTo>
                  <a:lnTo>
                    <a:pt x="14665" y="26103"/>
                  </a:lnTo>
                  <a:lnTo>
                    <a:pt x="15141" y="25663"/>
                  </a:lnTo>
                  <a:lnTo>
                    <a:pt x="15581" y="26103"/>
                  </a:lnTo>
                  <a:lnTo>
                    <a:pt x="16058" y="26579"/>
                  </a:lnTo>
                  <a:lnTo>
                    <a:pt x="16974" y="26579"/>
                  </a:lnTo>
                  <a:lnTo>
                    <a:pt x="16974" y="27019"/>
                  </a:lnTo>
                  <a:lnTo>
                    <a:pt x="18331" y="27019"/>
                  </a:lnTo>
                  <a:lnTo>
                    <a:pt x="19247" y="26579"/>
                  </a:lnTo>
                  <a:lnTo>
                    <a:pt x="19724" y="26579"/>
                  </a:lnTo>
                  <a:lnTo>
                    <a:pt x="20164" y="27019"/>
                  </a:lnTo>
                  <a:lnTo>
                    <a:pt x="20640" y="27019"/>
                  </a:lnTo>
                  <a:lnTo>
                    <a:pt x="21080" y="27496"/>
                  </a:lnTo>
                  <a:lnTo>
                    <a:pt x="21997" y="27019"/>
                  </a:lnTo>
                  <a:lnTo>
                    <a:pt x="22473" y="27019"/>
                  </a:lnTo>
                  <a:lnTo>
                    <a:pt x="22913" y="27496"/>
                  </a:lnTo>
                  <a:lnTo>
                    <a:pt x="23390" y="27019"/>
                  </a:lnTo>
                  <a:lnTo>
                    <a:pt x="23830" y="26579"/>
                  </a:lnTo>
                  <a:lnTo>
                    <a:pt x="24306" y="26579"/>
                  </a:lnTo>
                  <a:lnTo>
                    <a:pt x="24746" y="26103"/>
                  </a:lnTo>
                  <a:lnTo>
                    <a:pt x="25223" y="25186"/>
                  </a:lnTo>
                  <a:lnTo>
                    <a:pt x="24746" y="24746"/>
                  </a:lnTo>
                  <a:lnTo>
                    <a:pt x="24306" y="24746"/>
                  </a:lnTo>
                  <a:lnTo>
                    <a:pt x="23830" y="25663"/>
                  </a:lnTo>
                  <a:lnTo>
                    <a:pt x="23390" y="25186"/>
                  </a:lnTo>
                  <a:lnTo>
                    <a:pt x="22913" y="25186"/>
                  </a:lnTo>
                  <a:lnTo>
                    <a:pt x="22473" y="24746"/>
                  </a:lnTo>
                  <a:lnTo>
                    <a:pt x="21997" y="24270"/>
                  </a:lnTo>
                  <a:lnTo>
                    <a:pt x="21997" y="23830"/>
                  </a:lnTo>
                  <a:lnTo>
                    <a:pt x="23390" y="23830"/>
                  </a:lnTo>
                  <a:lnTo>
                    <a:pt x="23830" y="23353"/>
                  </a:lnTo>
                  <a:lnTo>
                    <a:pt x="23830" y="22913"/>
                  </a:lnTo>
                  <a:lnTo>
                    <a:pt x="23390" y="22913"/>
                  </a:lnTo>
                  <a:lnTo>
                    <a:pt x="23830" y="22437"/>
                  </a:lnTo>
                  <a:lnTo>
                    <a:pt x="25223" y="22437"/>
                  </a:lnTo>
                  <a:lnTo>
                    <a:pt x="25223" y="21997"/>
                  </a:lnTo>
                  <a:lnTo>
                    <a:pt x="26139" y="21997"/>
                  </a:lnTo>
                  <a:lnTo>
                    <a:pt x="26579" y="21520"/>
                  </a:lnTo>
                  <a:lnTo>
                    <a:pt x="27056" y="21080"/>
                  </a:lnTo>
                  <a:lnTo>
                    <a:pt x="27056" y="20164"/>
                  </a:lnTo>
                  <a:lnTo>
                    <a:pt x="27496" y="19247"/>
                  </a:lnTo>
                  <a:lnTo>
                    <a:pt x="27496" y="18771"/>
                  </a:lnTo>
                  <a:lnTo>
                    <a:pt x="27496" y="17854"/>
                  </a:lnTo>
                  <a:lnTo>
                    <a:pt x="26579" y="17414"/>
                  </a:lnTo>
                  <a:lnTo>
                    <a:pt x="25663" y="16938"/>
                  </a:lnTo>
                  <a:lnTo>
                    <a:pt x="24746" y="16938"/>
                  </a:lnTo>
                  <a:lnTo>
                    <a:pt x="24306" y="16498"/>
                  </a:lnTo>
                  <a:lnTo>
                    <a:pt x="23830" y="16938"/>
                  </a:lnTo>
                  <a:lnTo>
                    <a:pt x="23390" y="16938"/>
                  </a:lnTo>
                  <a:lnTo>
                    <a:pt x="22913" y="17854"/>
                  </a:lnTo>
                  <a:lnTo>
                    <a:pt x="22473" y="17414"/>
                  </a:lnTo>
                  <a:lnTo>
                    <a:pt x="22473" y="16938"/>
                  </a:lnTo>
                  <a:lnTo>
                    <a:pt x="21997" y="16021"/>
                  </a:lnTo>
                  <a:lnTo>
                    <a:pt x="22913" y="16021"/>
                  </a:lnTo>
                  <a:lnTo>
                    <a:pt x="23390" y="15581"/>
                  </a:lnTo>
                  <a:lnTo>
                    <a:pt x="23830" y="15105"/>
                  </a:lnTo>
                  <a:lnTo>
                    <a:pt x="23830" y="14665"/>
                  </a:lnTo>
                  <a:lnTo>
                    <a:pt x="23390" y="14188"/>
                  </a:lnTo>
                  <a:lnTo>
                    <a:pt x="23390" y="13748"/>
                  </a:lnTo>
                  <a:lnTo>
                    <a:pt x="22913" y="13272"/>
                  </a:lnTo>
                  <a:lnTo>
                    <a:pt x="22913" y="12832"/>
                  </a:lnTo>
                  <a:lnTo>
                    <a:pt x="21997" y="12355"/>
                  </a:lnTo>
                  <a:lnTo>
                    <a:pt x="21557" y="12355"/>
                  </a:lnTo>
                  <a:lnTo>
                    <a:pt x="21557" y="11915"/>
                  </a:lnTo>
                  <a:lnTo>
                    <a:pt x="22473" y="11915"/>
                  </a:lnTo>
                  <a:lnTo>
                    <a:pt x="22913" y="12355"/>
                  </a:lnTo>
                  <a:lnTo>
                    <a:pt x="22913" y="9606"/>
                  </a:lnTo>
                  <a:lnTo>
                    <a:pt x="22913" y="9166"/>
                  </a:lnTo>
                  <a:lnTo>
                    <a:pt x="22473" y="8689"/>
                  </a:lnTo>
                  <a:lnTo>
                    <a:pt x="22473" y="8249"/>
                  </a:lnTo>
                  <a:lnTo>
                    <a:pt x="21997" y="7773"/>
                  </a:lnTo>
                  <a:lnTo>
                    <a:pt x="21997" y="7333"/>
                  </a:lnTo>
                  <a:lnTo>
                    <a:pt x="21557" y="7333"/>
                  </a:lnTo>
                  <a:lnTo>
                    <a:pt x="21080" y="6856"/>
                  </a:lnTo>
                  <a:lnTo>
                    <a:pt x="20640" y="6856"/>
                  </a:lnTo>
                  <a:lnTo>
                    <a:pt x="20640" y="6416"/>
                  </a:lnTo>
                  <a:lnTo>
                    <a:pt x="20640" y="5500"/>
                  </a:lnTo>
                  <a:lnTo>
                    <a:pt x="20640" y="5023"/>
                  </a:lnTo>
                  <a:lnTo>
                    <a:pt x="21080" y="4583"/>
                  </a:lnTo>
                  <a:lnTo>
                    <a:pt x="21080" y="4107"/>
                  </a:lnTo>
                  <a:lnTo>
                    <a:pt x="20164" y="3667"/>
                  </a:lnTo>
                  <a:lnTo>
                    <a:pt x="20164" y="3190"/>
                  </a:lnTo>
                  <a:lnTo>
                    <a:pt x="20164" y="2750"/>
                  </a:lnTo>
                  <a:lnTo>
                    <a:pt x="20640" y="1357"/>
                  </a:lnTo>
                  <a:lnTo>
                    <a:pt x="20164" y="1357"/>
                  </a:lnTo>
                  <a:lnTo>
                    <a:pt x="197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06" name="Google Shape;7106;p91"/>
            <p:cNvSpPr/>
            <p:nvPr/>
          </p:nvSpPr>
          <p:spPr>
            <a:xfrm>
              <a:off x="1512750" y="2953725"/>
              <a:ext cx="252075" cy="240150"/>
            </a:xfrm>
            <a:custGeom>
              <a:avLst/>
              <a:gdLst/>
              <a:ahLst/>
              <a:cxnLst/>
              <a:rect l="l" t="t" r="r" b="b"/>
              <a:pathLst>
                <a:path w="10083" h="9606" extrusionOk="0">
                  <a:moveTo>
                    <a:pt x="7773" y="0"/>
                  </a:moveTo>
                  <a:lnTo>
                    <a:pt x="6416" y="440"/>
                  </a:lnTo>
                  <a:lnTo>
                    <a:pt x="5940" y="440"/>
                  </a:lnTo>
                  <a:lnTo>
                    <a:pt x="5500" y="917"/>
                  </a:lnTo>
                  <a:lnTo>
                    <a:pt x="4583" y="917"/>
                  </a:lnTo>
                  <a:lnTo>
                    <a:pt x="4107" y="1357"/>
                  </a:lnTo>
                  <a:lnTo>
                    <a:pt x="3667" y="1357"/>
                  </a:lnTo>
                  <a:lnTo>
                    <a:pt x="3667" y="2273"/>
                  </a:lnTo>
                  <a:lnTo>
                    <a:pt x="4107" y="1833"/>
                  </a:lnTo>
                  <a:lnTo>
                    <a:pt x="4583" y="1357"/>
                  </a:lnTo>
                  <a:lnTo>
                    <a:pt x="5023" y="1833"/>
                  </a:lnTo>
                  <a:lnTo>
                    <a:pt x="5500" y="1357"/>
                  </a:lnTo>
                  <a:lnTo>
                    <a:pt x="5940" y="1357"/>
                  </a:lnTo>
                  <a:lnTo>
                    <a:pt x="5940" y="1833"/>
                  </a:lnTo>
                  <a:lnTo>
                    <a:pt x="5500" y="2273"/>
                  </a:lnTo>
                  <a:lnTo>
                    <a:pt x="5500" y="2750"/>
                  </a:lnTo>
                  <a:lnTo>
                    <a:pt x="5940" y="3190"/>
                  </a:lnTo>
                  <a:lnTo>
                    <a:pt x="5500" y="3190"/>
                  </a:lnTo>
                  <a:lnTo>
                    <a:pt x="5940" y="3666"/>
                  </a:lnTo>
                  <a:lnTo>
                    <a:pt x="5500" y="4583"/>
                  </a:lnTo>
                  <a:lnTo>
                    <a:pt x="5023" y="4583"/>
                  </a:lnTo>
                  <a:lnTo>
                    <a:pt x="4583" y="5023"/>
                  </a:lnTo>
                  <a:lnTo>
                    <a:pt x="4107" y="5499"/>
                  </a:lnTo>
                  <a:lnTo>
                    <a:pt x="3190" y="5023"/>
                  </a:lnTo>
                  <a:lnTo>
                    <a:pt x="2750" y="5499"/>
                  </a:lnTo>
                  <a:lnTo>
                    <a:pt x="1357" y="5499"/>
                  </a:lnTo>
                  <a:lnTo>
                    <a:pt x="917" y="5023"/>
                  </a:lnTo>
                  <a:lnTo>
                    <a:pt x="441" y="5939"/>
                  </a:lnTo>
                  <a:lnTo>
                    <a:pt x="441" y="6416"/>
                  </a:lnTo>
                  <a:lnTo>
                    <a:pt x="1" y="6856"/>
                  </a:lnTo>
                  <a:lnTo>
                    <a:pt x="917" y="6856"/>
                  </a:lnTo>
                  <a:lnTo>
                    <a:pt x="1357" y="6416"/>
                  </a:lnTo>
                  <a:lnTo>
                    <a:pt x="1357" y="7332"/>
                  </a:lnTo>
                  <a:lnTo>
                    <a:pt x="917" y="7332"/>
                  </a:lnTo>
                  <a:lnTo>
                    <a:pt x="917" y="7772"/>
                  </a:lnTo>
                  <a:lnTo>
                    <a:pt x="2274" y="7772"/>
                  </a:lnTo>
                  <a:lnTo>
                    <a:pt x="2750" y="6856"/>
                  </a:lnTo>
                  <a:lnTo>
                    <a:pt x="3667" y="6856"/>
                  </a:lnTo>
                  <a:lnTo>
                    <a:pt x="3667" y="7332"/>
                  </a:lnTo>
                  <a:lnTo>
                    <a:pt x="3667" y="7772"/>
                  </a:lnTo>
                  <a:lnTo>
                    <a:pt x="3667" y="8249"/>
                  </a:lnTo>
                  <a:lnTo>
                    <a:pt x="5023" y="8249"/>
                  </a:lnTo>
                  <a:lnTo>
                    <a:pt x="4583" y="8689"/>
                  </a:lnTo>
                  <a:lnTo>
                    <a:pt x="5023" y="9165"/>
                  </a:lnTo>
                  <a:lnTo>
                    <a:pt x="5940" y="9605"/>
                  </a:lnTo>
                  <a:lnTo>
                    <a:pt x="7773" y="9605"/>
                  </a:lnTo>
                  <a:lnTo>
                    <a:pt x="8249" y="9165"/>
                  </a:lnTo>
                  <a:lnTo>
                    <a:pt x="8249" y="8689"/>
                  </a:lnTo>
                  <a:lnTo>
                    <a:pt x="8689" y="8689"/>
                  </a:lnTo>
                  <a:lnTo>
                    <a:pt x="8689" y="7772"/>
                  </a:lnTo>
                  <a:lnTo>
                    <a:pt x="8249" y="7772"/>
                  </a:lnTo>
                  <a:lnTo>
                    <a:pt x="7773" y="7332"/>
                  </a:lnTo>
                  <a:lnTo>
                    <a:pt x="7773" y="6856"/>
                  </a:lnTo>
                  <a:lnTo>
                    <a:pt x="8249" y="5939"/>
                  </a:lnTo>
                  <a:lnTo>
                    <a:pt x="8689" y="5023"/>
                  </a:lnTo>
                  <a:lnTo>
                    <a:pt x="9166" y="4583"/>
                  </a:lnTo>
                  <a:lnTo>
                    <a:pt x="9166" y="4106"/>
                  </a:lnTo>
                  <a:lnTo>
                    <a:pt x="9166" y="3666"/>
                  </a:lnTo>
                  <a:lnTo>
                    <a:pt x="9606" y="3190"/>
                  </a:lnTo>
                  <a:lnTo>
                    <a:pt x="10082" y="2750"/>
                  </a:lnTo>
                  <a:lnTo>
                    <a:pt x="10082" y="2273"/>
                  </a:lnTo>
                  <a:lnTo>
                    <a:pt x="9606" y="1833"/>
                  </a:lnTo>
                  <a:lnTo>
                    <a:pt x="9606" y="1357"/>
                  </a:lnTo>
                  <a:lnTo>
                    <a:pt x="9606" y="917"/>
                  </a:lnTo>
                  <a:lnTo>
                    <a:pt x="9166" y="917"/>
                  </a:lnTo>
                  <a:lnTo>
                    <a:pt x="9166" y="0"/>
                  </a:lnTo>
                  <a:lnTo>
                    <a:pt x="8689" y="0"/>
                  </a:lnTo>
                  <a:lnTo>
                    <a:pt x="8249" y="440"/>
                  </a:lnTo>
                  <a:lnTo>
                    <a:pt x="7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07" name="Google Shape;7107;p91"/>
            <p:cNvSpPr/>
            <p:nvPr/>
          </p:nvSpPr>
          <p:spPr>
            <a:xfrm>
              <a:off x="1821625" y="2403825"/>
              <a:ext cx="11925" cy="25"/>
            </a:xfrm>
            <a:custGeom>
              <a:avLst/>
              <a:gdLst/>
              <a:ahLst/>
              <a:cxnLst/>
              <a:rect l="l" t="t" r="r" b="b"/>
              <a:pathLst>
                <a:path w="477" h="1" extrusionOk="0">
                  <a:moveTo>
                    <a:pt x="0" y="0"/>
                  </a:moveTo>
                  <a:lnTo>
                    <a:pt x="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08" name="Google Shape;7108;p91"/>
            <p:cNvSpPr/>
            <p:nvPr/>
          </p:nvSpPr>
          <p:spPr>
            <a:xfrm>
              <a:off x="1707050" y="2380900"/>
              <a:ext cx="11950" cy="25"/>
            </a:xfrm>
            <a:custGeom>
              <a:avLst/>
              <a:gdLst/>
              <a:ahLst/>
              <a:cxnLst/>
              <a:rect l="l" t="t" r="r" b="b"/>
              <a:pathLst>
                <a:path w="478" h="1" extrusionOk="0">
                  <a:moveTo>
                    <a:pt x="477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09" name="Google Shape;7109;p91"/>
            <p:cNvSpPr/>
            <p:nvPr/>
          </p:nvSpPr>
          <p:spPr>
            <a:xfrm>
              <a:off x="1650225" y="2254425"/>
              <a:ext cx="343725" cy="516025"/>
            </a:xfrm>
            <a:custGeom>
              <a:avLst/>
              <a:gdLst/>
              <a:ahLst/>
              <a:cxnLst/>
              <a:rect l="l" t="t" r="r" b="b"/>
              <a:pathLst>
                <a:path w="13749" h="20641" extrusionOk="0">
                  <a:moveTo>
                    <a:pt x="6416" y="1"/>
                  </a:moveTo>
                  <a:lnTo>
                    <a:pt x="6416" y="477"/>
                  </a:lnTo>
                  <a:lnTo>
                    <a:pt x="5940" y="1394"/>
                  </a:lnTo>
                  <a:lnTo>
                    <a:pt x="6416" y="1394"/>
                  </a:lnTo>
                  <a:lnTo>
                    <a:pt x="5940" y="1834"/>
                  </a:lnTo>
                  <a:lnTo>
                    <a:pt x="5023" y="1394"/>
                  </a:lnTo>
                  <a:lnTo>
                    <a:pt x="5023" y="1394"/>
                  </a:lnTo>
                  <a:lnTo>
                    <a:pt x="5500" y="1834"/>
                  </a:lnTo>
                  <a:lnTo>
                    <a:pt x="5023" y="2310"/>
                  </a:lnTo>
                  <a:lnTo>
                    <a:pt x="4583" y="2750"/>
                  </a:lnTo>
                  <a:lnTo>
                    <a:pt x="5023" y="3227"/>
                  </a:lnTo>
                  <a:lnTo>
                    <a:pt x="5023" y="3667"/>
                  </a:lnTo>
                  <a:lnTo>
                    <a:pt x="5023" y="4143"/>
                  </a:lnTo>
                  <a:lnTo>
                    <a:pt x="4583" y="3667"/>
                  </a:lnTo>
                  <a:lnTo>
                    <a:pt x="4107" y="3667"/>
                  </a:lnTo>
                  <a:lnTo>
                    <a:pt x="4107" y="3227"/>
                  </a:lnTo>
                  <a:lnTo>
                    <a:pt x="3190" y="3227"/>
                  </a:lnTo>
                  <a:lnTo>
                    <a:pt x="2750" y="3667"/>
                  </a:lnTo>
                  <a:lnTo>
                    <a:pt x="2750" y="4143"/>
                  </a:lnTo>
                  <a:lnTo>
                    <a:pt x="2750" y="4583"/>
                  </a:lnTo>
                  <a:lnTo>
                    <a:pt x="2750" y="5060"/>
                  </a:lnTo>
                  <a:lnTo>
                    <a:pt x="3190" y="5500"/>
                  </a:lnTo>
                  <a:lnTo>
                    <a:pt x="3190" y="5976"/>
                  </a:lnTo>
                  <a:lnTo>
                    <a:pt x="2274" y="5976"/>
                  </a:lnTo>
                  <a:lnTo>
                    <a:pt x="2274" y="6893"/>
                  </a:lnTo>
                  <a:lnTo>
                    <a:pt x="2274" y="7333"/>
                  </a:lnTo>
                  <a:lnTo>
                    <a:pt x="1834" y="7333"/>
                  </a:lnTo>
                  <a:lnTo>
                    <a:pt x="1357" y="7809"/>
                  </a:lnTo>
                  <a:lnTo>
                    <a:pt x="1357" y="8249"/>
                  </a:lnTo>
                  <a:lnTo>
                    <a:pt x="1357" y="8726"/>
                  </a:lnTo>
                  <a:lnTo>
                    <a:pt x="441" y="9166"/>
                  </a:lnTo>
                  <a:lnTo>
                    <a:pt x="441" y="9642"/>
                  </a:lnTo>
                  <a:lnTo>
                    <a:pt x="917" y="9642"/>
                  </a:lnTo>
                  <a:lnTo>
                    <a:pt x="1357" y="10082"/>
                  </a:lnTo>
                  <a:lnTo>
                    <a:pt x="1834" y="9166"/>
                  </a:lnTo>
                  <a:lnTo>
                    <a:pt x="2274" y="9166"/>
                  </a:lnTo>
                  <a:lnTo>
                    <a:pt x="2750" y="8726"/>
                  </a:lnTo>
                  <a:lnTo>
                    <a:pt x="3190" y="8726"/>
                  </a:lnTo>
                  <a:lnTo>
                    <a:pt x="2750" y="9166"/>
                  </a:lnTo>
                  <a:lnTo>
                    <a:pt x="2274" y="9642"/>
                  </a:lnTo>
                  <a:lnTo>
                    <a:pt x="1834" y="10082"/>
                  </a:lnTo>
                  <a:lnTo>
                    <a:pt x="2750" y="10082"/>
                  </a:lnTo>
                  <a:lnTo>
                    <a:pt x="2750" y="10559"/>
                  </a:lnTo>
                  <a:lnTo>
                    <a:pt x="1357" y="10559"/>
                  </a:lnTo>
                  <a:lnTo>
                    <a:pt x="917" y="10999"/>
                  </a:lnTo>
                  <a:lnTo>
                    <a:pt x="917" y="12392"/>
                  </a:lnTo>
                  <a:lnTo>
                    <a:pt x="917" y="12832"/>
                  </a:lnTo>
                  <a:lnTo>
                    <a:pt x="917" y="13308"/>
                  </a:lnTo>
                  <a:lnTo>
                    <a:pt x="1357" y="12832"/>
                  </a:lnTo>
                  <a:lnTo>
                    <a:pt x="1834" y="11475"/>
                  </a:lnTo>
                  <a:lnTo>
                    <a:pt x="2274" y="11475"/>
                  </a:lnTo>
                  <a:lnTo>
                    <a:pt x="2750" y="11915"/>
                  </a:lnTo>
                  <a:lnTo>
                    <a:pt x="2750" y="12392"/>
                  </a:lnTo>
                  <a:lnTo>
                    <a:pt x="2274" y="12832"/>
                  </a:lnTo>
                  <a:lnTo>
                    <a:pt x="1834" y="13308"/>
                  </a:lnTo>
                  <a:lnTo>
                    <a:pt x="1834" y="13748"/>
                  </a:lnTo>
                  <a:lnTo>
                    <a:pt x="2274" y="13748"/>
                  </a:lnTo>
                  <a:lnTo>
                    <a:pt x="2750" y="13308"/>
                  </a:lnTo>
                  <a:lnTo>
                    <a:pt x="3190" y="14225"/>
                  </a:lnTo>
                  <a:lnTo>
                    <a:pt x="3667" y="13748"/>
                  </a:lnTo>
                  <a:lnTo>
                    <a:pt x="3667" y="14225"/>
                  </a:lnTo>
                  <a:lnTo>
                    <a:pt x="3190" y="14665"/>
                  </a:lnTo>
                  <a:lnTo>
                    <a:pt x="3190" y="15141"/>
                  </a:lnTo>
                  <a:lnTo>
                    <a:pt x="2750" y="15581"/>
                  </a:lnTo>
                  <a:lnTo>
                    <a:pt x="2274" y="16058"/>
                  </a:lnTo>
                  <a:lnTo>
                    <a:pt x="1834" y="16498"/>
                  </a:lnTo>
                  <a:lnTo>
                    <a:pt x="1357" y="16498"/>
                  </a:lnTo>
                  <a:lnTo>
                    <a:pt x="1357" y="16974"/>
                  </a:lnTo>
                  <a:lnTo>
                    <a:pt x="917" y="17414"/>
                  </a:lnTo>
                  <a:lnTo>
                    <a:pt x="441" y="17414"/>
                  </a:lnTo>
                  <a:lnTo>
                    <a:pt x="441" y="18331"/>
                  </a:lnTo>
                  <a:lnTo>
                    <a:pt x="1" y="18331"/>
                  </a:lnTo>
                  <a:lnTo>
                    <a:pt x="1" y="18807"/>
                  </a:lnTo>
                  <a:lnTo>
                    <a:pt x="1" y="19724"/>
                  </a:lnTo>
                  <a:lnTo>
                    <a:pt x="441" y="20164"/>
                  </a:lnTo>
                  <a:lnTo>
                    <a:pt x="917" y="20164"/>
                  </a:lnTo>
                  <a:lnTo>
                    <a:pt x="917" y="19724"/>
                  </a:lnTo>
                  <a:lnTo>
                    <a:pt x="441" y="19247"/>
                  </a:lnTo>
                  <a:lnTo>
                    <a:pt x="1357" y="19247"/>
                  </a:lnTo>
                  <a:lnTo>
                    <a:pt x="1834" y="19724"/>
                  </a:lnTo>
                  <a:lnTo>
                    <a:pt x="1834" y="20164"/>
                  </a:lnTo>
                  <a:lnTo>
                    <a:pt x="2274" y="20640"/>
                  </a:lnTo>
                  <a:lnTo>
                    <a:pt x="2274" y="20164"/>
                  </a:lnTo>
                  <a:lnTo>
                    <a:pt x="2274" y="19724"/>
                  </a:lnTo>
                  <a:lnTo>
                    <a:pt x="2750" y="18807"/>
                  </a:lnTo>
                  <a:lnTo>
                    <a:pt x="3190" y="19247"/>
                  </a:lnTo>
                  <a:lnTo>
                    <a:pt x="3190" y="19724"/>
                  </a:lnTo>
                  <a:lnTo>
                    <a:pt x="4107" y="19247"/>
                  </a:lnTo>
                  <a:lnTo>
                    <a:pt x="4107" y="19724"/>
                  </a:lnTo>
                  <a:lnTo>
                    <a:pt x="4583" y="19724"/>
                  </a:lnTo>
                  <a:lnTo>
                    <a:pt x="4583" y="19247"/>
                  </a:lnTo>
                  <a:lnTo>
                    <a:pt x="5023" y="19247"/>
                  </a:lnTo>
                  <a:lnTo>
                    <a:pt x="5500" y="19724"/>
                  </a:lnTo>
                  <a:lnTo>
                    <a:pt x="5940" y="19724"/>
                  </a:lnTo>
                  <a:lnTo>
                    <a:pt x="6416" y="19247"/>
                  </a:lnTo>
                  <a:lnTo>
                    <a:pt x="6416" y="19724"/>
                  </a:lnTo>
                  <a:lnTo>
                    <a:pt x="6856" y="19724"/>
                  </a:lnTo>
                  <a:lnTo>
                    <a:pt x="6856" y="20164"/>
                  </a:lnTo>
                  <a:lnTo>
                    <a:pt x="7333" y="20164"/>
                  </a:lnTo>
                  <a:lnTo>
                    <a:pt x="7773" y="19724"/>
                  </a:lnTo>
                  <a:lnTo>
                    <a:pt x="8249" y="19247"/>
                  </a:lnTo>
                  <a:lnTo>
                    <a:pt x="8689" y="19247"/>
                  </a:lnTo>
                  <a:lnTo>
                    <a:pt x="8689" y="18807"/>
                  </a:lnTo>
                  <a:lnTo>
                    <a:pt x="8689" y="18331"/>
                  </a:lnTo>
                  <a:lnTo>
                    <a:pt x="9166" y="18331"/>
                  </a:lnTo>
                  <a:lnTo>
                    <a:pt x="9166" y="17891"/>
                  </a:lnTo>
                  <a:lnTo>
                    <a:pt x="9606" y="17891"/>
                  </a:lnTo>
                  <a:lnTo>
                    <a:pt x="10082" y="18331"/>
                  </a:lnTo>
                  <a:lnTo>
                    <a:pt x="10522" y="17891"/>
                  </a:lnTo>
                  <a:lnTo>
                    <a:pt x="10082" y="17414"/>
                  </a:lnTo>
                  <a:lnTo>
                    <a:pt x="10522" y="17414"/>
                  </a:lnTo>
                  <a:lnTo>
                    <a:pt x="10999" y="16498"/>
                  </a:lnTo>
                  <a:lnTo>
                    <a:pt x="10522" y="15581"/>
                  </a:lnTo>
                  <a:lnTo>
                    <a:pt x="9606" y="15141"/>
                  </a:lnTo>
                  <a:lnTo>
                    <a:pt x="9166" y="14665"/>
                  </a:lnTo>
                  <a:lnTo>
                    <a:pt x="7333" y="14665"/>
                  </a:lnTo>
                  <a:lnTo>
                    <a:pt x="6856" y="14225"/>
                  </a:lnTo>
                  <a:lnTo>
                    <a:pt x="6416" y="14225"/>
                  </a:lnTo>
                  <a:lnTo>
                    <a:pt x="6416" y="13748"/>
                  </a:lnTo>
                  <a:lnTo>
                    <a:pt x="6856" y="13748"/>
                  </a:lnTo>
                  <a:lnTo>
                    <a:pt x="7333" y="14225"/>
                  </a:lnTo>
                  <a:lnTo>
                    <a:pt x="8249" y="14225"/>
                  </a:lnTo>
                  <a:lnTo>
                    <a:pt x="8249" y="13748"/>
                  </a:lnTo>
                  <a:lnTo>
                    <a:pt x="9166" y="13748"/>
                  </a:lnTo>
                  <a:lnTo>
                    <a:pt x="9606" y="12832"/>
                  </a:lnTo>
                  <a:lnTo>
                    <a:pt x="9166" y="12832"/>
                  </a:lnTo>
                  <a:lnTo>
                    <a:pt x="8689" y="12392"/>
                  </a:lnTo>
                  <a:lnTo>
                    <a:pt x="8249" y="12832"/>
                  </a:lnTo>
                  <a:lnTo>
                    <a:pt x="8249" y="12392"/>
                  </a:lnTo>
                  <a:lnTo>
                    <a:pt x="9166" y="11915"/>
                  </a:lnTo>
                  <a:lnTo>
                    <a:pt x="9606" y="11915"/>
                  </a:lnTo>
                  <a:lnTo>
                    <a:pt x="10082" y="12392"/>
                  </a:lnTo>
                  <a:lnTo>
                    <a:pt x="10522" y="11915"/>
                  </a:lnTo>
                  <a:lnTo>
                    <a:pt x="10999" y="11915"/>
                  </a:lnTo>
                  <a:lnTo>
                    <a:pt x="10999" y="11475"/>
                  </a:lnTo>
                  <a:lnTo>
                    <a:pt x="11915" y="10999"/>
                  </a:lnTo>
                  <a:lnTo>
                    <a:pt x="12355" y="10559"/>
                  </a:lnTo>
                  <a:lnTo>
                    <a:pt x="12355" y="10082"/>
                  </a:lnTo>
                  <a:lnTo>
                    <a:pt x="11915" y="9642"/>
                  </a:lnTo>
                  <a:lnTo>
                    <a:pt x="12355" y="8726"/>
                  </a:lnTo>
                  <a:lnTo>
                    <a:pt x="12832" y="8726"/>
                  </a:lnTo>
                  <a:lnTo>
                    <a:pt x="12832" y="8249"/>
                  </a:lnTo>
                  <a:lnTo>
                    <a:pt x="13272" y="8249"/>
                  </a:lnTo>
                  <a:lnTo>
                    <a:pt x="13748" y="7809"/>
                  </a:lnTo>
                  <a:lnTo>
                    <a:pt x="13748" y="7333"/>
                  </a:lnTo>
                  <a:lnTo>
                    <a:pt x="13748" y="6893"/>
                  </a:lnTo>
                  <a:lnTo>
                    <a:pt x="12355" y="6893"/>
                  </a:lnTo>
                  <a:lnTo>
                    <a:pt x="12355" y="6416"/>
                  </a:lnTo>
                  <a:lnTo>
                    <a:pt x="11439" y="5976"/>
                  </a:lnTo>
                  <a:lnTo>
                    <a:pt x="9606" y="5976"/>
                  </a:lnTo>
                  <a:lnTo>
                    <a:pt x="8689" y="6416"/>
                  </a:lnTo>
                  <a:lnTo>
                    <a:pt x="8249" y="6416"/>
                  </a:lnTo>
                  <a:lnTo>
                    <a:pt x="7333" y="6893"/>
                  </a:lnTo>
                  <a:lnTo>
                    <a:pt x="6856" y="6893"/>
                  </a:lnTo>
                  <a:lnTo>
                    <a:pt x="6856" y="6416"/>
                  </a:lnTo>
                  <a:lnTo>
                    <a:pt x="6856" y="5976"/>
                  </a:lnTo>
                  <a:lnTo>
                    <a:pt x="6856" y="5500"/>
                  </a:lnTo>
                  <a:lnTo>
                    <a:pt x="7773" y="4583"/>
                  </a:lnTo>
                  <a:lnTo>
                    <a:pt x="8249" y="4583"/>
                  </a:lnTo>
                  <a:lnTo>
                    <a:pt x="8249" y="4143"/>
                  </a:lnTo>
                  <a:lnTo>
                    <a:pt x="8689" y="3667"/>
                  </a:lnTo>
                  <a:lnTo>
                    <a:pt x="9606" y="3667"/>
                  </a:lnTo>
                  <a:lnTo>
                    <a:pt x="10082" y="3227"/>
                  </a:lnTo>
                  <a:lnTo>
                    <a:pt x="10522" y="2750"/>
                  </a:lnTo>
                  <a:lnTo>
                    <a:pt x="11439" y="2750"/>
                  </a:lnTo>
                  <a:lnTo>
                    <a:pt x="11439" y="1834"/>
                  </a:lnTo>
                  <a:lnTo>
                    <a:pt x="11915" y="1394"/>
                  </a:lnTo>
                  <a:lnTo>
                    <a:pt x="11439" y="917"/>
                  </a:lnTo>
                  <a:lnTo>
                    <a:pt x="10999" y="917"/>
                  </a:lnTo>
                  <a:lnTo>
                    <a:pt x="10082" y="1394"/>
                  </a:lnTo>
                  <a:lnTo>
                    <a:pt x="10082" y="917"/>
                  </a:lnTo>
                  <a:lnTo>
                    <a:pt x="9166" y="1394"/>
                  </a:lnTo>
                  <a:lnTo>
                    <a:pt x="8249" y="917"/>
                  </a:lnTo>
                  <a:lnTo>
                    <a:pt x="8249" y="477"/>
                  </a:lnTo>
                  <a:lnTo>
                    <a:pt x="7773" y="917"/>
                  </a:lnTo>
                  <a:lnTo>
                    <a:pt x="7333" y="477"/>
                  </a:lnTo>
                  <a:lnTo>
                    <a:pt x="7773" y="477"/>
                  </a:lnTo>
                  <a:lnTo>
                    <a:pt x="6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10" name="Google Shape;7110;p91"/>
            <p:cNvSpPr/>
            <p:nvPr/>
          </p:nvSpPr>
          <p:spPr>
            <a:xfrm>
              <a:off x="2371525" y="3961875"/>
              <a:ext cx="1214400" cy="1179575"/>
            </a:xfrm>
            <a:custGeom>
              <a:avLst/>
              <a:gdLst/>
              <a:ahLst/>
              <a:cxnLst/>
              <a:rect l="l" t="t" r="r" b="b"/>
              <a:pathLst>
                <a:path w="48576" h="47183" extrusionOk="0">
                  <a:moveTo>
                    <a:pt x="16497" y="1"/>
                  </a:moveTo>
                  <a:lnTo>
                    <a:pt x="16497" y="441"/>
                  </a:lnTo>
                  <a:lnTo>
                    <a:pt x="16497" y="1357"/>
                  </a:lnTo>
                  <a:lnTo>
                    <a:pt x="16497" y="1834"/>
                  </a:lnTo>
                  <a:lnTo>
                    <a:pt x="16058" y="1834"/>
                  </a:lnTo>
                  <a:lnTo>
                    <a:pt x="15581" y="1357"/>
                  </a:lnTo>
                  <a:lnTo>
                    <a:pt x="15141" y="1834"/>
                  </a:lnTo>
                  <a:lnTo>
                    <a:pt x="14664" y="2274"/>
                  </a:lnTo>
                  <a:lnTo>
                    <a:pt x="15141" y="2750"/>
                  </a:lnTo>
                  <a:lnTo>
                    <a:pt x="14664" y="3190"/>
                  </a:lnTo>
                  <a:lnTo>
                    <a:pt x="14225" y="2750"/>
                  </a:lnTo>
                  <a:lnTo>
                    <a:pt x="12831" y="2750"/>
                  </a:lnTo>
                  <a:lnTo>
                    <a:pt x="12391" y="2274"/>
                  </a:lnTo>
                  <a:lnTo>
                    <a:pt x="12391" y="1834"/>
                  </a:lnTo>
                  <a:lnTo>
                    <a:pt x="11475" y="1834"/>
                  </a:lnTo>
                  <a:lnTo>
                    <a:pt x="11915" y="2274"/>
                  </a:lnTo>
                  <a:lnTo>
                    <a:pt x="11915" y="3190"/>
                  </a:lnTo>
                  <a:lnTo>
                    <a:pt x="11475" y="3667"/>
                  </a:lnTo>
                  <a:lnTo>
                    <a:pt x="10998" y="4107"/>
                  </a:lnTo>
                  <a:lnTo>
                    <a:pt x="10082" y="4583"/>
                  </a:lnTo>
                  <a:lnTo>
                    <a:pt x="10558" y="5023"/>
                  </a:lnTo>
                  <a:lnTo>
                    <a:pt x="9642" y="4583"/>
                  </a:lnTo>
                  <a:lnTo>
                    <a:pt x="9165" y="4107"/>
                  </a:lnTo>
                  <a:lnTo>
                    <a:pt x="8725" y="3667"/>
                  </a:lnTo>
                  <a:lnTo>
                    <a:pt x="8725" y="3190"/>
                  </a:lnTo>
                  <a:lnTo>
                    <a:pt x="8725" y="2750"/>
                  </a:lnTo>
                  <a:lnTo>
                    <a:pt x="8249" y="2274"/>
                  </a:lnTo>
                  <a:lnTo>
                    <a:pt x="7809" y="2274"/>
                  </a:lnTo>
                  <a:lnTo>
                    <a:pt x="7332" y="2750"/>
                  </a:lnTo>
                  <a:lnTo>
                    <a:pt x="7332" y="3190"/>
                  </a:lnTo>
                  <a:lnTo>
                    <a:pt x="6892" y="4107"/>
                  </a:lnTo>
                  <a:lnTo>
                    <a:pt x="6416" y="4107"/>
                  </a:lnTo>
                  <a:lnTo>
                    <a:pt x="5499" y="4583"/>
                  </a:lnTo>
                  <a:lnTo>
                    <a:pt x="5059" y="4107"/>
                  </a:lnTo>
                  <a:lnTo>
                    <a:pt x="2750" y="4583"/>
                  </a:lnTo>
                  <a:lnTo>
                    <a:pt x="2310" y="4583"/>
                  </a:lnTo>
                  <a:lnTo>
                    <a:pt x="2310" y="5023"/>
                  </a:lnTo>
                  <a:lnTo>
                    <a:pt x="1833" y="5023"/>
                  </a:lnTo>
                  <a:lnTo>
                    <a:pt x="1833" y="5500"/>
                  </a:lnTo>
                  <a:lnTo>
                    <a:pt x="2310" y="5940"/>
                  </a:lnTo>
                  <a:lnTo>
                    <a:pt x="2310" y="6416"/>
                  </a:lnTo>
                  <a:lnTo>
                    <a:pt x="3226" y="6856"/>
                  </a:lnTo>
                  <a:lnTo>
                    <a:pt x="2750" y="7333"/>
                  </a:lnTo>
                  <a:lnTo>
                    <a:pt x="2310" y="7773"/>
                  </a:lnTo>
                  <a:lnTo>
                    <a:pt x="1833" y="8689"/>
                  </a:lnTo>
                  <a:lnTo>
                    <a:pt x="0" y="8689"/>
                  </a:lnTo>
                  <a:lnTo>
                    <a:pt x="0" y="9166"/>
                  </a:lnTo>
                  <a:lnTo>
                    <a:pt x="477" y="9166"/>
                  </a:lnTo>
                  <a:lnTo>
                    <a:pt x="917" y="9606"/>
                  </a:lnTo>
                  <a:lnTo>
                    <a:pt x="1393" y="9606"/>
                  </a:lnTo>
                  <a:lnTo>
                    <a:pt x="1833" y="10082"/>
                  </a:lnTo>
                  <a:lnTo>
                    <a:pt x="1833" y="10522"/>
                  </a:lnTo>
                  <a:lnTo>
                    <a:pt x="1833" y="10999"/>
                  </a:lnTo>
                  <a:lnTo>
                    <a:pt x="1393" y="11439"/>
                  </a:lnTo>
                  <a:lnTo>
                    <a:pt x="1393" y="11915"/>
                  </a:lnTo>
                  <a:lnTo>
                    <a:pt x="1393" y="12832"/>
                  </a:lnTo>
                  <a:lnTo>
                    <a:pt x="1393" y="13272"/>
                  </a:lnTo>
                  <a:lnTo>
                    <a:pt x="1833" y="14188"/>
                  </a:lnTo>
                  <a:lnTo>
                    <a:pt x="3666" y="14188"/>
                  </a:lnTo>
                  <a:lnTo>
                    <a:pt x="4143" y="14665"/>
                  </a:lnTo>
                  <a:lnTo>
                    <a:pt x="3666" y="15105"/>
                  </a:lnTo>
                  <a:lnTo>
                    <a:pt x="3666" y="15581"/>
                  </a:lnTo>
                  <a:lnTo>
                    <a:pt x="3226" y="16498"/>
                  </a:lnTo>
                  <a:lnTo>
                    <a:pt x="3226" y="16498"/>
                  </a:lnTo>
                  <a:lnTo>
                    <a:pt x="3666" y="16021"/>
                  </a:lnTo>
                  <a:lnTo>
                    <a:pt x="4143" y="15581"/>
                  </a:lnTo>
                  <a:lnTo>
                    <a:pt x="5059" y="15581"/>
                  </a:lnTo>
                  <a:lnTo>
                    <a:pt x="5976" y="15105"/>
                  </a:lnTo>
                  <a:lnTo>
                    <a:pt x="6416" y="14665"/>
                  </a:lnTo>
                  <a:lnTo>
                    <a:pt x="6416" y="14188"/>
                  </a:lnTo>
                  <a:lnTo>
                    <a:pt x="6892" y="13748"/>
                  </a:lnTo>
                  <a:lnTo>
                    <a:pt x="7332" y="12832"/>
                  </a:lnTo>
                  <a:lnTo>
                    <a:pt x="8725" y="12832"/>
                  </a:lnTo>
                  <a:lnTo>
                    <a:pt x="10082" y="13748"/>
                  </a:lnTo>
                  <a:lnTo>
                    <a:pt x="10558" y="13272"/>
                  </a:lnTo>
                  <a:lnTo>
                    <a:pt x="11915" y="14188"/>
                  </a:lnTo>
                  <a:lnTo>
                    <a:pt x="11915" y="13748"/>
                  </a:lnTo>
                  <a:lnTo>
                    <a:pt x="12391" y="13272"/>
                  </a:lnTo>
                  <a:lnTo>
                    <a:pt x="13308" y="13272"/>
                  </a:lnTo>
                  <a:lnTo>
                    <a:pt x="12831" y="13748"/>
                  </a:lnTo>
                  <a:lnTo>
                    <a:pt x="12831" y="14188"/>
                  </a:lnTo>
                  <a:lnTo>
                    <a:pt x="13308" y="14665"/>
                  </a:lnTo>
                  <a:lnTo>
                    <a:pt x="12831" y="15105"/>
                  </a:lnTo>
                  <a:lnTo>
                    <a:pt x="14225" y="16021"/>
                  </a:lnTo>
                  <a:lnTo>
                    <a:pt x="14664" y="17854"/>
                  </a:lnTo>
                  <a:lnTo>
                    <a:pt x="15141" y="19687"/>
                  </a:lnTo>
                  <a:lnTo>
                    <a:pt x="16058" y="20164"/>
                  </a:lnTo>
                  <a:lnTo>
                    <a:pt x="16974" y="22437"/>
                  </a:lnTo>
                  <a:lnTo>
                    <a:pt x="17414" y="22437"/>
                  </a:lnTo>
                  <a:lnTo>
                    <a:pt x="18330" y="23353"/>
                  </a:lnTo>
                  <a:lnTo>
                    <a:pt x="19247" y="24746"/>
                  </a:lnTo>
                  <a:lnTo>
                    <a:pt x="19724" y="24746"/>
                  </a:lnTo>
                  <a:lnTo>
                    <a:pt x="20163" y="25186"/>
                  </a:lnTo>
                  <a:lnTo>
                    <a:pt x="21557" y="26579"/>
                  </a:lnTo>
                  <a:lnTo>
                    <a:pt x="24746" y="29329"/>
                  </a:lnTo>
                  <a:lnTo>
                    <a:pt x="25223" y="29329"/>
                  </a:lnTo>
                  <a:lnTo>
                    <a:pt x="26139" y="30245"/>
                  </a:lnTo>
                  <a:lnTo>
                    <a:pt x="27056" y="30245"/>
                  </a:lnTo>
                  <a:lnTo>
                    <a:pt x="27495" y="31162"/>
                  </a:lnTo>
                  <a:lnTo>
                    <a:pt x="27972" y="30685"/>
                  </a:lnTo>
                  <a:lnTo>
                    <a:pt x="29328" y="32078"/>
                  </a:lnTo>
                  <a:lnTo>
                    <a:pt x="30245" y="32518"/>
                  </a:lnTo>
                  <a:lnTo>
                    <a:pt x="30722" y="32995"/>
                  </a:lnTo>
                  <a:lnTo>
                    <a:pt x="31162" y="32995"/>
                  </a:lnTo>
                  <a:lnTo>
                    <a:pt x="32078" y="33911"/>
                  </a:lnTo>
                  <a:lnTo>
                    <a:pt x="32555" y="33911"/>
                  </a:lnTo>
                  <a:lnTo>
                    <a:pt x="32995" y="34351"/>
                  </a:lnTo>
                  <a:lnTo>
                    <a:pt x="32995" y="35268"/>
                  </a:lnTo>
                  <a:lnTo>
                    <a:pt x="33471" y="35744"/>
                  </a:lnTo>
                  <a:lnTo>
                    <a:pt x="33471" y="36184"/>
                  </a:lnTo>
                  <a:lnTo>
                    <a:pt x="34388" y="36661"/>
                  </a:lnTo>
                  <a:lnTo>
                    <a:pt x="35304" y="36661"/>
                  </a:lnTo>
                  <a:lnTo>
                    <a:pt x="36221" y="37101"/>
                  </a:lnTo>
                  <a:lnTo>
                    <a:pt x="36661" y="37577"/>
                  </a:lnTo>
                  <a:lnTo>
                    <a:pt x="36661" y="38017"/>
                  </a:lnTo>
                  <a:lnTo>
                    <a:pt x="37577" y="38494"/>
                  </a:lnTo>
                  <a:lnTo>
                    <a:pt x="38054" y="39850"/>
                  </a:lnTo>
                  <a:lnTo>
                    <a:pt x="38494" y="41243"/>
                  </a:lnTo>
                  <a:lnTo>
                    <a:pt x="38494" y="42600"/>
                  </a:lnTo>
                  <a:lnTo>
                    <a:pt x="38054" y="43516"/>
                  </a:lnTo>
                  <a:lnTo>
                    <a:pt x="37137" y="43516"/>
                  </a:lnTo>
                  <a:lnTo>
                    <a:pt x="37137" y="43993"/>
                  </a:lnTo>
                  <a:lnTo>
                    <a:pt x="37137" y="44433"/>
                  </a:lnTo>
                  <a:lnTo>
                    <a:pt x="37137" y="44909"/>
                  </a:lnTo>
                  <a:lnTo>
                    <a:pt x="37577" y="45349"/>
                  </a:lnTo>
                  <a:lnTo>
                    <a:pt x="37137" y="45826"/>
                  </a:lnTo>
                  <a:lnTo>
                    <a:pt x="36661" y="46266"/>
                  </a:lnTo>
                  <a:lnTo>
                    <a:pt x="36661" y="46742"/>
                  </a:lnTo>
                  <a:lnTo>
                    <a:pt x="37137" y="47182"/>
                  </a:lnTo>
                  <a:lnTo>
                    <a:pt x="38494" y="47182"/>
                  </a:lnTo>
                  <a:lnTo>
                    <a:pt x="38970" y="46742"/>
                  </a:lnTo>
                  <a:lnTo>
                    <a:pt x="39410" y="46742"/>
                  </a:lnTo>
                  <a:lnTo>
                    <a:pt x="39410" y="46266"/>
                  </a:lnTo>
                  <a:lnTo>
                    <a:pt x="40327" y="45826"/>
                  </a:lnTo>
                  <a:lnTo>
                    <a:pt x="40327" y="44909"/>
                  </a:lnTo>
                  <a:lnTo>
                    <a:pt x="40327" y="43993"/>
                  </a:lnTo>
                  <a:lnTo>
                    <a:pt x="40803" y="43516"/>
                  </a:lnTo>
                  <a:lnTo>
                    <a:pt x="41243" y="43076"/>
                  </a:lnTo>
                  <a:lnTo>
                    <a:pt x="41720" y="42600"/>
                  </a:lnTo>
                  <a:lnTo>
                    <a:pt x="43076" y="42600"/>
                  </a:lnTo>
                  <a:lnTo>
                    <a:pt x="43076" y="42160"/>
                  </a:lnTo>
                  <a:lnTo>
                    <a:pt x="43076" y="41683"/>
                  </a:lnTo>
                  <a:lnTo>
                    <a:pt x="43076" y="41243"/>
                  </a:lnTo>
                  <a:lnTo>
                    <a:pt x="43076" y="39850"/>
                  </a:lnTo>
                  <a:lnTo>
                    <a:pt x="43076" y="39410"/>
                  </a:lnTo>
                  <a:lnTo>
                    <a:pt x="43076" y="38934"/>
                  </a:lnTo>
                  <a:lnTo>
                    <a:pt x="42160" y="38494"/>
                  </a:lnTo>
                  <a:lnTo>
                    <a:pt x="41243" y="38934"/>
                  </a:lnTo>
                  <a:lnTo>
                    <a:pt x="40803" y="38494"/>
                  </a:lnTo>
                  <a:lnTo>
                    <a:pt x="40803" y="37101"/>
                  </a:lnTo>
                  <a:lnTo>
                    <a:pt x="40803" y="36184"/>
                  </a:lnTo>
                  <a:lnTo>
                    <a:pt x="41243" y="36184"/>
                  </a:lnTo>
                  <a:lnTo>
                    <a:pt x="41243" y="35744"/>
                  </a:lnTo>
                  <a:lnTo>
                    <a:pt x="41720" y="35268"/>
                  </a:lnTo>
                  <a:lnTo>
                    <a:pt x="41243" y="35268"/>
                  </a:lnTo>
                  <a:lnTo>
                    <a:pt x="41720" y="34828"/>
                  </a:lnTo>
                  <a:lnTo>
                    <a:pt x="42160" y="34351"/>
                  </a:lnTo>
                  <a:lnTo>
                    <a:pt x="43076" y="34351"/>
                  </a:lnTo>
                  <a:lnTo>
                    <a:pt x="43076" y="34828"/>
                  </a:lnTo>
                  <a:lnTo>
                    <a:pt x="43993" y="35268"/>
                  </a:lnTo>
                  <a:lnTo>
                    <a:pt x="44469" y="34828"/>
                  </a:lnTo>
                  <a:lnTo>
                    <a:pt x="46302" y="34828"/>
                  </a:lnTo>
                  <a:lnTo>
                    <a:pt x="46302" y="35268"/>
                  </a:lnTo>
                  <a:lnTo>
                    <a:pt x="46302" y="35744"/>
                  </a:lnTo>
                  <a:lnTo>
                    <a:pt x="46742" y="36184"/>
                  </a:lnTo>
                  <a:lnTo>
                    <a:pt x="46742" y="36661"/>
                  </a:lnTo>
                  <a:lnTo>
                    <a:pt x="47219" y="37101"/>
                  </a:lnTo>
                  <a:lnTo>
                    <a:pt x="48135" y="37101"/>
                  </a:lnTo>
                  <a:lnTo>
                    <a:pt x="48575" y="36661"/>
                  </a:lnTo>
                  <a:lnTo>
                    <a:pt x="48575" y="35744"/>
                  </a:lnTo>
                  <a:lnTo>
                    <a:pt x="48575" y="34828"/>
                  </a:lnTo>
                  <a:lnTo>
                    <a:pt x="48575" y="34351"/>
                  </a:lnTo>
                  <a:lnTo>
                    <a:pt x="47219" y="33911"/>
                  </a:lnTo>
                  <a:lnTo>
                    <a:pt x="46742" y="32995"/>
                  </a:lnTo>
                  <a:lnTo>
                    <a:pt x="46302" y="32518"/>
                  </a:lnTo>
                  <a:lnTo>
                    <a:pt x="45386" y="32078"/>
                  </a:lnTo>
                  <a:lnTo>
                    <a:pt x="44469" y="32078"/>
                  </a:lnTo>
                  <a:lnTo>
                    <a:pt x="43993" y="31602"/>
                  </a:lnTo>
                  <a:lnTo>
                    <a:pt x="43553" y="31162"/>
                  </a:lnTo>
                  <a:lnTo>
                    <a:pt x="41720" y="30685"/>
                  </a:lnTo>
                  <a:lnTo>
                    <a:pt x="41243" y="30245"/>
                  </a:lnTo>
                  <a:lnTo>
                    <a:pt x="40803" y="29769"/>
                  </a:lnTo>
                  <a:lnTo>
                    <a:pt x="39410" y="29769"/>
                  </a:lnTo>
                  <a:lnTo>
                    <a:pt x="38970" y="29329"/>
                  </a:lnTo>
                  <a:lnTo>
                    <a:pt x="37137" y="29329"/>
                  </a:lnTo>
                  <a:lnTo>
                    <a:pt x="37577" y="28412"/>
                  </a:lnTo>
                  <a:lnTo>
                    <a:pt x="38054" y="28412"/>
                  </a:lnTo>
                  <a:lnTo>
                    <a:pt x="38494" y="27936"/>
                  </a:lnTo>
                  <a:lnTo>
                    <a:pt x="38494" y="27019"/>
                  </a:lnTo>
                  <a:lnTo>
                    <a:pt x="37137" y="26579"/>
                  </a:lnTo>
                  <a:lnTo>
                    <a:pt x="36661" y="26579"/>
                  </a:lnTo>
                  <a:lnTo>
                    <a:pt x="35304" y="27019"/>
                  </a:lnTo>
                  <a:lnTo>
                    <a:pt x="33911" y="27019"/>
                  </a:lnTo>
                  <a:lnTo>
                    <a:pt x="32995" y="26579"/>
                  </a:lnTo>
                  <a:lnTo>
                    <a:pt x="32555" y="25663"/>
                  </a:lnTo>
                  <a:lnTo>
                    <a:pt x="32078" y="25186"/>
                  </a:lnTo>
                  <a:lnTo>
                    <a:pt x="31162" y="24270"/>
                  </a:lnTo>
                  <a:lnTo>
                    <a:pt x="30245" y="23353"/>
                  </a:lnTo>
                  <a:lnTo>
                    <a:pt x="29328" y="22437"/>
                  </a:lnTo>
                  <a:lnTo>
                    <a:pt x="29328" y="21080"/>
                  </a:lnTo>
                  <a:lnTo>
                    <a:pt x="29805" y="20604"/>
                  </a:lnTo>
                  <a:lnTo>
                    <a:pt x="29328" y="19687"/>
                  </a:lnTo>
                  <a:lnTo>
                    <a:pt x="28412" y="18771"/>
                  </a:lnTo>
                  <a:lnTo>
                    <a:pt x="28412" y="18331"/>
                  </a:lnTo>
                  <a:lnTo>
                    <a:pt x="27972" y="17854"/>
                  </a:lnTo>
                  <a:lnTo>
                    <a:pt x="27972" y="16938"/>
                  </a:lnTo>
                  <a:lnTo>
                    <a:pt x="27495" y="16938"/>
                  </a:lnTo>
                  <a:lnTo>
                    <a:pt x="26579" y="16498"/>
                  </a:lnTo>
                  <a:lnTo>
                    <a:pt x="25223" y="16021"/>
                  </a:lnTo>
                  <a:lnTo>
                    <a:pt x="24746" y="16021"/>
                  </a:lnTo>
                  <a:lnTo>
                    <a:pt x="23829" y="15581"/>
                  </a:lnTo>
                  <a:lnTo>
                    <a:pt x="23829" y="15105"/>
                  </a:lnTo>
                  <a:lnTo>
                    <a:pt x="23390" y="14665"/>
                  </a:lnTo>
                  <a:lnTo>
                    <a:pt x="23390" y="14188"/>
                  </a:lnTo>
                  <a:lnTo>
                    <a:pt x="22913" y="13272"/>
                  </a:lnTo>
                  <a:lnTo>
                    <a:pt x="23390" y="12832"/>
                  </a:lnTo>
                  <a:lnTo>
                    <a:pt x="23390" y="12355"/>
                  </a:lnTo>
                  <a:lnTo>
                    <a:pt x="23390" y="11915"/>
                  </a:lnTo>
                  <a:lnTo>
                    <a:pt x="23390" y="11439"/>
                  </a:lnTo>
                  <a:lnTo>
                    <a:pt x="24306" y="10999"/>
                  </a:lnTo>
                  <a:lnTo>
                    <a:pt x="23829" y="10522"/>
                  </a:lnTo>
                  <a:lnTo>
                    <a:pt x="23390" y="10522"/>
                  </a:lnTo>
                  <a:lnTo>
                    <a:pt x="22913" y="10082"/>
                  </a:lnTo>
                  <a:lnTo>
                    <a:pt x="22913" y="9606"/>
                  </a:lnTo>
                  <a:lnTo>
                    <a:pt x="22473" y="9606"/>
                  </a:lnTo>
                  <a:lnTo>
                    <a:pt x="22913" y="8689"/>
                  </a:lnTo>
                  <a:lnTo>
                    <a:pt x="23390" y="8689"/>
                  </a:lnTo>
                  <a:lnTo>
                    <a:pt x="23390" y="7773"/>
                  </a:lnTo>
                  <a:lnTo>
                    <a:pt x="25662" y="7773"/>
                  </a:lnTo>
                  <a:lnTo>
                    <a:pt x="26139" y="7333"/>
                  </a:lnTo>
                  <a:lnTo>
                    <a:pt x="26579" y="7333"/>
                  </a:lnTo>
                  <a:lnTo>
                    <a:pt x="26579" y="6856"/>
                  </a:lnTo>
                  <a:lnTo>
                    <a:pt x="27495" y="6856"/>
                  </a:lnTo>
                  <a:lnTo>
                    <a:pt x="27972" y="7333"/>
                  </a:lnTo>
                  <a:lnTo>
                    <a:pt x="28412" y="7773"/>
                  </a:lnTo>
                  <a:lnTo>
                    <a:pt x="28412" y="6416"/>
                  </a:lnTo>
                  <a:lnTo>
                    <a:pt x="28889" y="6416"/>
                  </a:lnTo>
                  <a:lnTo>
                    <a:pt x="28889" y="5500"/>
                  </a:lnTo>
                  <a:lnTo>
                    <a:pt x="27972" y="5023"/>
                  </a:lnTo>
                  <a:lnTo>
                    <a:pt x="28412" y="4583"/>
                  </a:lnTo>
                  <a:lnTo>
                    <a:pt x="28889" y="4583"/>
                  </a:lnTo>
                  <a:lnTo>
                    <a:pt x="28889" y="4107"/>
                  </a:lnTo>
                  <a:lnTo>
                    <a:pt x="28412" y="3667"/>
                  </a:lnTo>
                  <a:lnTo>
                    <a:pt x="28412" y="3190"/>
                  </a:lnTo>
                  <a:lnTo>
                    <a:pt x="28412" y="2750"/>
                  </a:lnTo>
                  <a:lnTo>
                    <a:pt x="27972" y="2750"/>
                  </a:lnTo>
                  <a:lnTo>
                    <a:pt x="27495" y="2274"/>
                  </a:lnTo>
                  <a:lnTo>
                    <a:pt x="24746" y="2274"/>
                  </a:lnTo>
                  <a:lnTo>
                    <a:pt x="24306" y="1834"/>
                  </a:lnTo>
                  <a:lnTo>
                    <a:pt x="23829" y="1357"/>
                  </a:lnTo>
                  <a:lnTo>
                    <a:pt x="23829" y="917"/>
                  </a:lnTo>
                  <a:lnTo>
                    <a:pt x="23390" y="441"/>
                  </a:lnTo>
                  <a:lnTo>
                    <a:pt x="22913" y="1"/>
                  </a:lnTo>
                  <a:lnTo>
                    <a:pt x="21996" y="1"/>
                  </a:lnTo>
                  <a:lnTo>
                    <a:pt x="21557" y="441"/>
                  </a:lnTo>
                  <a:lnTo>
                    <a:pt x="20640" y="441"/>
                  </a:lnTo>
                  <a:lnTo>
                    <a:pt x="19724" y="1"/>
                  </a:lnTo>
                  <a:lnTo>
                    <a:pt x="19247" y="1"/>
                  </a:lnTo>
                  <a:lnTo>
                    <a:pt x="19247" y="441"/>
                  </a:lnTo>
                  <a:lnTo>
                    <a:pt x="18330" y="917"/>
                  </a:lnTo>
                  <a:lnTo>
                    <a:pt x="17414" y="917"/>
                  </a:lnTo>
                  <a:lnTo>
                    <a:pt x="17414" y="441"/>
                  </a:lnTo>
                  <a:lnTo>
                    <a:pt x="174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11" name="Google Shape;7111;p91"/>
            <p:cNvSpPr/>
            <p:nvPr/>
          </p:nvSpPr>
          <p:spPr>
            <a:xfrm>
              <a:off x="2348600" y="3858325"/>
              <a:ext cx="435375" cy="229150"/>
            </a:xfrm>
            <a:custGeom>
              <a:avLst/>
              <a:gdLst/>
              <a:ahLst/>
              <a:cxnLst/>
              <a:rect l="l" t="t" r="r" b="b"/>
              <a:pathLst>
                <a:path w="17415" h="9166" extrusionOk="0">
                  <a:moveTo>
                    <a:pt x="6416" y="0"/>
                  </a:moveTo>
                  <a:lnTo>
                    <a:pt x="5976" y="917"/>
                  </a:lnTo>
                  <a:lnTo>
                    <a:pt x="5976" y="1393"/>
                  </a:lnTo>
                  <a:lnTo>
                    <a:pt x="5060" y="917"/>
                  </a:lnTo>
                  <a:lnTo>
                    <a:pt x="4583" y="477"/>
                  </a:lnTo>
                  <a:lnTo>
                    <a:pt x="4143" y="917"/>
                  </a:lnTo>
                  <a:lnTo>
                    <a:pt x="4143" y="1393"/>
                  </a:lnTo>
                  <a:lnTo>
                    <a:pt x="3667" y="2310"/>
                  </a:lnTo>
                  <a:lnTo>
                    <a:pt x="2750" y="2750"/>
                  </a:lnTo>
                  <a:lnTo>
                    <a:pt x="1834" y="2750"/>
                  </a:lnTo>
                  <a:lnTo>
                    <a:pt x="1394" y="3666"/>
                  </a:lnTo>
                  <a:lnTo>
                    <a:pt x="1394" y="4143"/>
                  </a:lnTo>
                  <a:lnTo>
                    <a:pt x="477" y="5059"/>
                  </a:lnTo>
                  <a:lnTo>
                    <a:pt x="1" y="5976"/>
                  </a:lnTo>
                  <a:lnTo>
                    <a:pt x="917" y="6892"/>
                  </a:lnTo>
                  <a:lnTo>
                    <a:pt x="1834" y="6416"/>
                  </a:lnTo>
                  <a:lnTo>
                    <a:pt x="2310" y="5499"/>
                  </a:lnTo>
                  <a:lnTo>
                    <a:pt x="2750" y="5499"/>
                  </a:lnTo>
                  <a:lnTo>
                    <a:pt x="2750" y="5059"/>
                  </a:lnTo>
                  <a:lnTo>
                    <a:pt x="3227" y="4583"/>
                  </a:lnTo>
                  <a:lnTo>
                    <a:pt x="3667" y="5499"/>
                  </a:lnTo>
                  <a:lnTo>
                    <a:pt x="3667" y="6416"/>
                  </a:lnTo>
                  <a:lnTo>
                    <a:pt x="2750" y="6416"/>
                  </a:lnTo>
                  <a:lnTo>
                    <a:pt x="2750" y="6892"/>
                  </a:lnTo>
                  <a:lnTo>
                    <a:pt x="3227" y="7332"/>
                  </a:lnTo>
                  <a:lnTo>
                    <a:pt x="2750" y="7332"/>
                  </a:lnTo>
                  <a:lnTo>
                    <a:pt x="2750" y="7809"/>
                  </a:lnTo>
                  <a:lnTo>
                    <a:pt x="3227" y="8249"/>
                  </a:lnTo>
                  <a:lnTo>
                    <a:pt x="3667" y="8725"/>
                  </a:lnTo>
                  <a:lnTo>
                    <a:pt x="5976" y="8249"/>
                  </a:lnTo>
                  <a:lnTo>
                    <a:pt x="6416" y="8725"/>
                  </a:lnTo>
                  <a:lnTo>
                    <a:pt x="7333" y="8249"/>
                  </a:lnTo>
                  <a:lnTo>
                    <a:pt x="7809" y="8249"/>
                  </a:lnTo>
                  <a:lnTo>
                    <a:pt x="8249" y="7332"/>
                  </a:lnTo>
                  <a:lnTo>
                    <a:pt x="8249" y="6892"/>
                  </a:lnTo>
                  <a:lnTo>
                    <a:pt x="8726" y="6416"/>
                  </a:lnTo>
                  <a:lnTo>
                    <a:pt x="9166" y="6416"/>
                  </a:lnTo>
                  <a:lnTo>
                    <a:pt x="9642" y="6892"/>
                  </a:lnTo>
                  <a:lnTo>
                    <a:pt x="9642" y="7332"/>
                  </a:lnTo>
                  <a:lnTo>
                    <a:pt x="9642" y="7809"/>
                  </a:lnTo>
                  <a:lnTo>
                    <a:pt x="10082" y="8249"/>
                  </a:lnTo>
                  <a:lnTo>
                    <a:pt x="10559" y="8725"/>
                  </a:lnTo>
                  <a:lnTo>
                    <a:pt x="11475" y="9165"/>
                  </a:lnTo>
                  <a:lnTo>
                    <a:pt x="10999" y="8725"/>
                  </a:lnTo>
                  <a:lnTo>
                    <a:pt x="11915" y="8249"/>
                  </a:lnTo>
                  <a:lnTo>
                    <a:pt x="12392" y="7809"/>
                  </a:lnTo>
                  <a:lnTo>
                    <a:pt x="12832" y="7332"/>
                  </a:lnTo>
                  <a:lnTo>
                    <a:pt x="12832" y="6416"/>
                  </a:lnTo>
                  <a:lnTo>
                    <a:pt x="12392" y="5976"/>
                  </a:lnTo>
                  <a:lnTo>
                    <a:pt x="13308" y="5976"/>
                  </a:lnTo>
                  <a:lnTo>
                    <a:pt x="13308" y="6416"/>
                  </a:lnTo>
                  <a:lnTo>
                    <a:pt x="13748" y="6416"/>
                  </a:lnTo>
                  <a:lnTo>
                    <a:pt x="13748" y="6892"/>
                  </a:lnTo>
                  <a:lnTo>
                    <a:pt x="15142" y="6892"/>
                  </a:lnTo>
                  <a:lnTo>
                    <a:pt x="15581" y="7332"/>
                  </a:lnTo>
                  <a:lnTo>
                    <a:pt x="16058" y="6892"/>
                  </a:lnTo>
                  <a:lnTo>
                    <a:pt x="15581" y="6416"/>
                  </a:lnTo>
                  <a:lnTo>
                    <a:pt x="16058" y="5976"/>
                  </a:lnTo>
                  <a:lnTo>
                    <a:pt x="16498" y="5499"/>
                  </a:lnTo>
                  <a:lnTo>
                    <a:pt x="16975" y="5976"/>
                  </a:lnTo>
                  <a:lnTo>
                    <a:pt x="17414" y="5976"/>
                  </a:lnTo>
                  <a:lnTo>
                    <a:pt x="17414" y="5499"/>
                  </a:lnTo>
                  <a:lnTo>
                    <a:pt x="17414" y="4583"/>
                  </a:lnTo>
                  <a:lnTo>
                    <a:pt x="17414" y="4143"/>
                  </a:lnTo>
                  <a:lnTo>
                    <a:pt x="16058" y="4583"/>
                  </a:lnTo>
                  <a:lnTo>
                    <a:pt x="15581" y="4143"/>
                  </a:lnTo>
                  <a:lnTo>
                    <a:pt x="15142" y="3666"/>
                  </a:lnTo>
                  <a:lnTo>
                    <a:pt x="14225" y="3666"/>
                  </a:lnTo>
                  <a:lnTo>
                    <a:pt x="13748" y="3226"/>
                  </a:lnTo>
                  <a:lnTo>
                    <a:pt x="13748" y="2310"/>
                  </a:lnTo>
                  <a:lnTo>
                    <a:pt x="14225" y="1833"/>
                  </a:lnTo>
                  <a:lnTo>
                    <a:pt x="14225" y="1393"/>
                  </a:lnTo>
                  <a:lnTo>
                    <a:pt x="13308" y="1393"/>
                  </a:lnTo>
                  <a:lnTo>
                    <a:pt x="13308" y="917"/>
                  </a:lnTo>
                  <a:lnTo>
                    <a:pt x="12392" y="917"/>
                  </a:lnTo>
                  <a:lnTo>
                    <a:pt x="12392" y="477"/>
                  </a:lnTo>
                  <a:lnTo>
                    <a:pt x="8249" y="477"/>
                  </a:lnTo>
                  <a:lnTo>
                    <a:pt x="7333" y="0"/>
                  </a:lnTo>
                  <a:lnTo>
                    <a:pt x="7333" y="477"/>
                  </a:lnTo>
                  <a:lnTo>
                    <a:pt x="6893" y="0"/>
                  </a:lnTo>
                  <a:lnTo>
                    <a:pt x="6893" y="477"/>
                  </a:lnTo>
                  <a:lnTo>
                    <a:pt x="64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12" name="Google Shape;7112;p91"/>
            <p:cNvSpPr/>
            <p:nvPr/>
          </p:nvSpPr>
          <p:spPr>
            <a:xfrm>
              <a:off x="2692300" y="3709850"/>
              <a:ext cx="710325" cy="331800"/>
            </a:xfrm>
            <a:custGeom>
              <a:avLst/>
              <a:gdLst/>
              <a:ahLst/>
              <a:cxnLst/>
              <a:rect l="l" t="t" r="r" b="b"/>
              <a:pathLst>
                <a:path w="28413" h="13272" extrusionOk="0">
                  <a:moveTo>
                    <a:pt x="477" y="7772"/>
                  </a:moveTo>
                  <a:lnTo>
                    <a:pt x="0" y="8249"/>
                  </a:lnTo>
                  <a:lnTo>
                    <a:pt x="477" y="8249"/>
                  </a:lnTo>
                  <a:lnTo>
                    <a:pt x="477" y="7772"/>
                  </a:lnTo>
                  <a:close/>
                  <a:moveTo>
                    <a:pt x="20640" y="0"/>
                  </a:moveTo>
                  <a:lnTo>
                    <a:pt x="20640" y="440"/>
                  </a:lnTo>
                  <a:lnTo>
                    <a:pt x="20640" y="917"/>
                  </a:lnTo>
                  <a:lnTo>
                    <a:pt x="20640" y="1356"/>
                  </a:lnTo>
                  <a:lnTo>
                    <a:pt x="20164" y="1833"/>
                  </a:lnTo>
                  <a:lnTo>
                    <a:pt x="17891" y="1833"/>
                  </a:lnTo>
                  <a:lnTo>
                    <a:pt x="17414" y="1356"/>
                  </a:lnTo>
                  <a:lnTo>
                    <a:pt x="16974" y="1356"/>
                  </a:lnTo>
                  <a:lnTo>
                    <a:pt x="16974" y="1833"/>
                  </a:lnTo>
                  <a:lnTo>
                    <a:pt x="16058" y="1833"/>
                  </a:lnTo>
                  <a:lnTo>
                    <a:pt x="15581" y="2273"/>
                  </a:lnTo>
                  <a:lnTo>
                    <a:pt x="15581" y="2750"/>
                  </a:lnTo>
                  <a:lnTo>
                    <a:pt x="15141" y="3189"/>
                  </a:lnTo>
                  <a:lnTo>
                    <a:pt x="14664" y="3666"/>
                  </a:lnTo>
                  <a:lnTo>
                    <a:pt x="13308" y="3666"/>
                  </a:lnTo>
                  <a:lnTo>
                    <a:pt x="13308" y="4583"/>
                  </a:lnTo>
                  <a:lnTo>
                    <a:pt x="13308" y="5022"/>
                  </a:lnTo>
                  <a:lnTo>
                    <a:pt x="13748" y="5499"/>
                  </a:lnTo>
                  <a:lnTo>
                    <a:pt x="13748" y="5939"/>
                  </a:lnTo>
                  <a:lnTo>
                    <a:pt x="13748" y="6416"/>
                  </a:lnTo>
                  <a:lnTo>
                    <a:pt x="14225" y="6856"/>
                  </a:lnTo>
                  <a:lnTo>
                    <a:pt x="14225" y="7332"/>
                  </a:lnTo>
                  <a:lnTo>
                    <a:pt x="14225" y="8249"/>
                  </a:lnTo>
                  <a:lnTo>
                    <a:pt x="13748" y="8249"/>
                  </a:lnTo>
                  <a:lnTo>
                    <a:pt x="14225" y="8689"/>
                  </a:lnTo>
                  <a:lnTo>
                    <a:pt x="13748" y="8689"/>
                  </a:lnTo>
                  <a:lnTo>
                    <a:pt x="13748" y="8249"/>
                  </a:lnTo>
                  <a:lnTo>
                    <a:pt x="13308" y="8249"/>
                  </a:lnTo>
                  <a:lnTo>
                    <a:pt x="13308" y="7332"/>
                  </a:lnTo>
                  <a:lnTo>
                    <a:pt x="12392" y="6856"/>
                  </a:lnTo>
                  <a:lnTo>
                    <a:pt x="11915" y="6856"/>
                  </a:lnTo>
                  <a:lnTo>
                    <a:pt x="11915" y="7332"/>
                  </a:lnTo>
                  <a:lnTo>
                    <a:pt x="11475" y="6856"/>
                  </a:lnTo>
                  <a:lnTo>
                    <a:pt x="9642" y="6856"/>
                  </a:lnTo>
                  <a:lnTo>
                    <a:pt x="9165" y="7332"/>
                  </a:lnTo>
                  <a:lnTo>
                    <a:pt x="7809" y="7332"/>
                  </a:lnTo>
                  <a:lnTo>
                    <a:pt x="7332" y="6856"/>
                  </a:lnTo>
                  <a:lnTo>
                    <a:pt x="6893" y="7772"/>
                  </a:lnTo>
                  <a:lnTo>
                    <a:pt x="5976" y="7772"/>
                  </a:lnTo>
                  <a:lnTo>
                    <a:pt x="5976" y="7332"/>
                  </a:lnTo>
                  <a:lnTo>
                    <a:pt x="5060" y="6856"/>
                  </a:lnTo>
                  <a:lnTo>
                    <a:pt x="4583" y="7772"/>
                  </a:lnTo>
                  <a:lnTo>
                    <a:pt x="4143" y="7772"/>
                  </a:lnTo>
                  <a:lnTo>
                    <a:pt x="3666" y="8249"/>
                  </a:lnTo>
                  <a:lnTo>
                    <a:pt x="3227" y="8249"/>
                  </a:lnTo>
                  <a:lnTo>
                    <a:pt x="3227" y="7772"/>
                  </a:lnTo>
                  <a:lnTo>
                    <a:pt x="2310" y="7772"/>
                  </a:lnTo>
                  <a:lnTo>
                    <a:pt x="1833" y="7332"/>
                  </a:lnTo>
                  <a:lnTo>
                    <a:pt x="1394" y="6856"/>
                  </a:lnTo>
                  <a:lnTo>
                    <a:pt x="917" y="6856"/>
                  </a:lnTo>
                  <a:lnTo>
                    <a:pt x="477" y="7772"/>
                  </a:lnTo>
                  <a:lnTo>
                    <a:pt x="1394" y="8249"/>
                  </a:lnTo>
                  <a:lnTo>
                    <a:pt x="1394" y="9165"/>
                  </a:lnTo>
                  <a:lnTo>
                    <a:pt x="1394" y="9605"/>
                  </a:lnTo>
                  <a:lnTo>
                    <a:pt x="2310" y="10082"/>
                  </a:lnTo>
                  <a:lnTo>
                    <a:pt x="4583" y="10082"/>
                  </a:lnTo>
                  <a:lnTo>
                    <a:pt x="4583" y="10522"/>
                  </a:lnTo>
                  <a:lnTo>
                    <a:pt x="4583" y="10998"/>
                  </a:lnTo>
                  <a:lnTo>
                    <a:pt x="5499" y="10998"/>
                  </a:lnTo>
                  <a:lnTo>
                    <a:pt x="6416" y="10522"/>
                  </a:lnTo>
                  <a:lnTo>
                    <a:pt x="6416" y="10082"/>
                  </a:lnTo>
                  <a:lnTo>
                    <a:pt x="6893" y="10082"/>
                  </a:lnTo>
                  <a:lnTo>
                    <a:pt x="7809" y="10522"/>
                  </a:lnTo>
                  <a:lnTo>
                    <a:pt x="8726" y="10522"/>
                  </a:lnTo>
                  <a:lnTo>
                    <a:pt x="9165" y="10082"/>
                  </a:lnTo>
                  <a:lnTo>
                    <a:pt x="10082" y="10082"/>
                  </a:lnTo>
                  <a:lnTo>
                    <a:pt x="10559" y="10522"/>
                  </a:lnTo>
                  <a:lnTo>
                    <a:pt x="10998" y="10998"/>
                  </a:lnTo>
                  <a:lnTo>
                    <a:pt x="10998" y="11438"/>
                  </a:lnTo>
                  <a:lnTo>
                    <a:pt x="11475" y="11915"/>
                  </a:lnTo>
                  <a:lnTo>
                    <a:pt x="11915" y="12355"/>
                  </a:lnTo>
                  <a:lnTo>
                    <a:pt x="14664" y="12355"/>
                  </a:lnTo>
                  <a:lnTo>
                    <a:pt x="15141" y="12831"/>
                  </a:lnTo>
                  <a:lnTo>
                    <a:pt x="15581" y="12831"/>
                  </a:lnTo>
                  <a:lnTo>
                    <a:pt x="16497" y="12355"/>
                  </a:lnTo>
                  <a:lnTo>
                    <a:pt x="16974" y="12355"/>
                  </a:lnTo>
                  <a:lnTo>
                    <a:pt x="17414" y="13271"/>
                  </a:lnTo>
                  <a:lnTo>
                    <a:pt x="18331" y="13271"/>
                  </a:lnTo>
                  <a:lnTo>
                    <a:pt x="18807" y="12831"/>
                  </a:lnTo>
                  <a:lnTo>
                    <a:pt x="19247" y="13271"/>
                  </a:lnTo>
                  <a:lnTo>
                    <a:pt x="19247" y="12831"/>
                  </a:lnTo>
                  <a:lnTo>
                    <a:pt x="20640" y="12831"/>
                  </a:lnTo>
                  <a:lnTo>
                    <a:pt x="21080" y="11915"/>
                  </a:lnTo>
                  <a:lnTo>
                    <a:pt x="23390" y="11915"/>
                  </a:lnTo>
                  <a:lnTo>
                    <a:pt x="23830" y="11438"/>
                  </a:lnTo>
                  <a:lnTo>
                    <a:pt x="24746" y="11438"/>
                  </a:lnTo>
                  <a:lnTo>
                    <a:pt x="25663" y="10998"/>
                  </a:lnTo>
                  <a:lnTo>
                    <a:pt x="25663" y="10082"/>
                  </a:lnTo>
                  <a:lnTo>
                    <a:pt x="26139" y="10082"/>
                  </a:lnTo>
                  <a:lnTo>
                    <a:pt x="26579" y="9165"/>
                  </a:lnTo>
                  <a:lnTo>
                    <a:pt x="26579" y="8249"/>
                  </a:lnTo>
                  <a:lnTo>
                    <a:pt x="27056" y="8249"/>
                  </a:lnTo>
                  <a:lnTo>
                    <a:pt x="27056" y="7772"/>
                  </a:lnTo>
                  <a:lnTo>
                    <a:pt x="27056" y="7332"/>
                  </a:lnTo>
                  <a:lnTo>
                    <a:pt x="26579" y="6856"/>
                  </a:lnTo>
                  <a:lnTo>
                    <a:pt x="26579" y="5939"/>
                  </a:lnTo>
                  <a:lnTo>
                    <a:pt x="27496" y="5939"/>
                  </a:lnTo>
                  <a:lnTo>
                    <a:pt x="27496" y="6416"/>
                  </a:lnTo>
                  <a:lnTo>
                    <a:pt x="27972" y="6416"/>
                  </a:lnTo>
                  <a:lnTo>
                    <a:pt x="27972" y="5939"/>
                  </a:lnTo>
                  <a:lnTo>
                    <a:pt x="28412" y="5499"/>
                  </a:lnTo>
                  <a:lnTo>
                    <a:pt x="27972" y="4583"/>
                  </a:lnTo>
                  <a:lnTo>
                    <a:pt x="27972" y="4106"/>
                  </a:lnTo>
                  <a:lnTo>
                    <a:pt x="27496" y="3666"/>
                  </a:lnTo>
                  <a:lnTo>
                    <a:pt x="27972" y="3666"/>
                  </a:lnTo>
                  <a:lnTo>
                    <a:pt x="28412" y="3189"/>
                  </a:lnTo>
                  <a:lnTo>
                    <a:pt x="27496" y="2750"/>
                  </a:lnTo>
                  <a:lnTo>
                    <a:pt x="27972" y="2273"/>
                  </a:lnTo>
                  <a:lnTo>
                    <a:pt x="27496" y="1833"/>
                  </a:lnTo>
                  <a:lnTo>
                    <a:pt x="26579" y="1833"/>
                  </a:lnTo>
                  <a:lnTo>
                    <a:pt x="25663" y="1356"/>
                  </a:lnTo>
                  <a:lnTo>
                    <a:pt x="25223" y="1356"/>
                  </a:lnTo>
                  <a:lnTo>
                    <a:pt x="25223" y="917"/>
                  </a:lnTo>
                  <a:lnTo>
                    <a:pt x="24746" y="440"/>
                  </a:lnTo>
                  <a:lnTo>
                    <a:pt x="23390" y="440"/>
                  </a:lnTo>
                  <a:lnTo>
                    <a:pt x="229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13" name="Google Shape;7113;p91"/>
            <p:cNvSpPr/>
            <p:nvPr/>
          </p:nvSpPr>
          <p:spPr>
            <a:xfrm>
              <a:off x="2692300" y="3916050"/>
              <a:ext cx="25" cy="22950"/>
            </a:xfrm>
            <a:custGeom>
              <a:avLst/>
              <a:gdLst/>
              <a:ahLst/>
              <a:cxnLst/>
              <a:rect l="l" t="t" r="r" b="b"/>
              <a:pathLst>
                <a:path w="1" h="918" extrusionOk="0">
                  <a:moveTo>
                    <a:pt x="0" y="91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14" name="Google Shape;7114;p91"/>
            <p:cNvSpPr/>
            <p:nvPr/>
          </p:nvSpPr>
          <p:spPr>
            <a:xfrm>
              <a:off x="2417350" y="2895975"/>
              <a:ext cx="790975" cy="1031100"/>
            </a:xfrm>
            <a:custGeom>
              <a:avLst/>
              <a:gdLst/>
              <a:ahLst/>
              <a:cxnLst/>
              <a:rect l="l" t="t" r="r" b="b"/>
              <a:pathLst>
                <a:path w="31639" h="41244" extrusionOk="0">
                  <a:moveTo>
                    <a:pt x="12392" y="1"/>
                  </a:moveTo>
                  <a:lnTo>
                    <a:pt x="12392" y="917"/>
                  </a:lnTo>
                  <a:lnTo>
                    <a:pt x="12392" y="1834"/>
                  </a:lnTo>
                  <a:lnTo>
                    <a:pt x="12831" y="1834"/>
                  </a:lnTo>
                  <a:lnTo>
                    <a:pt x="12831" y="2750"/>
                  </a:lnTo>
                  <a:lnTo>
                    <a:pt x="11915" y="3227"/>
                  </a:lnTo>
                  <a:lnTo>
                    <a:pt x="11475" y="3227"/>
                  </a:lnTo>
                  <a:lnTo>
                    <a:pt x="11475" y="3667"/>
                  </a:lnTo>
                  <a:lnTo>
                    <a:pt x="11915" y="3667"/>
                  </a:lnTo>
                  <a:lnTo>
                    <a:pt x="11915" y="4143"/>
                  </a:lnTo>
                  <a:lnTo>
                    <a:pt x="11915" y="4583"/>
                  </a:lnTo>
                  <a:lnTo>
                    <a:pt x="12831" y="5060"/>
                  </a:lnTo>
                  <a:lnTo>
                    <a:pt x="12392" y="5500"/>
                  </a:lnTo>
                  <a:lnTo>
                    <a:pt x="13308" y="5976"/>
                  </a:lnTo>
                  <a:lnTo>
                    <a:pt x="14225" y="6416"/>
                  </a:lnTo>
                  <a:lnTo>
                    <a:pt x="14225" y="7333"/>
                  </a:lnTo>
                  <a:lnTo>
                    <a:pt x="13748" y="6416"/>
                  </a:lnTo>
                  <a:lnTo>
                    <a:pt x="13308" y="5976"/>
                  </a:lnTo>
                  <a:lnTo>
                    <a:pt x="10998" y="5976"/>
                  </a:lnTo>
                  <a:lnTo>
                    <a:pt x="10998" y="6416"/>
                  </a:lnTo>
                  <a:lnTo>
                    <a:pt x="11475" y="7809"/>
                  </a:lnTo>
                  <a:lnTo>
                    <a:pt x="11475" y="8249"/>
                  </a:lnTo>
                  <a:lnTo>
                    <a:pt x="10998" y="8726"/>
                  </a:lnTo>
                  <a:lnTo>
                    <a:pt x="10998" y="9166"/>
                  </a:lnTo>
                  <a:lnTo>
                    <a:pt x="10082" y="8249"/>
                  </a:lnTo>
                  <a:lnTo>
                    <a:pt x="10082" y="7809"/>
                  </a:lnTo>
                  <a:lnTo>
                    <a:pt x="10082" y="7333"/>
                  </a:lnTo>
                  <a:lnTo>
                    <a:pt x="9642" y="7333"/>
                  </a:lnTo>
                  <a:lnTo>
                    <a:pt x="9642" y="7809"/>
                  </a:lnTo>
                  <a:lnTo>
                    <a:pt x="9165" y="7809"/>
                  </a:lnTo>
                  <a:lnTo>
                    <a:pt x="9165" y="7333"/>
                  </a:lnTo>
                  <a:lnTo>
                    <a:pt x="9642" y="6893"/>
                  </a:lnTo>
                  <a:lnTo>
                    <a:pt x="8725" y="6416"/>
                  </a:lnTo>
                  <a:lnTo>
                    <a:pt x="6416" y="6416"/>
                  </a:lnTo>
                  <a:lnTo>
                    <a:pt x="6416" y="6893"/>
                  </a:lnTo>
                  <a:lnTo>
                    <a:pt x="5976" y="7333"/>
                  </a:lnTo>
                  <a:lnTo>
                    <a:pt x="5976" y="7809"/>
                  </a:lnTo>
                  <a:lnTo>
                    <a:pt x="6416" y="7809"/>
                  </a:lnTo>
                  <a:lnTo>
                    <a:pt x="6416" y="8249"/>
                  </a:lnTo>
                  <a:lnTo>
                    <a:pt x="6892" y="8726"/>
                  </a:lnTo>
                  <a:lnTo>
                    <a:pt x="6892" y="9166"/>
                  </a:lnTo>
                  <a:lnTo>
                    <a:pt x="6416" y="9642"/>
                  </a:lnTo>
                  <a:lnTo>
                    <a:pt x="6416" y="10082"/>
                  </a:lnTo>
                  <a:lnTo>
                    <a:pt x="6416" y="10559"/>
                  </a:lnTo>
                  <a:lnTo>
                    <a:pt x="6416" y="10999"/>
                  </a:lnTo>
                  <a:lnTo>
                    <a:pt x="5976" y="10999"/>
                  </a:lnTo>
                  <a:lnTo>
                    <a:pt x="5976" y="11475"/>
                  </a:lnTo>
                  <a:lnTo>
                    <a:pt x="5976" y="12392"/>
                  </a:lnTo>
                  <a:lnTo>
                    <a:pt x="5976" y="12832"/>
                  </a:lnTo>
                  <a:lnTo>
                    <a:pt x="5499" y="13308"/>
                  </a:lnTo>
                  <a:lnTo>
                    <a:pt x="6416" y="13748"/>
                  </a:lnTo>
                  <a:lnTo>
                    <a:pt x="6416" y="14225"/>
                  </a:lnTo>
                  <a:lnTo>
                    <a:pt x="5976" y="16058"/>
                  </a:lnTo>
                  <a:lnTo>
                    <a:pt x="3666" y="16058"/>
                  </a:lnTo>
                  <a:lnTo>
                    <a:pt x="3226" y="15581"/>
                  </a:lnTo>
                  <a:lnTo>
                    <a:pt x="1833" y="16058"/>
                  </a:lnTo>
                  <a:lnTo>
                    <a:pt x="917" y="16974"/>
                  </a:lnTo>
                  <a:lnTo>
                    <a:pt x="917" y="17414"/>
                  </a:lnTo>
                  <a:lnTo>
                    <a:pt x="917" y="17891"/>
                  </a:lnTo>
                  <a:lnTo>
                    <a:pt x="917" y="18807"/>
                  </a:lnTo>
                  <a:lnTo>
                    <a:pt x="1393" y="19247"/>
                  </a:lnTo>
                  <a:lnTo>
                    <a:pt x="917" y="19247"/>
                  </a:lnTo>
                  <a:lnTo>
                    <a:pt x="0" y="19724"/>
                  </a:lnTo>
                  <a:lnTo>
                    <a:pt x="477" y="20164"/>
                  </a:lnTo>
                  <a:lnTo>
                    <a:pt x="477" y="20640"/>
                  </a:lnTo>
                  <a:lnTo>
                    <a:pt x="477" y="21080"/>
                  </a:lnTo>
                  <a:lnTo>
                    <a:pt x="0" y="21997"/>
                  </a:lnTo>
                  <a:lnTo>
                    <a:pt x="477" y="21997"/>
                  </a:lnTo>
                  <a:lnTo>
                    <a:pt x="477" y="22473"/>
                  </a:lnTo>
                  <a:lnTo>
                    <a:pt x="477" y="23390"/>
                  </a:lnTo>
                  <a:lnTo>
                    <a:pt x="0" y="23390"/>
                  </a:lnTo>
                  <a:lnTo>
                    <a:pt x="0" y="23830"/>
                  </a:lnTo>
                  <a:lnTo>
                    <a:pt x="0" y="24306"/>
                  </a:lnTo>
                  <a:lnTo>
                    <a:pt x="0" y="24746"/>
                  </a:lnTo>
                  <a:lnTo>
                    <a:pt x="0" y="25223"/>
                  </a:lnTo>
                  <a:lnTo>
                    <a:pt x="477" y="25663"/>
                  </a:lnTo>
                  <a:lnTo>
                    <a:pt x="1393" y="26139"/>
                  </a:lnTo>
                  <a:lnTo>
                    <a:pt x="1393" y="26579"/>
                  </a:lnTo>
                  <a:lnTo>
                    <a:pt x="1393" y="27056"/>
                  </a:lnTo>
                  <a:lnTo>
                    <a:pt x="1393" y="27496"/>
                  </a:lnTo>
                  <a:lnTo>
                    <a:pt x="1393" y="27973"/>
                  </a:lnTo>
                  <a:lnTo>
                    <a:pt x="917" y="27973"/>
                  </a:lnTo>
                  <a:lnTo>
                    <a:pt x="917" y="28412"/>
                  </a:lnTo>
                  <a:lnTo>
                    <a:pt x="1393" y="28889"/>
                  </a:lnTo>
                  <a:lnTo>
                    <a:pt x="1833" y="29806"/>
                  </a:lnTo>
                  <a:lnTo>
                    <a:pt x="2310" y="30245"/>
                  </a:lnTo>
                  <a:lnTo>
                    <a:pt x="3666" y="30722"/>
                  </a:lnTo>
                  <a:lnTo>
                    <a:pt x="4583" y="30722"/>
                  </a:lnTo>
                  <a:lnTo>
                    <a:pt x="5059" y="31162"/>
                  </a:lnTo>
                  <a:lnTo>
                    <a:pt x="5976" y="31162"/>
                  </a:lnTo>
                  <a:lnTo>
                    <a:pt x="6416" y="31639"/>
                  </a:lnTo>
                  <a:lnTo>
                    <a:pt x="5499" y="32555"/>
                  </a:lnTo>
                  <a:lnTo>
                    <a:pt x="5059" y="32995"/>
                  </a:lnTo>
                  <a:lnTo>
                    <a:pt x="4583" y="34388"/>
                  </a:lnTo>
                  <a:lnTo>
                    <a:pt x="4583" y="34828"/>
                  </a:lnTo>
                  <a:lnTo>
                    <a:pt x="4143" y="35305"/>
                  </a:lnTo>
                  <a:lnTo>
                    <a:pt x="4143" y="35744"/>
                  </a:lnTo>
                  <a:lnTo>
                    <a:pt x="4583" y="36661"/>
                  </a:lnTo>
                  <a:lnTo>
                    <a:pt x="4583" y="37138"/>
                  </a:lnTo>
                  <a:lnTo>
                    <a:pt x="4143" y="37577"/>
                  </a:lnTo>
                  <a:lnTo>
                    <a:pt x="4143" y="38054"/>
                  </a:lnTo>
                  <a:lnTo>
                    <a:pt x="4143" y="38494"/>
                  </a:lnTo>
                  <a:lnTo>
                    <a:pt x="4583" y="38971"/>
                  </a:lnTo>
                  <a:lnTo>
                    <a:pt x="4583" y="38494"/>
                  </a:lnTo>
                  <a:lnTo>
                    <a:pt x="5499" y="38971"/>
                  </a:lnTo>
                  <a:lnTo>
                    <a:pt x="9642" y="38971"/>
                  </a:lnTo>
                  <a:lnTo>
                    <a:pt x="9642" y="39411"/>
                  </a:lnTo>
                  <a:lnTo>
                    <a:pt x="10558" y="39411"/>
                  </a:lnTo>
                  <a:lnTo>
                    <a:pt x="10558" y="39887"/>
                  </a:lnTo>
                  <a:lnTo>
                    <a:pt x="11475" y="39887"/>
                  </a:lnTo>
                  <a:lnTo>
                    <a:pt x="11475" y="40327"/>
                  </a:lnTo>
                  <a:lnTo>
                    <a:pt x="11915" y="39411"/>
                  </a:lnTo>
                  <a:lnTo>
                    <a:pt x="12392" y="39411"/>
                  </a:lnTo>
                  <a:lnTo>
                    <a:pt x="12831" y="39887"/>
                  </a:lnTo>
                  <a:lnTo>
                    <a:pt x="13308" y="40327"/>
                  </a:lnTo>
                  <a:lnTo>
                    <a:pt x="14225" y="40327"/>
                  </a:lnTo>
                  <a:lnTo>
                    <a:pt x="14225" y="40804"/>
                  </a:lnTo>
                  <a:lnTo>
                    <a:pt x="14664" y="40804"/>
                  </a:lnTo>
                  <a:lnTo>
                    <a:pt x="15141" y="40327"/>
                  </a:lnTo>
                  <a:lnTo>
                    <a:pt x="15581" y="40327"/>
                  </a:lnTo>
                  <a:lnTo>
                    <a:pt x="16058" y="39411"/>
                  </a:lnTo>
                  <a:lnTo>
                    <a:pt x="16974" y="39887"/>
                  </a:lnTo>
                  <a:lnTo>
                    <a:pt x="16974" y="40327"/>
                  </a:lnTo>
                  <a:lnTo>
                    <a:pt x="17891" y="40327"/>
                  </a:lnTo>
                  <a:lnTo>
                    <a:pt x="18330" y="39411"/>
                  </a:lnTo>
                  <a:lnTo>
                    <a:pt x="18807" y="39887"/>
                  </a:lnTo>
                  <a:lnTo>
                    <a:pt x="20163" y="39887"/>
                  </a:lnTo>
                  <a:lnTo>
                    <a:pt x="20640" y="39411"/>
                  </a:lnTo>
                  <a:lnTo>
                    <a:pt x="22473" y="39411"/>
                  </a:lnTo>
                  <a:lnTo>
                    <a:pt x="22913" y="39887"/>
                  </a:lnTo>
                  <a:lnTo>
                    <a:pt x="22913" y="39411"/>
                  </a:lnTo>
                  <a:lnTo>
                    <a:pt x="23390" y="39411"/>
                  </a:lnTo>
                  <a:lnTo>
                    <a:pt x="24306" y="39887"/>
                  </a:lnTo>
                  <a:lnTo>
                    <a:pt x="24306" y="40327"/>
                  </a:lnTo>
                  <a:lnTo>
                    <a:pt x="24306" y="40804"/>
                  </a:lnTo>
                  <a:lnTo>
                    <a:pt x="25223" y="40804"/>
                  </a:lnTo>
                  <a:lnTo>
                    <a:pt x="25223" y="39887"/>
                  </a:lnTo>
                  <a:lnTo>
                    <a:pt x="25223" y="39411"/>
                  </a:lnTo>
                  <a:lnTo>
                    <a:pt x="24746" y="38971"/>
                  </a:lnTo>
                  <a:lnTo>
                    <a:pt x="24746" y="38494"/>
                  </a:lnTo>
                  <a:lnTo>
                    <a:pt x="24746" y="38054"/>
                  </a:lnTo>
                  <a:lnTo>
                    <a:pt x="24306" y="37577"/>
                  </a:lnTo>
                  <a:lnTo>
                    <a:pt x="24306" y="37138"/>
                  </a:lnTo>
                  <a:lnTo>
                    <a:pt x="24306" y="36221"/>
                  </a:lnTo>
                  <a:lnTo>
                    <a:pt x="25662" y="36221"/>
                  </a:lnTo>
                  <a:lnTo>
                    <a:pt x="26139" y="35744"/>
                  </a:lnTo>
                  <a:lnTo>
                    <a:pt x="26579" y="35305"/>
                  </a:lnTo>
                  <a:lnTo>
                    <a:pt x="26579" y="34828"/>
                  </a:lnTo>
                  <a:lnTo>
                    <a:pt x="27056" y="34388"/>
                  </a:lnTo>
                  <a:lnTo>
                    <a:pt x="27972" y="34388"/>
                  </a:lnTo>
                  <a:lnTo>
                    <a:pt x="27972" y="33911"/>
                  </a:lnTo>
                  <a:lnTo>
                    <a:pt x="27495" y="33472"/>
                  </a:lnTo>
                  <a:lnTo>
                    <a:pt x="27056" y="32995"/>
                  </a:lnTo>
                  <a:lnTo>
                    <a:pt x="26579" y="32555"/>
                  </a:lnTo>
                  <a:lnTo>
                    <a:pt x="26579" y="32078"/>
                  </a:lnTo>
                  <a:lnTo>
                    <a:pt x="25662" y="32078"/>
                  </a:lnTo>
                  <a:lnTo>
                    <a:pt x="25223" y="31639"/>
                  </a:lnTo>
                  <a:lnTo>
                    <a:pt x="24746" y="30722"/>
                  </a:lnTo>
                  <a:lnTo>
                    <a:pt x="24306" y="29806"/>
                  </a:lnTo>
                  <a:lnTo>
                    <a:pt x="23829" y="29329"/>
                  </a:lnTo>
                  <a:lnTo>
                    <a:pt x="23829" y="28889"/>
                  </a:lnTo>
                  <a:lnTo>
                    <a:pt x="23390" y="27973"/>
                  </a:lnTo>
                  <a:lnTo>
                    <a:pt x="22913" y="27496"/>
                  </a:lnTo>
                  <a:lnTo>
                    <a:pt x="22473" y="27056"/>
                  </a:lnTo>
                  <a:lnTo>
                    <a:pt x="22473" y="26139"/>
                  </a:lnTo>
                  <a:lnTo>
                    <a:pt x="21996" y="26139"/>
                  </a:lnTo>
                  <a:lnTo>
                    <a:pt x="21557" y="25223"/>
                  </a:lnTo>
                  <a:lnTo>
                    <a:pt x="21080" y="24306"/>
                  </a:lnTo>
                  <a:lnTo>
                    <a:pt x="21557" y="24306"/>
                  </a:lnTo>
                  <a:lnTo>
                    <a:pt x="21996" y="24746"/>
                  </a:lnTo>
                  <a:lnTo>
                    <a:pt x="21996" y="25223"/>
                  </a:lnTo>
                  <a:lnTo>
                    <a:pt x="22913" y="24746"/>
                  </a:lnTo>
                  <a:lnTo>
                    <a:pt x="22913" y="24306"/>
                  </a:lnTo>
                  <a:lnTo>
                    <a:pt x="23390" y="25223"/>
                  </a:lnTo>
                  <a:lnTo>
                    <a:pt x="24306" y="24746"/>
                  </a:lnTo>
                  <a:lnTo>
                    <a:pt x="25223" y="24306"/>
                  </a:lnTo>
                  <a:lnTo>
                    <a:pt x="25662" y="24306"/>
                  </a:lnTo>
                  <a:lnTo>
                    <a:pt x="26139" y="23830"/>
                  </a:lnTo>
                  <a:lnTo>
                    <a:pt x="26579" y="23830"/>
                  </a:lnTo>
                  <a:lnTo>
                    <a:pt x="27972" y="22473"/>
                  </a:lnTo>
                  <a:lnTo>
                    <a:pt x="28412" y="21997"/>
                  </a:lnTo>
                  <a:lnTo>
                    <a:pt x="28889" y="21557"/>
                  </a:lnTo>
                  <a:lnTo>
                    <a:pt x="29805" y="21080"/>
                  </a:lnTo>
                  <a:lnTo>
                    <a:pt x="30245" y="21080"/>
                  </a:lnTo>
                  <a:lnTo>
                    <a:pt x="30722" y="21557"/>
                  </a:lnTo>
                  <a:lnTo>
                    <a:pt x="30722" y="21997"/>
                  </a:lnTo>
                  <a:lnTo>
                    <a:pt x="31162" y="21997"/>
                  </a:lnTo>
                  <a:lnTo>
                    <a:pt x="31638" y="21557"/>
                  </a:lnTo>
                  <a:lnTo>
                    <a:pt x="31638" y="21080"/>
                  </a:lnTo>
                  <a:lnTo>
                    <a:pt x="31162" y="19724"/>
                  </a:lnTo>
                  <a:lnTo>
                    <a:pt x="31638" y="18807"/>
                  </a:lnTo>
                  <a:lnTo>
                    <a:pt x="31162" y="18807"/>
                  </a:lnTo>
                  <a:lnTo>
                    <a:pt x="31162" y="18331"/>
                  </a:lnTo>
                  <a:lnTo>
                    <a:pt x="31162" y="17891"/>
                  </a:lnTo>
                  <a:lnTo>
                    <a:pt x="31162" y="16498"/>
                  </a:lnTo>
                  <a:lnTo>
                    <a:pt x="31162" y="16058"/>
                  </a:lnTo>
                  <a:lnTo>
                    <a:pt x="30722" y="15141"/>
                  </a:lnTo>
                  <a:lnTo>
                    <a:pt x="30722" y="14665"/>
                  </a:lnTo>
                  <a:lnTo>
                    <a:pt x="30245" y="14225"/>
                  </a:lnTo>
                  <a:lnTo>
                    <a:pt x="31162" y="13748"/>
                  </a:lnTo>
                  <a:lnTo>
                    <a:pt x="30245" y="13748"/>
                  </a:lnTo>
                  <a:lnTo>
                    <a:pt x="29805" y="13308"/>
                  </a:lnTo>
                  <a:lnTo>
                    <a:pt x="29805" y="12832"/>
                  </a:lnTo>
                  <a:lnTo>
                    <a:pt x="29329" y="12392"/>
                  </a:lnTo>
                  <a:lnTo>
                    <a:pt x="28889" y="11475"/>
                  </a:lnTo>
                  <a:lnTo>
                    <a:pt x="29329" y="10999"/>
                  </a:lnTo>
                  <a:lnTo>
                    <a:pt x="29805" y="10082"/>
                  </a:lnTo>
                  <a:lnTo>
                    <a:pt x="29805" y="9642"/>
                  </a:lnTo>
                  <a:lnTo>
                    <a:pt x="29805" y="9166"/>
                  </a:lnTo>
                  <a:lnTo>
                    <a:pt x="29805" y="8726"/>
                  </a:lnTo>
                  <a:lnTo>
                    <a:pt x="29805" y="8249"/>
                  </a:lnTo>
                  <a:lnTo>
                    <a:pt x="29805" y="7809"/>
                  </a:lnTo>
                  <a:lnTo>
                    <a:pt x="29329" y="6893"/>
                  </a:lnTo>
                  <a:lnTo>
                    <a:pt x="27972" y="6893"/>
                  </a:lnTo>
                  <a:lnTo>
                    <a:pt x="27972" y="5976"/>
                  </a:lnTo>
                  <a:lnTo>
                    <a:pt x="27972" y="5060"/>
                  </a:lnTo>
                  <a:lnTo>
                    <a:pt x="26579" y="5060"/>
                  </a:lnTo>
                  <a:lnTo>
                    <a:pt x="26139" y="4583"/>
                  </a:lnTo>
                  <a:lnTo>
                    <a:pt x="25662" y="4143"/>
                  </a:lnTo>
                  <a:lnTo>
                    <a:pt x="25662" y="3667"/>
                  </a:lnTo>
                  <a:lnTo>
                    <a:pt x="25223" y="3667"/>
                  </a:lnTo>
                  <a:lnTo>
                    <a:pt x="24746" y="4143"/>
                  </a:lnTo>
                  <a:lnTo>
                    <a:pt x="23829" y="4143"/>
                  </a:lnTo>
                  <a:lnTo>
                    <a:pt x="22913" y="4583"/>
                  </a:lnTo>
                  <a:lnTo>
                    <a:pt x="21996" y="5500"/>
                  </a:lnTo>
                  <a:lnTo>
                    <a:pt x="21557" y="5060"/>
                  </a:lnTo>
                  <a:lnTo>
                    <a:pt x="21557" y="5500"/>
                  </a:lnTo>
                  <a:lnTo>
                    <a:pt x="19724" y="5500"/>
                  </a:lnTo>
                  <a:lnTo>
                    <a:pt x="18330" y="5060"/>
                  </a:lnTo>
                  <a:lnTo>
                    <a:pt x="18807" y="5060"/>
                  </a:lnTo>
                  <a:lnTo>
                    <a:pt x="18807" y="4583"/>
                  </a:lnTo>
                  <a:lnTo>
                    <a:pt x="19247" y="4583"/>
                  </a:lnTo>
                  <a:lnTo>
                    <a:pt x="19247" y="4143"/>
                  </a:lnTo>
                  <a:lnTo>
                    <a:pt x="19247" y="3667"/>
                  </a:lnTo>
                  <a:lnTo>
                    <a:pt x="18330" y="3667"/>
                  </a:lnTo>
                  <a:lnTo>
                    <a:pt x="17891" y="4143"/>
                  </a:lnTo>
                  <a:lnTo>
                    <a:pt x="17414" y="3227"/>
                  </a:lnTo>
                  <a:lnTo>
                    <a:pt x="16497" y="3227"/>
                  </a:lnTo>
                  <a:lnTo>
                    <a:pt x="16497" y="2750"/>
                  </a:lnTo>
                  <a:lnTo>
                    <a:pt x="15141" y="2750"/>
                  </a:lnTo>
                  <a:lnTo>
                    <a:pt x="15141" y="2310"/>
                  </a:lnTo>
                  <a:lnTo>
                    <a:pt x="15581" y="1834"/>
                  </a:lnTo>
                  <a:lnTo>
                    <a:pt x="15141" y="1394"/>
                  </a:lnTo>
                  <a:lnTo>
                    <a:pt x="14664" y="917"/>
                  </a:lnTo>
                  <a:lnTo>
                    <a:pt x="14225" y="477"/>
                  </a:lnTo>
                  <a:lnTo>
                    <a:pt x="13308" y="477"/>
                  </a:lnTo>
                  <a:lnTo>
                    <a:pt x="12831" y="1"/>
                  </a:lnTo>
                  <a:close/>
                  <a:moveTo>
                    <a:pt x="24746" y="40804"/>
                  </a:moveTo>
                  <a:lnTo>
                    <a:pt x="24746" y="41244"/>
                  </a:lnTo>
                  <a:lnTo>
                    <a:pt x="25223" y="41244"/>
                  </a:lnTo>
                  <a:lnTo>
                    <a:pt x="24746" y="408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15" name="Google Shape;7115;p91"/>
            <p:cNvSpPr/>
            <p:nvPr/>
          </p:nvSpPr>
          <p:spPr>
            <a:xfrm>
              <a:off x="2681300" y="2632950"/>
              <a:ext cx="217225" cy="285975"/>
            </a:xfrm>
            <a:custGeom>
              <a:avLst/>
              <a:gdLst/>
              <a:ahLst/>
              <a:cxnLst/>
              <a:rect l="l" t="t" r="r" b="b"/>
              <a:pathLst>
                <a:path w="8689" h="11439" extrusionOk="0">
                  <a:moveTo>
                    <a:pt x="5939" y="0"/>
                  </a:moveTo>
                  <a:lnTo>
                    <a:pt x="5939" y="440"/>
                  </a:lnTo>
                  <a:lnTo>
                    <a:pt x="5023" y="440"/>
                  </a:lnTo>
                  <a:lnTo>
                    <a:pt x="4583" y="917"/>
                  </a:lnTo>
                  <a:lnTo>
                    <a:pt x="4106" y="1357"/>
                  </a:lnTo>
                  <a:lnTo>
                    <a:pt x="4583" y="1833"/>
                  </a:lnTo>
                  <a:lnTo>
                    <a:pt x="4583" y="2273"/>
                  </a:lnTo>
                  <a:lnTo>
                    <a:pt x="4106" y="1833"/>
                  </a:lnTo>
                  <a:lnTo>
                    <a:pt x="3667" y="2273"/>
                  </a:lnTo>
                  <a:lnTo>
                    <a:pt x="3667" y="1833"/>
                  </a:lnTo>
                  <a:lnTo>
                    <a:pt x="3667" y="1357"/>
                  </a:lnTo>
                  <a:lnTo>
                    <a:pt x="3190" y="1357"/>
                  </a:lnTo>
                  <a:lnTo>
                    <a:pt x="2750" y="1833"/>
                  </a:lnTo>
                  <a:lnTo>
                    <a:pt x="2750" y="2273"/>
                  </a:lnTo>
                  <a:lnTo>
                    <a:pt x="2273" y="2273"/>
                  </a:lnTo>
                  <a:lnTo>
                    <a:pt x="1834" y="1833"/>
                  </a:lnTo>
                  <a:lnTo>
                    <a:pt x="1357" y="1833"/>
                  </a:lnTo>
                  <a:lnTo>
                    <a:pt x="1357" y="1357"/>
                  </a:lnTo>
                  <a:lnTo>
                    <a:pt x="440" y="1357"/>
                  </a:lnTo>
                  <a:lnTo>
                    <a:pt x="917" y="1833"/>
                  </a:lnTo>
                  <a:lnTo>
                    <a:pt x="440" y="2273"/>
                  </a:lnTo>
                  <a:lnTo>
                    <a:pt x="440" y="2750"/>
                  </a:lnTo>
                  <a:lnTo>
                    <a:pt x="440" y="4106"/>
                  </a:lnTo>
                  <a:lnTo>
                    <a:pt x="440" y="4583"/>
                  </a:lnTo>
                  <a:lnTo>
                    <a:pt x="440" y="5023"/>
                  </a:lnTo>
                  <a:lnTo>
                    <a:pt x="440" y="5499"/>
                  </a:lnTo>
                  <a:lnTo>
                    <a:pt x="440" y="5939"/>
                  </a:lnTo>
                  <a:lnTo>
                    <a:pt x="440" y="6416"/>
                  </a:lnTo>
                  <a:lnTo>
                    <a:pt x="0" y="6856"/>
                  </a:lnTo>
                  <a:lnTo>
                    <a:pt x="440" y="7332"/>
                  </a:lnTo>
                  <a:lnTo>
                    <a:pt x="917" y="7332"/>
                  </a:lnTo>
                  <a:lnTo>
                    <a:pt x="917" y="7772"/>
                  </a:lnTo>
                  <a:lnTo>
                    <a:pt x="1834" y="8249"/>
                  </a:lnTo>
                  <a:lnTo>
                    <a:pt x="1834" y="8689"/>
                  </a:lnTo>
                  <a:lnTo>
                    <a:pt x="1834" y="9165"/>
                  </a:lnTo>
                  <a:lnTo>
                    <a:pt x="1834" y="10082"/>
                  </a:lnTo>
                  <a:lnTo>
                    <a:pt x="1834" y="10522"/>
                  </a:lnTo>
                  <a:lnTo>
                    <a:pt x="2273" y="10522"/>
                  </a:lnTo>
                  <a:lnTo>
                    <a:pt x="2750" y="10998"/>
                  </a:lnTo>
                  <a:lnTo>
                    <a:pt x="3667" y="10998"/>
                  </a:lnTo>
                  <a:lnTo>
                    <a:pt x="4106" y="11438"/>
                  </a:lnTo>
                  <a:lnTo>
                    <a:pt x="4106" y="10998"/>
                  </a:lnTo>
                  <a:lnTo>
                    <a:pt x="4583" y="10998"/>
                  </a:lnTo>
                  <a:lnTo>
                    <a:pt x="4106" y="10522"/>
                  </a:lnTo>
                  <a:lnTo>
                    <a:pt x="3667" y="10082"/>
                  </a:lnTo>
                  <a:lnTo>
                    <a:pt x="4106" y="9605"/>
                  </a:lnTo>
                  <a:lnTo>
                    <a:pt x="4583" y="9605"/>
                  </a:lnTo>
                  <a:lnTo>
                    <a:pt x="4106" y="9165"/>
                  </a:lnTo>
                  <a:lnTo>
                    <a:pt x="4106" y="8689"/>
                  </a:lnTo>
                  <a:lnTo>
                    <a:pt x="4583" y="8689"/>
                  </a:lnTo>
                  <a:lnTo>
                    <a:pt x="4583" y="8249"/>
                  </a:lnTo>
                  <a:lnTo>
                    <a:pt x="4583" y="7772"/>
                  </a:lnTo>
                  <a:lnTo>
                    <a:pt x="5023" y="7772"/>
                  </a:lnTo>
                  <a:lnTo>
                    <a:pt x="5500" y="6856"/>
                  </a:lnTo>
                  <a:lnTo>
                    <a:pt x="5939" y="6856"/>
                  </a:lnTo>
                  <a:lnTo>
                    <a:pt x="5939" y="6416"/>
                  </a:lnTo>
                  <a:lnTo>
                    <a:pt x="6856" y="5939"/>
                  </a:lnTo>
                  <a:lnTo>
                    <a:pt x="7333" y="5023"/>
                  </a:lnTo>
                  <a:lnTo>
                    <a:pt x="6856" y="4583"/>
                  </a:lnTo>
                  <a:lnTo>
                    <a:pt x="7333" y="4106"/>
                  </a:lnTo>
                  <a:lnTo>
                    <a:pt x="7772" y="4106"/>
                  </a:lnTo>
                  <a:lnTo>
                    <a:pt x="7772" y="4583"/>
                  </a:lnTo>
                  <a:lnTo>
                    <a:pt x="8249" y="4583"/>
                  </a:lnTo>
                  <a:lnTo>
                    <a:pt x="8689" y="3666"/>
                  </a:lnTo>
                  <a:lnTo>
                    <a:pt x="8689" y="3190"/>
                  </a:lnTo>
                  <a:lnTo>
                    <a:pt x="8689" y="2750"/>
                  </a:lnTo>
                  <a:lnTo>
                    <a:pt x="8249" y="2273"/>
                  </a:lnTo>
                  <a:lnTo>
                    <a:pt x="7333" y="2273"/>
                  </a:lnTo>
                  <a:lnTo>
                    <a:pt x="7333" y="1833"/>
                  </a:lnTo>
                  <a:lnTo>
                    <a:pt x="6416" y="1833"/>
                  </a:lnTo>
                  <a:lnTo>
                    <a:pt x="6416" y="1357"/>
                  </a:lnTo>
                  <a:lnTo>
                    <a:pt x="6856" y="917"/>
                  </a:lnTo>
                  <a:lnTo>
                    <a:pt x="7333" y="917"/>
                  </a:lnTo>
                  <a:lnTo>
                    <a:pt x="6856" y="440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16" name="Google Shape;7116;p91"/>
            <p:cNvSpPr/>
            <p:nvPr/>
          </p:nvSpPr>
          <p:spPr>
            <a:xfrm>
              <a:off x="2772950" y="2918900"/>
              <a:ext cx="11025" cy="25"/>
            </a:xfrm>
            <a:custGeom>
              <a:avLst/>
              <a:gdLst/>
              <a:ahLst/>
              <a:cxnLst/>
              <a:rect l="l" t="t" r="r" b="b"/>
              <a:pathLst>
                <a:path w="441" h="1" extrusionOk="0">
                  <a:moveTo>
                    <a:pt x="1" y="0"/>
                  </a:moveTo>
                  <a:lnTo>
                    <a:pt x="440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17" name="Google Shape;7117;p91"/>
            <p:cNvSpPr/>
            <p:nvPr/>
          </p:nvSpPr>
          <p:spPr>
            <a:xfrm>
              <a:off x="2727125" y="2895975"/>
              <a:ext cx="25" cy="11950"/>
            </a:xfrm>
            <a:custGeom>
              <a:avLst/>
              <a:gdLst/>
              <a:ahLst/>
              <a:cxnLst/>
              <a:rect l="l" t="t" r="r" b="b"/>
              <a:pathLst>
                <a:path w="1" h="478" extrusionOk="0">
                  <a:moveTo>
                    <a:pt x="1" y="477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18" name="Google Shape;7118;p91"/>
            <p:cNvSpPr/>
            <p:nvPr/>
          </p:nvSpPr>
          <p:spPr>
            <a:xfrm>
              <a:off x="2131400" y="3320325"/>
              <a:ext cx="297875" cy="285975"/>
            </a:xfrm>
            <a:custGeom>
              <a:avLst/>
              <a:gdLst/>
              <a:ahLst/>
              <a:cxnLst/>
              <a:rect l="l" t="t" r="r" b="b"/>
              <a:pathLst>
                <a:path w="11915" h="11439" extrusionOk="0">
                  <a:moveTo>
                    <a:pt x="917" y="0"/>
                  </a:moveTo>
                  <a:lnTo>
                    <a:pt x="917" y="440"/>
                  </a:lnTo>
                  <a:lnTo>
                    <a:pt x="0" y="1357"/>
                  </a:lnTo>
                  <a:lnTo>
                    <a:pt x="440" y="1833"/>
                  </a:lnTo>
                  <a:lnTo>
                    <a:pt x="440" y="2273"/>
                  </a:lnTo>
                  <a:lnTo>
                    <a:pt x="440" y="2750"/>
                  </a:lnTo>
                  <a:lnTo>
                    <a:pt x="917" y="3190"/>
                  </a:lnTo>
                  <a:lnTo>
                    <a:pt x="917" y="3666"/>
                  </a:lnTo>
                  <a:lnTo>
                    <a:pt x="1833" y="3666"/>
                  </a:lnTo>
                  <a:lnTo>
                    <a:pt x="1833" y="4106"/>
                  </a:lnTo>
                  <a:lnTo>
                    <a:pt x="1833" y="4583"/>
                  </a:lnTo>
                  <a:lnTo>
                    <a:pt x="2750" y="4583"/>
                  </a:lnTo>
                  <a:lnTo>
                    <a:pt x="2750" y="5023"/>
                  </a:lnTo>
                  <a:lnTo>
                    <a:pt x="3666" y="5939"/>
                  </a:lnTo>
                  <a:lnTo>
                    <a:pt x="5023" y="5939"/>
                  </a:lnTo>
                  <a:lnTo>
                    <a:pt x="5023" y="6856"/>
                  </a:lnTo>
                  <a:lnTo>
                    <a:pt x="5023" y="7332"/>
                  </a:lnTo>
                  <a:lnTo>
                    <a:pt x="4583" y="7772"/>
                  </a:lnTo>
                  <a:lnTo>
                    <a:pt x="5023" y="8249"/>
                  </a:lnTo>
                  <a:lnTo>
                    <a:pt x="5939" y="8249"/>
                  </a:lnTo>
                  <a:lnTo>
                    <a:pt x="5939" y="7772"/>
                  </a:lnTo>
                  <a:lnTo>
                    <a:pt x="6416" y="7772"/>
                  </a:lnTo>
                  <a:lnTo>
                    <a:pt x="6416" y="8249"/>
                  </a:lnTo>
                  <a:lnTo>
                    <a:pt x="7332" y="8689"/>
                  </a:lnTo>
                  <a:lnTo>
                    <a:pt x="7332" y="9165"/>
                  </a:lnTo>
                  <a:lnTo>
                    <a:pt x="7772" y="9605"/>
                  </a:lnTo>
                  <a:lnTo>
                    <a:pt x="7772" y="10082"/>
                  </a:lnTo>
                  <a:lnTo>
                    <a:pt x="8249" y="10082"/>
                  </a:lnTo>
                  <a:lnTo>
                    <a:pt x="8689" y="10522"/>
                  </a:lnTo>
                  <a:lnTo>
                    <a:pt x="9165" y="10999"/>
                  </a:lnTo>
                  <a:lnTo>
                    <a:pt x="9165" y="11438"/>
                  </a:lnTo>
                  <a:lnTo>
                    <a:pt x="9605" y="10999"/>
                  </a:lnTo>
                  <a:lnTo>
                    <a:pt x="10082" y="10999"/>
                  </a:lnTo>
                  <a:lnTo>
                    <a:pt x="10522" y="10522"/>
                  </a:lnTo>
                  <a:lnTo>
                    <a:pt x="10522" y="10082"/>
                  </a:lnTo>
                  <a:lnTo>
                    <a:pt x="10082" y="9165"/>
                  </a:lnTo>
                  <a:lnTo>
                    <a:pt x="10082" y="8689"/>
                  </a:lnTo>
                  <a:lnTo>
                    <a:pt x="10082" y="8249"/>
                  </a:lnTo>
                  <a:lnTo>
                    <a:pt x="10522" y="7772"/>
                  </a:lnTo>
                  <a:lnTo>
                    <a:pt x="10998" y="7332"/>
                  </a:lnTo>
                  <a:lnTo>
                    <a:pt x="11438" y="7332"/>
                  </a:lnTo>
                  <a:lnTo>
                    <a:pt x="11438" y="6856"/>
                  </a:lnTo>
                  <a:lnTo>
                    <a:pt x="11438" y="6416"/>
                  </a:lnTo>
                  <a:lnTo>
                    <a:pt x="11915" y="6416"/>
                  </a:lnTo>
                  <a:lnTo>
                    <a:pt x="11915" y="5939"/>
                  </a:lnTo>
                  <a:lnTo>
                    <a:pt x="11915" y="5023"/>
                  </a:lnTo>
                  <a:lnTo>
                    <a:pt x="11438" y="5499"/>
                  </a:lnTo>
                  <a:lnTo>
                    <a:pt x="11438" y="5023"/>
                  </a:lnTo>
                  <a:lnTo>
                    <a:pt x="11915" y="4106"/>
                  </a:lnTo>
                  <a:lnTo>
                    <a:pt x="11915" y="3666"/>
                  </a:lnTo>
                  <a:lnTo>
                    <a:pt x="11915" y="3190"/>
                  </a:lnTo>
                  <a:lnTo>
                    <a:pt x="11438" y="2750"/>
                  </a:lnTo>
                  <a:lnTo>
                    <a:pt x="11438" y="2273"/>
                  </a:lnTo>
                  <a:lnTo>
                    <a:pt x="10522" y="1357"/>
                  </a:lnTo>
                  <a:lnTo>
                    <a:pt x="10082" y="917"/>
                  </a:lnTo>
                  <a:lnTo>
                    <a:pt x="9605" y="440"/>
                  </a:lnTo>
                  <a:lnTo>
                    <a:pt x="9165" y="440"/>
                  </a:lnTo>
                  <a:lnTo>
                    <a:pt x="8689" y="917"/>
                  </a:lnTo>
                  <a:lnTo>
                    <a:pt x="8249" y="917"/>
                  </a:lnTo>
                  <a:lnTo>
                    <a:pt x="7772" y="440"/>
                  </a:lnTo>
                  <a:lnTo>
                    <a:pt x="5939" y="440"/>
                  </a:lnTo>
                  <a:lnTo>
                    <a:pt x="5499" y="917"/>
                  </a:lnTo>
                  <a:lnTo>
                    <a:pt x="5499" y="1357"/>
                  </a:lnTo>
                  <a:lnTo>
                    <a:pt x="3666" y="1357"/>
                  </a:lnTo>
                  <a:lnTo>
                    <a:pt x="3666" y="917"/>
                  </a:lnTo>
                  <a:lnTo>
                    <a:pt x="3190" y="440"/>
                  </a:lnTo>
                  <a:lnTo>
                    <a:pt x="2750" y="440"/>
                  </a:lnTo>
                  <a:lnTo>
                    <a:pt x="2750" y="0"/>
                  </a:lnTo>
                  <a:lnTo>
                    <a:pt x="2273" y="0"/>
                  </a:lnTo>
                  <a:lnTo>
                    <a:pt x="1833" y="440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19" name="Google Shape;7119;p91"/>
            <p:cNvSpPr/>
            <p:nvPr/>
          </p:nvSpPr>
          <p:spPr>
            <a:xfrm>
              <a:off x="2383425" y="3503625"/>
              <a:ext cx="68775" cy="91675"/>
            </a:xfrm>
            <a:custGeom>
              <a:avLst/>
              <a:gdLst/>
              <a:ahLst/>
              <a:cxnLst/>
              <a:rect l="l" t="t" r="r" b="b"/>
              <a:pathLst>
                <a:path w="2751" h="3667" extrusionOk="0">
                  <a:moveTo>
                    <a:pt x="917" y="0"/>
                  </a:moveTo>
                  <a:lnTo>
                    <a:pt x="441" y="440"/>
                  </a:lnTo>
                  <a:lnTo>
                    <a:pt x="1" y="917"/>
                  </a:lnTo>
                  <a:lnTo>
                    <a:pt x="1" y="1357"/>
                  </a:lnTo>
                  <a:lnTo>
                    <a:pt x="1" y="1833"/>
                  </a:lnTo>
                  <a:lnTo>
                    <a:pt x="441" y="2750"/>
                  </a:lnTo>
                  <a:lnTo>
                    <a:pt x="441" y="3190"/>
                  </a:lnTo>
                  <a:lnTo>
                    <a:pt x="917" y="3667"/>
                  </a:lnTo>
                  <a:lnTo>
                    <a:pt x="2750" y="3667"/>
                  </a:lnTo>
                  <a:lnTo>
                    <a:pt x="2750" y="3190"/>
                  </a:lnTo>
                  <a:lnTo>
                    <a:pt x="2750" y="2750"/>
                  </a:lnTo>
                  <a:lnTo>
                    <a:pt x="2750" y="2273"/>
                  </a:lnTo>
                  <a:lnTo>
                    <a:pt x="2750" y="1833"/>
                  </a:lnTo>
                  <a:lnTo>
                    <a:pt x="1834" y="1357"/>
                  </a:lnTo>
                  <a:lnTo>
                    <a:pt x="1357" y="917"/>
                  </a:lnTo>
                  <a:lnTo>
                    <a:pt x="1357" y="440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20" name="Google Shape;7120;p91"/>
            <p:cNvSpPr/>
            <p:nvPr/>
          </p:nvSpPr>
          <p:spPr>
            <a:xfrm>
              <a:off x="2348600" y="3125100"/>
              <a:ext cx="11950" cy="11950"/>
            </a:xfrm>
            <a:custGeom>
              <a:avLst/>
              <a:gdLst/>
              <a:ahLst/>
              <a:cxnLst/>
              <a:rect l="l" t="t" r="r" b="b"/>
              <a:pathLst>
                <a:path w="478" h="478" extrusionOk="0">
                  <a:moveTo>
                    <a:pt x="477" y="477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21" name="Google Shape;7121;p91"/>
            <p:cNvSpPr/>
            <p:nvPr/>
          </p:nvSpPr>
          <p:spPr>
            <a:xfrm>
              <a:off x="2268875" y="3079275"/>
              <a:ext cx="320800" cy="309800"/>
            </a:xfrm>
            <a:custGeom>
              <a:avLst/>
              <a:gdLst/>
              <a:ahLst/>
              <a:cxnLst/>
              <a:rect l="l" t="t" r="r" b="b"/>
              <a:pathLst>
                <a:path w="12832" h="12392" extrusionOk="0">
                  <a:moveTo>
                    <a:pt x="8689" y="1"/>
                  </a:moveTo>
                  <a:lnTo>
                    <a:pt x="8249" y="477"/>
                  </a:lnTo>
                  <a:lnTo>
                    <a:pt x="7332" y="477"/>
                  </a:lnTo>
                  <a:lnTo>
                    <a:pt x="6416" y="917"/>
                  </a:lnTo>
                  <a:lnTo>
                    <a:pt x="5939" y="1834"/>
                  </a:lnTo>
                  <a:lnTo>
                    <a:pt x="5939" y="2310"/>
                  </a:lnTo>
                  <a:lnTo>
                    <a:pt x="5939" y="2750"/>
                  </a:lnTo>
                  <a:lnTo>
                    <a:pt x="5939" y="3227"/>
                  </a:lnTo>
                  <a:lnTo>
                    <a:pt x="5939" y="3667"/>
                  </a:lnTo>
                  <a:lnTo>
                    <a:pt x="5939" y="4583"/>
                  </a:lnTo>
                  <a:lnTo>
                    <a:pt x="5023" y="5500"/>
                  </a:lnTo>
                  <a:lnTo>
                    <a:pt x="4106" y="5500"/>
                  </a:lnTo>
                  <a:lnTo>
                    <a:pt x="4106" y="4583"/>
                  </a:lnTo>
                  <a:lnTo>
                    <a:pt x="4583" y="4143"/>
                  </a:lnTo>
                  <a:lnTo>
                    <a:pt x="4106" y="4143"/>
                  </a:lnTo>
                  <a:lnTo>
                    <a:pt x="4583" y="3667"/>
                  </a:lnTo>
                  <a:lnTo>
                    <a:pt x="5023" y="3227"/>
                  </a:lnTo>
                  <a:lnTo>
                    <a:pt x="5023" y="2750"/>
                  </a:lnTo>
                  <a:lnTo>
                    <a:pt x="4583" y="2310"/>
                  </a:lnTo>
                  <a:lnTo>
                    <a:pt x="3666" y="2310"/>
                  </a:lnTo>
                  <a:lnTo>
                    <a:pt x="3190" y="3227"/>
                  </a:lnTo>
                  <a:lnTo>
                    <a:pt x="3190" y="4143"/>
                  </a:lnTo>
                  <a:lnTo>
                    <a:pt x="2750" y="5060"/>
                  </a:lnTo>
                  <a:lnTo>
                    <a:pt x="2750" y="5500"/>
                  </a:lnTo>
                  <a:lnTo>
                    <a:pt x="2273" y="5500"/>
                  </a:lnTo>
                  <a:lnTo>
                    <a:pt x="2273" y="5976"/>
                  </a:lnTo>
                  <a:lnTo>
                    <a:pt x="1833" y="6416"/>
                  </a:lnTo>
                  <a:lnTo>
                    <a:pt x="917" y="6416"/>
                  </a:lnTo>
                  <a:lnTo>
                    <a:pt x="917" y="7333"/>
                  </a:lnTo>
                  <a:lnTo>
                    <a:pt x="1357" y="7333"/>
                  </a:lnTo>
                  <a:lnTo>
                    <a:pt x="1357" y="7809"/>
                  </a:lnTo>
                  <a:lnTo>
                    <a:pt x="440" y="8249"/>
                  </a:lnTo>
                  <a:lnTo>
                    <a:pt x="440" y="7333"/>
                  </a:lnTo>
                  <a:lnTo>
                    <a:pt x="0" y="7333"/>
                  </a:lnTo>
                  <a:lnTo>
                    <a:pt x="0" y="7809"/>
                  </a:lnTo>
                  <a:lnTo>
                    <a:pt x="0" y="8249"/>
                  </a:lnTo>
                  <a:lnTo>
                    <a:pt x="0" y="9642"/>
                  </a:lnTo>
                  <a:lnTo>
                    <a:pt x="440" y="9642"/>
                  </a:lnTo>
                  <a:lnTo>
                    <a:pt x="917" y="10082"/>
                  </a:lnTo>
                  <a:lnTo>
                    <a:pt x="2273" y="10082"/>
                  </a:lnTo>
                  <a:lnTo>
                    <a:pt x="2750" y="10559"/>
                  </a:lnTo>
                  <a:lnTo>
                    <a:pt x="3190" y="10559"/>
                  </a:lnTo>
                  <a:lnTo>
                    <a:pt x="3666" y="10082"/>
                  </a:lnTo>
                  <a:lnTo>
                    <a:pt x="4106" y="10082"/>
                  </a:lnTo>
                  <a:lnTo>
                    <a:pt x="4583" y="10559"/>
                  </a:lnTo>
                  <a:lnTo>
                    <a:pt x="5023" y="10999"/>
                  </a:lnTo>
                  <a:lnTo>
                    <a:pt x="5939" y="11915"/>
                  </a:lnTo>
                  <a:lnTo>
                    <a:pt x="5939" y="12392"/>
                  </a:lnTo>
                  <a:lnTo>
                    <a:pt x="6856" y="11915"/>
                  </a:lnTo>
                  <a:lnTo>
                    <a:pt x="6856" y="11475"/>
                  </a:lnTo>
                  <a:lnTo>
                    <a:pt x="6856" y="10559"/>
                  </a:lnTo>
                  <a:lnTo>
                    <a:pt x="6856" y="10082"/>
                  </a:lnTo>
                  <a:lnTo>
                    <a:pt x="6856" y="9642"/>
                  </a:lnTo>
                  <a:lnTo>
                    <a:pt x="7772" y="8726"/>
                  </a:lnTo>
                  <a:lnTo>
                    <a:pt x="9165" y="8249"/>
                  </a:lnTo>
                  <a:lnTo>
                    <a:pt x="9605" y="8726"/>
                  </a:lnTo>
                  <a:lnTo>
                    <a:pt x="11915" y="8726"/>
                  </a:lnTo>
                  <a:lnTo>
                    <a:pt x="12355" y="7333"/>
                  </a:lnTo>
                  <a:lnTo>
                    <a:pt x="11915" y="6893"/>
                  </a:lnTo>
                  <a:lnTo>
                    <a:pt x="11438" y="5976"/>
                  </a:lnTo>
                  <a:lnTo>
                    <a:pt x="11915" y="5500"/>
                  </a:lnTo>
                  <a:lnTo>
                    <a:pt x="11915" y="5060"/>
                  </a:lnTo>
                  <a:lnTo>
                    <a:pt x="11915" y="4143"/>
                  </a:lnTo>
                  <a:lnTo>
                    <a:pt x="11915" y="3667"/>
                  </a:lnTo>
                  <a:lnTo>
                    <a:pt x="12355" y="3667"/>
                  </a:lnTo>
                  <a:lnTo>
                    <a:pt x="12355" y="3227"/>
                  </a:lnTo>
                  <a:lnTo>
                    <a:pt x="12355" y="2750"/>
                  </a:lnTo>
                  <a:lnTo>
                    <a:pt x="12355" y="2310"/>
                  </a:lnTo>
                  <a:lnTo>
                    <a:pt x="12831" y="1834"/>
                  </a:lnTo>
                  <a:lnTo>
                    <a:pt x="12355" y="1394"/>
                  </a:lnTo>
                  <a:lnTo>
                    <a:pt x="11915" y="1834"/>
                  </a:lnTo>
                  <a:lnTo>
                    <a:pt x="11438" y="1834"/>
                  </a:lnTo>
                  <a:lnTo>
                    <a:pt x="10998" y="1"/>
                  </a:lnTo>
                  <a:lnTo>
                    <a:pt x="10082" y="1"/>
                  </a:lnTo>
                  <a:lnTo>
                    <a:pt x="9605" y="477"/>
                  </a:lnTo>
                  <a:lnTo>
                    <a:pt x="8689" y="917"/>
                  </a:lnTo>
                  <a:lnTo>
                    <a:pt x="8689" y="477"/>
                  </a:lnTo>
                  <a:lnTo>
                    <a:pt x="86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22" name="Google Shape;7122;p91"/>
            <p:cNvSpPr/>
            <p:nvPr/>
          </p:nvSpPr>
          <p:spPr>
            <a:xfrm>
              <a:off x="2715200" y="2529375"/>
              <a:ext cx="195250" cy="126500"/>
            </a:xfrm>
            <a:custGeom>
              <a:avLst/>
              <a:gdLst/>
              <a:ahLst/>
              <a:cxnLst/>
              <a:rect l="l" t="t" r="r" b="b"/>
              <a:pathLst>
                <a:path w="7810" h="5060" extrusionOk="0">
                  <a:moveTo>
                    <a:pt x="7333" y="1"/>
                  </a:moveTo>
                  <a:lnTo>
                    <a:pt x="6893" y="477"/>
                  </a:lnTo>
                  <a:lnTo>
                    <a:pt x="5977" y="477"/>
                  </a:lnTo>
                  <a:lnTo>
                    <a:pt x="5500" y="917"/>
                  </a:lnTo>
                  <a:lnTo>
                    <a:pt x="5060" y="917"/>
                  </a:lnTo>
                  <a:lnTo>
                    <a:pt x="4583" y="1394"/>
                  </a:lnTo>
                  <a:lnTo>
                    <a:pt x="4144" y="2310"/>
                  </a:lnTo>
                  <a:lnTo>
                    <a:pt x="4144" y="2750"/>
                  </a:lnTo>
                  <a:lnTo>
                    <a:pt x="3667" y="3227"/>
                  </a:lnTo>
                  <a:lnTo>
                    <a:pt x="478" y="3227"/>
                  </a:lnTo>
                  <a:lnTo>
                    <a:pt x="1" y="3667"/>
                  </a:lnTo>
                  <a:lnTo>
                    <a:pt x="1" y="4143"/>
                  </a:lnTo>
                  <a:lnTo>
                    <a:pt x="917" y="5060"/>
                  </a:lnTo>
                  <a:lnTo>
                    <a:pt x="917" y="4583"/>
                  </a:lnTo>
                  <a:lnTo>
                    <a:pt x="917" y="4143"/>
                  </a:lnTo>
                  <a:lnTo>
                    <a:pt x="1394" y="3667"/>
                  </a:lnTo>
                  <a:lnTo>
                    <a:pt x="3667" y="3667"/>
                  </a:lnTo>
                  <a:lnTo>
                    <a:pt x="4144" y="3227"/>
                  </a:lnTo>
                  <a:lnTo>
                    <a:pt x="4583" y="3227"/>
                  </a:lnTo>
                  <a:lnTo>
                    <a:pt x="5500" y="2750"/>
                  </a:lnTo>
                  <a:lnTo>
                    <a:pt x="5977" y="3227"/>
                  </a:lnTo>
                  <a:lnTo>
                    <a:pt x="6416" y="3667"/>
                  </a:lnTo>
                  <a:lnTo>
                    <a:pt x="6416" y="3227"/>
                  </a:lnTo>
                  <a:lnTo>
                    <a:pt x="6893" y="2750"/>
                  </a:lnTo>
                  <a:lnTo>
                    <a:pt x="7333" y="2310"/>
                  </a:lnTo>
                  <a:lnTo>
                    <a:pt x="7333" y="1394"/>
                  </a:lnTo>
                  <a:lnTo>
                    <a:pt x="6893" y="1394"/>
                  </a:lnTo>
                  <a:lnTo>
                    <a:pt x="6893" y="917"/>
                  </a:lnTo>
                  <a:lnTo>
                    <a:pt x="7333" y="477"/>
                  </a:lnTo>
                  <a:lnTo>
                    <a:pt x="78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23" name="Google Shape;7123;p91"/>
            <p:cNvSpPr/>
            <p:nvPr/>
          </p:nvSpPr>
          <p:spPr>
            <a:xfrm>
              <a:off x="2818775" y="2827250"/>
              <a:ext cx="68775" cy="57750"/>
            </a:xfrm>
            <a:custGeom>
              <a:avLst/>
              <a:gdLst/>
              <a:ahLst/>
              <a:cxnLst/>
              <a:rect l="l" t="t" r="r" b="b"/>
              <a:pathLst>
                <a:path w="2751" h="2310" extrusionOk="0">
                  <a:moveTo>
                    <a:pt x="440" y="0"/>
                  </a:moveTo>
                  <a:lnTo>
                    <a:pt x="440" y="477"/>
                  </a:lnTo>
                  <a:lnTo>
                    <a:pt x="1" y="477"/>
                  </a:lnTo>
                  <a:lnTo>
                    <a:pt x="1" y="917"/>
                  </a:lnTo>
                  <a:lnTo>
                    <a:pt x="1" y="1833"/>
                  </a:lnTo>
                  <a:lnTo>
                    <a:pt x="1357" y="1833"/>
                  </a:lnTo>
                  <a:lnTo>
                    <a:pt x="1357" y="2310"/>
                  </a:lnTo>
                  <a:lnTo>
                    <a:pt x="2750" y="2310"/>
                  </a:lnTo>
                  <a:lnTo>
                    <a:pt x="2750" y="1833"/>
                  </a:lnTo>
                  <a:lnTo>
                    <a:pt x="2750" y="1393"/>
                  </a:lnTo>
                  <a:lnTo>
                    <a:pt x="2750" y="917"/>
                  </a:lnTo>
                  <a:lnTo>
                    <a:pt x="2750" y="477"/>
                  </a:lnTo>
                  <a:lnTo>
                    <a:pt x="2273" y="477"/>
                  </a:lnTo>
                  <a:lnTo>
                    <a:pt x="1357" y="0"/>
                  </a:lnTo>
                  <a:lnTo>
                    <a:pt x="917" y="47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24" name="Google Shape;7124;p91"/>
            <p:cNvSpPr/>
            <p:nvPr/>
          </p:nvSpPr>
          <p:spPr>
            <a:xfrm>
              <a:off x="2898500" y="2747500"/>
              <a:ext cx="126525" cy="160425"/>
            </a:xfrm>
            <a:custGeom>
              <a:avLst/>
              <a:gdLst/>
              <a:ahLst/>
              <a:cxnLst/>
              <a:rect l="l" t="t" r="r" b="b"/>
              <a:pathLst>
                <a:path w="5061" h="6417" extrusionOk="0">
                  <a:moveTo>
                    <a:pt x="3667" y="1"/>
                  </a:moveTo>
                  <a:lnTo>
                    <a:pt x="3227" y="441"/>
                  </a:lnTo>
                  <a:lnTo>
                    <a:pt x="2750" y="917"/>
                  </a:lnTo>
                  <a:lnTo>
                    <a:pt x="3227" y="917"/>
                  </a:lnTo>
                  <a:lnTo>
                    <a:pt x="4144" y="1357"/>
                  </a:lnTo>
                  <a:lnTo>
                    <a:pt x="3667" y="1834"/>
                  </a:lnTo>
                  <a:lnTo>
                    <a:pt x="2311" y="1834"/>
                  </a:lnTo>
                  <a:lnTo>
                    <a:pt x="2750" y="2274"/>
                  </a:lnTo>
                  <a:lnTo>
                    <a:pt x="2750" y="2750"/>
                  </a:lnTo>
                  <a:lnTo>
                    <a:pt x="2311" y="2750"/>
                  </a:lnTo>
                  <a:lnTo>
                    <a:pt x="1394" y="2274"/>
                  </a:lnTo>
                  <a:lnTo>
                    <a:pt x="1834" y="1834"/>
                  </a:lnTo>
                  <a:lnTo>
                    <a:pt x="1834" y="1357"/>
                  </a:lnTo>
                  <a:lnTo>
                    <a:pt x="1394" y="1357"/>
                  </a:lnTo>
                  <a:lnTo>
                    <a:pt x="1394" y="1834"/>
                  </a:lnTo>
                  <a:lnTo>
                    <a:pt x="917" y="2274"/>
                  </a:lnTo>
                  <a:lnTo>
                    <a:pt x="478" y="2274"/>
                  </a:lnTo>
                  <a:lnTo>
                    <a:pt x="1" y="2750"/>
                  </a:lnTo>
                  <a:lnTo>
                    <a:pt x="1" y="3667"/>
                  </a:lnTo>
                  <a:lnTo>
                    <a:pt x="478" y="4107"/>
                  </a:lnTo>
                  <a:lnTo>
                    <a:pt x="1" y="4583"/>
                  </a:lnTo>
                  <a:lnTo>
                    <a:pt x="478" y="5023"/>
                  </a:lnTo>
                  <a:lnTo>
                    <a:pt x="917" y="5500"/>
                  </a:lnTo>
                  <a:lnTo>
                    <a:pt x="1834" y="5023"/>
                  </a:lnTo>
                  <a:lnTo>
                    <a:pt x="2311" y="5023"/>
                  </a:lnTo>
                  <a:lnTo>
                    <a:pt x="2311" y="5940"/>
                  </a:lnTo>
                  <a:lnTo>
                    <a:pt x="1834" y="5940"/>
                  </a:lnTo>
                  <a:lnTo>
                    <a:pt x="2750" y="6416"/>
                  </a:lnTo>
                  <a:lnTo>
                    <a:pt x="3227" y="5940"/>
                  </a:lnTo>
                  <a:lnTo>
                    <a:pt x="2750" y="5500"/>
                  </a:lnTo>
                  <a:lnTo>
                    <a:pt x="3227" y="5023"/>
                  </a:lnTo>
                  <a:lnTo>
                    <a:pt x="3667" y="5023"/>
                  </a:lnTo>
                  <a:lnTo>
                    <a:pt x="4144" y="4107"/>
                  </a:lnTo>
                  <a:lnTo>
                    <a:pt x="3667" y="3667"/>
                  </a:lnTo>
                  <a:lnTo>
                    <a:pt x="4583" y="2750"/>
                  </a:lnTo>
                  <a:lnTo>
                    <a:pt x="5060" y="2274"/>
                  </a:lnTo>
                  <a:lnTo>
                    <a:pt x="4583" y="1357"/>
                  </a:lnTo>
                  <a:lnTo>
                    <a:pt x="5060" y="441"/>
                  </a:lnTo>
                  <a:lnTo>
                    <a:pt x="4583" y="441"/>
                  </a:lnTo>
                  <a:lnTo>
                    <a:pt x="5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25" name="Google Shape;7125;p91"/>
            <p:cNvSpPr/>
            <p:nvPr/>
          </p:nvSpPr>
          <p:spPr>
            <a:xfrm>
              <a:off x="2898500" y="2918900"/>
              <a:ext cx="45850" cy="34850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1" y="0"/>
                  </a:moveTo>
                  <a:lnTo>
                    <a:pt x="1" y="477"/>
                  </a:lnTo>
                  <a:lnTo>
                    <a:pt x="478" y="917"/>
                  </a:lnTo>
                  <a:lnTo>
                    <a:pt x="917" y="1393"/>
                  </a:lnTo>
                  <a:lnTo>
                    <a:pt x="1834" y="1393"/>
                  </a:lnTo>
                  <a:lnTo>
                    <a:pt x="1834" y="917"/>
                  </a:lnTo>
                  <a:lnTo>
                    <a:pt x="1394" y="477"/>
                  </a:lnTo>
                  <a:lnTo>
                    <a:pt x="917" y="477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26" name="Google Shape;7126;p91"/>
            <p:cNvSpPr/>
            <p:nvPr/>
          </p:nvSpPr>
          <p:spPr>
            <a:xfrm>
              <a:off x="2956250" y="2918900"/>
              <a:ext cx="22950" cy="34850"/>
            </a:xfrm>
            <a:custGeom>
              <a:avLst/>
              <a:gdLst/>
              <a:ahLst/>
              <a:cxnLst/>
              <a:rect l="l" t="t" r="r" b="b"/>
              <a:pathLst>
                <a:path w="918" h="1394" extrusionOk="0">
                  <a:moveTo>
                    <a:pt x="1" y="0"/>
                  </a:moveTo>
                  <a:lnTo>
                    <a:pt x="1" y="477"/>
                  </a:lnTo>
                  <a:lnTo>
                    <a:pt x="1" y="917"/>
                  </a:lnTo>
                  <a:lnTo>
                    <a:pt x="440" y="1393"/>
                  </a:lnTo>
                  <a:lnTo>
                    <a:pt x="440" y="917"/>
                  </a:lnTo>
                  <a:lnTo>
                    <a:pt x="917" y="917"/>
                  </a:lnTo>
                  <a:lnTo>
                    <a:pt x="917" y="477"/>
                  </a:lnTo>
                  <a:lnTo>
                    <a:pt x="440" y="4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27" name="Google Shape;7127;p91"/>
            <p:cNvSpPr/>
            <p:nvPr/>
          </p:nvSpPr>
          <p:spPr>
            <a:xfrm>
              <a:off x="2956250" y="3422975"/>
              <a:ext cx="950450" cy="435350"/>
            </a:xfrm>
            <a:custGeom>
              <a:avLst/>
              <a:gdLst/>
              <a:ahLst/>
              <a:cxnLst/>
              <a:rect l="l" t="t" r="r" b="b"/>
              <a:pathLst>
                <a:path w="38018" h="17414" extrusionOk="0">
                  <a:moveTo>
                    <a:pt x="8689" y="0"/>
                  </a:moveTo>
                  <a:lnTo>
                    <a:pt x="7333" y="477"/>
                  </a:lnTo>
                  <a:lnTo>
                    <a:pt x="6856" y="917"/>
                  </a:lnTo>
                  <a:lnTo>
                    <a:pt x="6856" y="1393"/>
                  </a:lnTo>
                  <a:lnTo>
                    <a:pt x="5023" y="2750"/>
                  </a:lnTo>
                  <a:lnTo>
                    <a:pt x="4583" y="2750"/>
                  </a:lnTo>
                  <a:lnTo>
                    <a:pt x="4106" y="3226"/>
                  </a:lnTo>
                  <a:lnTo>
                    <a:pt x="3667" y="3226"/>
                  </a:lnTo>
                  <a:lnTo>
                    <a:pt x="2750" y="3666"/>
                  </a:lnTo>
                  <a:lnTo>
                    <a:pt x="1834" y="4143"/>
                  </a:lnTo>
                  <a:lnTo>
                    <a:pt x="1357" y="3226"/>
                  </a:lnTo>
                  <a:lnTo>
                    <a:pt x="1357" y="3666"/>
                  </a:lnTo>
                  <a:lnTo>
                    <a:pt x="440" y="4143"/>
                  </a:lnTo>
                  <a:lnTo>
                    <a:pt x="440" y="3666"/>
                  </a:lnTo>
                  <a:lnTo>
                    <a:pt x="1" y="3226"/>
                  </a:lnTo>
                  <a:lnTo>
                    <a:pt x="1" y="4143"/>
                  </a:lnTo>
                  <a:lnTo>
                    <a:pt x="440" y="5059"/>
                  </a:lnTo>
                  <a:lnTo>
                    <a:pt x="917" y="5059"/>
                  </a:lnTo>
                  <a:lnTo>
                    <a:pt x="917" y="5976"/>
                  </a:lnTo>
                  <a:lnTo>
                    <a:pt x="1357" y="6416"/>
                  </a:lnTo>
                  <a:lnTo>
                    <a:pt x="1834" y="6893"/>
                  </a:lnTo>
                  <a:lnTo>
                    <a:pt x="2273" y="7809"/>
                  </a:lnTo>
                  <a:lnTo>
                    <a:pt x="2273" y="8249"/>
                  </a:lnTo>
                  <a:lnTo>
                    <a:pt x="2750" y="8726"/>
                  </a:lnTo>
                  <a:lnTo>
                    <a:pt x="3190" y="9642"/>
                  </a:lnTo>
                  <a:lnTo>
                    <a:pt x="3667" y="10559"/>
                  </a:lnTo>
                  <a:lnTo>
                    <a:pt x="4106" y="10998"/>
                  </a:lnTo>
                  <a:lnTo>
                    <a:pt x="5023" y="10998"/>
                  </a:lnTo>
                  <a:lnTo>
                    <a:pt x="5023" y="11475"/>
                  </a:lnTo>
                  <a:lnTo>
                    <a:pt x="5500" y="11915"/>
                  </a:lnTo>
                  <a:lnTo>
                    <a:pt x="5939" y="12392"/>
                  </a:lnTo>
                  <a:lnTo>
                    <a:pt x="6416" y="12831"/>
                  </a:lnTo>
                  <a:lnTo>
                    <a:pt x="6856" y="12831"/>
                  </a:lnTo>
                  <a:lnTo>
                    <a:pt x="7333" y="13308"/>
                  </a:lnTo>
                  <a:lnTo>
                    <a:pt x="9606" y="13308"/>
                  </a:lnTo>
                  <a:lnTo>
                    <a:pt x="10082" y="12831"/>
                  </a:lnTo>
                  <a:lnTo>
                    <a:pt x="10082" y="12392"/>
                  </a:lnTo>
                  <a:lnTo>
                    <a:pt x="10082" y="11915"/>
                  </a:lnTo>
                  <a:lnTo>
                    <a:pt x="10082" y="11475"/>
                  </a:lnTo>
                  <a:lnTo>
                    <a:pt x="12355" y="11475"/>
                  </a:lnTo>
                  <a:lnTo>
                    <a:pt x="12832" y="11915"/>
                  </a:lnTo>
                  <a:lnTo>
                    <a:pt x="14188" y="11915"/>
                  </a:lnTo>
                  <a:lnTo>
                    <a:pt x="14665" y="12392"/>
                  </a:lnTo>
                  <a:lnTo>
                    <a:pt x="14665" y="12831"/>
                  </a:lnTo>
                  <a:lnTo>
                    <a:pt x="15105" y="12831"/>
                  </a:lnTo>
                  <a:lnTo>
                    <a:pt x="16021" y="13308"/>
                  </a:lnTo>
                  <a:lnTo>
                    <a:pt x="16938" y="13308"/>
                  </a:lnTo>
                  <a:lnTo>
                    <a:pt x="17414" y="13748"/>
                  </a:lnTo>
                  <a:lnTo>
                    <a:pt x="16938" y="14225"/>
                  </a:lnTo>
                  <a:lnTo>
                    <a:pt x="17854" y="14664"/>
                  </a:lnTo>
                  <a:lnTo>
                    <a:pt x="17414" y="15141"/>
                  </a:lnTo>
                  <a:lnTo>
                    <a:pt x="16938" y="15141"/>
                  </a:lnTo>
                  <a:lnTo>
                    <a:pt x="18331" y="16058"/>
                  </a:lnTo>
                  <a:lnTo>
                    <a:pt x="19247" y="16497"/>
                  </a:lnTo>
                  <a:lnTo>
                    <a:pt x="19687" y="16974"/>
                  </a:lnTo>
                  <a:lnTo>
                    <a:pt x="20164" y="17414"/>
                  </a:lnTo>
                  <a:lnTo>
                    <a:pt x="21997" y="17414"/>
                  </a:lnTo>
                  <a:lnTo>
                    <a:pt x="22437" y="16974"/>
                  </a:lnTo>
                  <a:lnTo>
                    <a:pt x="23830" y="16497"/>
                  </a:lnTo>
                  <a:lnTo>
                    <a:pt x="24270" y="16497"/>
                  </a:lnTo>
                  <a:lnTo>
                    <a:pt x="23830" y="16058"/>
                  </a:lnTo>
                  <a:lnTo>
                    <a:pt x="24270" y="16058"/>
                  </a:lnTo>
                  <a:lnTo>
                    <a:pt x="24270" y="15581"/>
                  </a:lnTo>
                  <a:lnTo>
                    <a:pt x="26579" y="15581"/>
                  </a:lnTo>
                  <a:lnTo>
                    <a:pt x="27496" y="14664"/>
                  </a:lnTo>
                  <a:lnTo>
                    <a:pt x="27936" y="14225"/>
                  </a:lnTo>
                  <a:lnTo>
                    <a:pt x="28852" y="13748"/>
                  </a:lnTo>
                  <a:lnTo>
                    <a:pt x="29329" y="13308"/>
                  </a:lnTo>
                  <a:lnTo>
                    <a:pt x="29769" y="12831"/>
                  </a:lnTo>
                  <a:lnTo>
                    <a:pt x="29769" y="12392"/>
                  </a:lnTo>
                  <a:lnTo>
                    <a:pt x="30245" y="11475"/>
                  </a:lnTo>
                  <a:lnTo>
                    <a:pt x="33911" y="11475"/>
                  </a:lnTo>
                  <a:lnTo>
                    <a:pt x="33911" y="11915"/>
                  </a:lnTo>
                  <a:lnTo>
                    <a:pt x="34351" y="11915"/>
                  </a:lnTo>
                  <a:lnTo>
                    <a:pt x="34828" y="12392"/>
                  </a:lnTo>
                  <a:lnTo>
                    <a:pt x="35744" y="11915"/>
                  </a:lnTo>
                  <a:lnTo>
                    <a:pt x="36184" y="11915"/>
                  </a:lnTo>
                  <a:lnTo>
                    <a:pt x="36661" y="12392"/>
                  </a:lnTo>
                  <a:lnTo>
                    <a:pt x="37101" y="12392"/>
                  </a:lnTo>
                  <a:lnTo>
                    <a:pt x="37101" y="11475"/>
                  </a:lnTo>
                  <a:lnTo>
                    <a:pt x="36661" y="11475"/>
                  </a:lnTo>
                  <a:lnTo>
                    <a:pt x="37101" y="10998"/>
                  </a:lnTo>
                  <a:lnTo>
                    <a:pt x="37101" y="10559"/>
                  </a:lnTo>
                  <a:lnTo>
                    <a:pt x="37577" y="10082"/>
                  </a:lnTo>
                  <a:lnTo>
                    <a:pt x="37577" y="9642"/>
                  </a:lnTo>
                  <a:lnTo>
                    <a:pt x="37577" y="9165"/>
                  </a:lnTo>
                  <a:lnTo>
                    <a:pt x="38017" y="9165"/>
                  </a:lnTo>
                  <a:lnTo>
                    <a:pt x="37577" y="8249"/>
                  </a:lnTo>
                  <a:lnTo>
                    <a:pt x="36184" y="8249"/>
                  </a:lnTo>
                  <a:lnTo>
                    <a:pt x="35744" y="7809"/>
                  </a:lnTo>
                  <a:lnTo>
                    <a:pt x="35268" y="7332"/>
                  </a:lnTo>
                  <a:lnTo>
                    <a:pt x="34828" y="6893"/>
                  </a:lnTo>
                  <a:lnTo>
                    <a:pt x="34351" y="6893"/>
                  </a:lnTo>
                  <a:lnTo>
                    <a:pt x="33435" y="5976"/>
                  </a:lnTo>
                  <a:lnTo>
                    <a:pt x="32995" y="6416"/>
                  </a:lnTo>
                  <a:lnTo>
                    <a:pt x="32995" y="6893"/>
                  </a:lnTo>
                  <a:lnTo>
                    <a:pt x="32518" y="7332"/>
                  </a:lnTo>
                  <a:lnTo>
                    <a:pt x="31162" y="7809"/>
                  </a:lnTo>
                  <a:lnTo>
                    <a:pt x="31162" y="7332"/>
                  </a:lnTo>
                  <a:lnTo>
                    <a:pt x="31162" y="6416"/>
                  </a:lnTo>
                  <a:lnTo>
                    <a:pt x="30685" y="6893"/>
                  </a:lnTo>
                  <a:lnTo>
                    <a:pt x="30245" y="6893"/>
                  </a:lnTo>
                  <a:lnTo>
                    <a:pt x="29769" y="6416"/>
                  </a:lnTo>
                  <a:lnTo>
                    <a:pt x="28852" y="6893"/>
                  </a:lnTo>
                  <a:lnTo>
                    <a:pt x="28852" y="7332"/>
                  </a:lnTo>
                  <a:lnTo>
                    <a:pt x="28412" y="7809"/>
                  </a:lnTo>
                  <a:lnTo>
                    <a:pt x="28412" y="6893"/>
                  </a:lnTo>
                  <a:lnTo>
                    <a:pt x="27936" y="6416"/>
                  </a:lnTo>
                  <a:lnTo>
                    <a:pt x="27496" y="6893"/>
                  </a:lnTo>
                  <a:lnTo>
                    <a:pt x="27019" y="6893"/>
                  </a:lnTo>
                  <a:lnTo>
                    <a:pt x="26579" y="7809"/>
                  </a:lnTo>
                  <a:lnTo>
                    <a:pt x="26103" y="7809"/>
                  </a:lnTo>
                  <a:lnTo>
                    <a:pt x="25663" y="7332"/>
                  </a:lnTo>
                  <a:lnTo>
                    <a:pt x="24746" y="7332"/>
                  </a:lnTo>
                  <a:lnTo>
                    <a:pt x="24270" y="6893"/>
                  </a:lnTo>
                  <a:lnTo>
                    <a:pt x="23830" y="6416"/>
                  </a:lnTo>
                  <a:lnTo>
                    <a:pt x="23353" y="5976"/>
                  </a:lnTo>
                  <a:lnTo>
                    <a:pt x="21997" y="5976"/>
                  </a:lnTo>
                  <a:lnTo>
                    <a:pt x="21080" y="5499"/>
                  </a:lnTo>
                  <a:lnTo>
                    <a:pt x="20604" y="5059"/>
                  </a:lnTo>
                  <a:lnTo>
                    <a:pt x="19687" y="3666"/>
                  </a:lnTo>
                  <a:lnTo>
                    <a:pt x="19247" y="4143"/>
                  </a:lnTo>
                  <a:lnTo>
                    <a:pt x="18771" y="3666"/>
                  </a:lnTo>
                  <a:lnTo>
                    <a:pt x="16938" y="3666"/>
                  </a:lnTo>
                  <a:lnTo>
                    <a:pt x="17854" y="4143"/>
                  </a:lnTo>
                  <a:lnTo>
                    <a:pt x="17414" y="4143"/>
                  </a:lnTo>
                  <a:lnTo>
                    <a:pt x="16938" y="5059"/>
                  </a:lnTo>
                  <a:lnTo>
                    <a:pt x="16938" y="5499"/>
                  </a:lnTo>
                  <a:lnTo>
                    <a:pt x="16021" y="4583"/>
                  </a:lnTo>
                  <a:lnTo>
                    <a:pt x="15581" y="4143"/>
                  </a:lnTo>
                  <a:lnTo>
                    <a:pt x="14665" y="4143"/>
                  </a:lnTo>
                  <a:lnTo>
                    <a:pt x="15105" y="3666"/>
                  </a:lnTo>
                  <a:lnTo>
                    <a:pt x="15581" y="2750"/>
                  </a:lnTo>
                  <a:lnTo>
                    <a:pt x="15105" y="2310"/>
                  </a:lnTo>
                  <a:lnTo>
                    <a:pt x="14188" y="2750"/>
                  </a:lnTo>
                  <a:lnTo>
                    <a:pt x="12832" y="2310"/>
                  </a:lnTo>
                  <a:lnTo>
                    <a:pt x="12355" y="2310"/>
                  </a:lnTo>
                  <a:lnTo>
                    <a:pt x="11915" y="1833"/>
                  </a:lnTo>
                  <a:lnTo>
                    <a:pt x="11439" y="1833"/>
                  </a:lnTo>
                  <a:lnTo>
                    <a:pt x="11439" y="1393"/>
                  </a:lnTo>
                  <a:lnTo>
                    <a:pt x="11439" y="917"/>
                  </a:lnTo>
                  <a:lnTo>
                    <a:pt x="11439" y="0"/>
                  </a:lnTo>
                  <a:lnTo>
                    <a:pt x="10082" y="0"/>
                  </a:lnTo>
                  <a:lnTo>
                    <a:pt x="10082" y="477"/>
                  </a:lnTo>
                  <a:lnTo>
                    <a:pt x="9606" y="917"/>
                  </a:lnTo>
                  <a:lnTo>
                    <a:pt x="9166" y="917"/>
                  </a:lnTo>
                  <a:lnTo>
                    <a:pt x="9166" y="477"/>
                  </a:lnTo>
                  <a:lnTo>
                    <a:pt x="8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28" name="Google Shape;7128;p91"/>
            <p:cNvSpPr/>
            <p:nvPr/>
          </p:nvSpPr>
          <p:spPr>
            <a:xfrm>
              <a:off x="3333850" y="3709850"/>
              <a:ext cx="595750" cy="400525"/>
            </a:xfrm>
            <a:custGeom>
              <a:avLst/>
              <a:gdLst/>
              <a:ahLst/>
              <a:cxnLst/>
              <a:rect l="l" t="t" r="r" b="b"/>
              <a:pathLst>
                <a:path w="23830" h="16021" extrusionOk="0">
                  <a:moveTo>
                    <a:pt x="15141" y="0"/>
                  </a:moveTo>
                  <a:lnTo>
                    <a:pt x="14665" y="917"/>
                  </a:lnTo>
                  <a:lnTo>
                    <a:pt x="14665" y="1356"/>
                  </a:lnTo>
                  <a:lnTo>
                    <a:pt x="14225" y="1833"/>
                  </a:lnTo>
                  <a:lnTo>
                    <a:pt x="13748" y="2273"/>
                  </a:lnTo>
                  <a:lnTo>
                    <a:pt x="12832" y="2750"/>
                  </a:lnTo>
                  <a:lnTo>
                    <a:pt x="12392" y="3189"/>
                  </a:lnTo>
                  <a:lnTo>
                    <a:pt x="11475" y="4106"/>
                  </a:lnTo>
                  <a:lnTo>
                    <a:pt x="9166" y="4106"/>
                  </a:lnTo>
                  <a:lnTo>
                    <a:pt x="9166" y="4583"/>
                  </a:lnTo>
                  <a:lnTo>
                    <a:pt x="8726" y="4583"/>
                  </a:lnTo>
                  <a:lnTo>
                    <a:pt x="9166" y="5022"/>
                  </a:lnTo>
                  <a:lnTo>
                    <a:pt x="8726" y="5022"/>
                  </a:lnTo>
                  <a:lnTo>
                    <a:pt x="7333" y="5499"/>
                  </a:lnTo>
                  <a:lnTo>
                    <a:pt x="6893" y="5939"/>
                  </a:lnTo>
                  <a:lnTo>
                    <a:pt x="5060" y="5939"/>
                  </a:lnTo>
                  <a:lnTo>
                    <a:pt x="4583" y="5499"/>
                  </a:lnTo>
                  <a:lnTo>
                    <a:pt x="4143" y="5022"/>
                  </a:lnTo>
                  <a:lnTo>
                    <a:pt x="3667" y="5022"/>
                  </a:lnTo>
                  <a:lnTo>
                    <a:pt x="3227" y="4583"/>
                  </a:lnTo>
                  <a:lnTo>
                    <a:pt x="1834" y="3666"/>
                  </a:lnTo>
                  <a:lnTo>
                    <a:pt x="2310" y="4106"/>
                  </a:lnTo>
                  <a:lnTo>
                    <a:pt x="2310" y="4583"/>
                  </a:lnTo>
                  <a:lnTo>
                    <a:pt x="2750" y="5499"/>
                  </a:lnTo>
                  <a:lnTo>
                    <a:pt x="2310" y="5939"/>
                  </a:lnTo>
                  <a:lnTo>
                    <a:pt x="2310" y="6416"/>
                  </a:lnTo>
                  <a:lnTo>
                    <a:pt x="1834" y="6416"/>
                  </a:lnTo>
                  <a:lnTo>
                    <a:pt x="1834" y="5939"/>
                  </a:lnTo>
                  <a:lnTo>
                    <a:pt x="917" y="5939"/>
                  </a:lnTo>
                  <a:lnTo>
                    <a:pt x="917" y="6856"/>
                  </a:lnTo>
                  <a:lnTo>
                    <a:pt x="1394" y="7332"/>
                  </a:lnTo>
                  <a:lnTo>
                    <a:pt x="1394" y="7772"/>
                  </a:lnTo>
                  <a:lnTo>
                    <a:pt x="1394" y="8249"/>
                  </a:lnTo>
                  <a:lnTo>
                    <a:pt x="917" y="8249"/>
                  </a:lnTo>
                  <a:lnTo>
                    <a:pt x="917" y="9165"/>
                  </a:lnTo>
                  <a:lnTo>
                    <a:pt x="477" y="10082"/>
                  </a:lnTo>
                  <a:lnTo>
                    <a:pt x="1" y="10082"/>
                  </a:lnTo>
                  <a:lnTo>
                    <a:pt x="1" y="10998"/>
                  </a:lnTo>
                  <a:lnTo>
                    <a:pt x="917" y="10998"/>
                  </a:lnTo>
                  <a:lnTo>
                    <a:pt x="1394" y="11438"/>
                  </a:lnTo>
                  <a:lnTo>
                    <a:pt x="1834" y="11915"/>
                  </a:lnTo>
                  <a:lnTo>
                    <a:pt x="2310" y="12355"/>
                  </a:lnTo>
                  <a:lnTo>
                    <a:pt x="2310" y="12831"/>
                  </a:lnTo>
                  <a:lnTo>
                    <a:pt x="2310" y="13271"/>
                  </a:lnTo>
                  <a:lnTo>
                    <a:pt x="2750" y="13748"/>
                  </a:lnTo>
                  <a:lnTo>
                    <a:pt x="3227" y="14188"/>
                  </a:lnTo>
                  <a:lnTo>
                    <a:pt x="4143" y="14664"/>
                  </a:lnTo>
                  <a:lnTo>
                    <a:pt x="4583" y="15104"/>
                  </a:lnTo>
                  <a:lnTo>
                    <a:pt x="5060" y="15104"/>
                  </a:lnTo>
                  <a:lnTo>
                    <a:pt x="5060" y="15581"/>
                  </a:lnTo>
                  <a:lnTo>
                    <a:pt x="5500" y="15581"/>
                  </a:lnTo>
                  <a:lnTo>
                    <a:pt x="5976" y="16021"/>
                  </a:lnTo>
                  <a:lnTo>
                    <a:pt x="8726" y="16021"/>
                  </a:lnTo>
                  <a:lnTo>
                    <a:pt x="9166" y="15581"/>
                  </a:lnTo>
                  <a:lnTo>
                    <a:pt x="9642" y="14664"/>
                  </a:lnTo>
                  <a:lnTo>
                    <a:pt x="10999" y="14664"/>
                  </a:lnTo>
                  <a:lnTo>
                    <a:pt x="11475" y="14188"/>
                  </a:lnTo>
                  <a:lnTo>
                    <a:pt x="11915" y="13748"/>
                  </a:lnTo>
                  <a:lnTo>
                    <a:pt x="13308" y="13271"/>
                  </a:lnTo>
                  <a:lnTo>
                    <a:pt x="13748" y="13748"/>
                  </a:lnTo>
                  <a:lnTo>
                    <a:pt x="14665" y="13271"/>
                  </a:lnTo>
                  <a:lnTo>
                    <a:pt x="15141" y="12831"/>
                  </a:lnTo>
                  <a:lnTo>
                    <a:pt x="15581" y="12831"/>
                  </a:lnTo>
                  <a:lnTo>
                    <a:pt x="16498" y="13271"/>
                  </a:lnTo>
                  <a:lnTo>
                    <a:pt x="16974" y="13271"/>
                  </a:lnTo>
                  <a:lnTo>
                    <a:pt x="17414" y="12355"/>
                  </a:lnTo>
                  <a:lnTo>
                    <a:pt x="17891" y="11915"/>
                  </a:lnTo>
                  <a:lnTo>
                    <a:pt x="18331" y="11438"/>
                  </a:lnTo>
                  <a:lnTo>
                    <a:pt x="18807" y="10998"/>
                  </a:lnTo>
                  <a:lnTo>
                    <a:pt x="19247" y="10082"/>
                  </a:lnTo>
                  <a:lnTo>
                    <a:pt x="19247" y="9605"/>
                  </a:lnTo>
                  <a:lnTo>
                    <a:pt x="19724" y="9605"/>
                  </a:lnTo>
                  <a:lnTo>
                    <a:pt x="20164" y="9165"/>
                  </a:lnTo>
                  <a:lnTo>
                    <a:pt x="20640" y="8689"/>
                  </a:lnTo>
                  <a:lnTo>
                    <a:pt x="20640" y="7332"/>
                  </a:lnTo>
                  <a:lnTo>
                    <a:pt x="21080" y="6856"/>
                  </a:lnTo>
                  <a:lnTo>
                    <a:pt x="21080" y="5499"/>
                  </a:lnTo>
                  <a:lnTo>
                    <a:pt x="21557" y="5022"/>
                  </a:lnTo>
                  <a:lnTo>
                    <a:pt x="21997" y="4583"/>
                  </a:lnTo>
                  <a:lnTo>
                    <a:pt x="22473" y="4583"/>
                  </a:lnTo>
                  <a:lnTo>
                    <a:pt x="22913" y="4106"/>
                  </a:lnTo>
                  <a:lnTo>
                    <a:pt x="23390" y="3666"/>
                  </a:lnTo>
                  <a:lnTo>
                    <a:pt x="23830" y="3189"/>
                  </a:lnTo>
                  <a:lnTo>
                    <a:pt x="23830" y="2750"/>
                  </a:lnTo>
                  <a:lnTo>
                    <a:pt x="22913" y="1356"/>
                  </a:lnTo>
                  <a:lnTo>
                    <a:pt x="22473" y="917"/>
                  </a:lnTo>
                  <a:lnTo>
                    <a:pt x="21997" y="1356"/>
                  </a:lnTo>
                  <a:lnTo>
                    <a:pt x="21997" y="917"/>
                  </a:lnTo>
                  <a:lnTo>
                    <a:pt x="21557" y="917"/>
                  </a:lnTo>
                  <a:lnTo>
                    <a:pt x="21080" y="440"/>
                  </a:lnTo>
                  <a:lnTo>
                    <a:pt x="20640" y="440"/>
                  </a:lnTo>
                  <a:lnTo>
                    <a:pt x="19724" y="917"/>
                  </a:lnTo>
                  <a:lnTo>
                    <a:pt x="19247" y="440"/>
                  </a:lnTo>
                  <a:lnTo>
                    <a:pt x="18807" y="440"/>
                  </a:lnTo>
                  <a:lnTo>
                    <a:pt x="188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29" name="Google Shape;7129;p91"/>
            <p:cNvSpPr/>
            <p:nvPr/>
          </p:nvSpPr>
          <p:spPr>
            <a:xfrm>
              <a:off x="3139550" y="2827250"/>
              <a:ext cx="893625" cy="824875"/>
            </a:xfrm>
            <a:custGeom>
              <a:avLst/>
              <a:gdLst/>
              <a:ahLst/>
              <a:cxnLst/>
              <a:rect l="l" t="t" r="r" b="b"/>
              <a:pathLst>
                <a:path w="35745" h="32995" extrusionOk="0">
                  <a:moveTo>
                    <a:pt x="9166" y="28888"/>
                  </a:moveTo>
                  <a:lnTo>
                    <a:pt x="9606" y="29328"/>
                  </a:lnTo>
                  <a:lnTo>
                    <a:pt x="9606" y="28888"/>
                  </a:lnTo>
                  <a:close/>
                  <a:moveTo>
                    <a:pt x="27019" y="0"/>
                  </a:moveTo>
                  <a:lnTo>
                    <a:pt x="26103" y="477"/>
                  </a:lnTo>
                  <a:lnTo>
                    <a:pt x="25663" y="917"/>
                  </a:lnTo>
                  <a:lnTo>
                    <a:pt x="25663" y="1393"/>
                  </a:lnTo>
                  <a:lnTo>
                    <a:pt x="23830" y="1393"/>
                  </a:lnTo>
                  <a:lnTo>
                    <a:pt x="23830" y="917"/>
                  </a:lnTo>
                  <a:lnTo>
                    <a:pt x="23353" y="477"/>
                  </a:lnTo>
                  <a:lnTo>
                    <a:pt x="21997" y="477"/>
                  </a:lnTo>
                  <a:lnTo>
                    <a:pt x="22437" y="917"/>
                  </a:lnTo>
                  <a:lnTo>
                    <a:pt x="22913" y="917"/>
                  </a:lnTo>
                  <a:lnTo>
                    <a:pt x="22437" y="2310"/>
                  </a:lnTo>
                  <a:lnTo>
                    <a:pt x="21997" y="2750"/>
                  </a:lnTo>
                  <a:lnTo>
                    <a:pt x="21080" y="2750"/>
                  </a:lnTo>
                  <a:lnTo>
                    <a:pt x="21080" y="2310"/>
                  </a:lnTo>
                  <a:lnTo>
                    <a:pt x="20604" y="1833"/>
                  </a:lnTo>
                  <a:lnTo>
                    <a:pt x="20604" y="1393"/>
                  </a:lnTo>
                  <a:lnTo>
                    <a:pt x="19247" y="2310"/>
                  </a:lnTo>
                  <a:lnTo>
                    <a:pt x="19247" y="2750"/>
                  </a:lnTo>
                  <a:lnTo>
                    <a:pt x="18771" y="3666"/>
                  </a:lnTo>
                  <a:lnTo>
                    <a:pt x="19247" y="3666"/>
                  </a:lnTo>
                  <a:lnTo>
                    <a:pt x="19687" y="4143"/>
                  </a:lnTo>
                  <a:lnTo>
                    <a:pt x="19247" y="5059"/>
                  </a:lnTo>
                  <a:lnTo>
                    <a:pt x="18771" y="5059"/>
                  </a:lnTo>
                  <a:lnTo>
                    <a:pt x="18771" y="5499"/>
                  </a:lnTo>
                  <a:lnTo>
                    <a:pt x="18771" y="5976"/>
                  </a:lnTo>
                  <a:lnTo>
                    <a:pt x="18771" y="6416"/>
                  </a:lnTo>
                  <a:lnTo>
                    <a:pt x="17414" y="6416"/>
                  </a:lnTo>
                  <a:lnTo>
                    <a:pt x="16938" y="5976"/>
                  </a:lnTo>
                  <a:lnTo>
                    <a:pt x="16498" y="5976"/>
                  </a:lnTo>
                  <a:lnTo>
                    <a:pt x="15105" y="6416"/>
                  </a:lnTo>
                  <a:lnTo>
                    <a:pt x="14665" y="5976"/>
                  </a:lnTo>
                  <a:lnTo>
                    <a:pt x="14665" y="5499"/>
                  </a:lnTo>
                  <a:lnTo>
                    <a:pt x="14665" y="5059"/>
                  </a:lnTo>
                  <a:lnTo>
                    <a:pt x="14665" y="4583"/>
                  </a:lnTo>
                  <a:lnTo>
                    <a:pt x="14188" y="4143"/>
                  </a:lnTo>
                  <a:lnTo>
                    <a:pt x="14188" y="3666"/>
                  </a:lnTo>
                  <a:lnTo>
                    <a:pt x="12355" y="3666"/>
                  </a:lnTo>
                  <a:lnTo>
                    <a:pt x="11915" y="4143"/>
                  </a:lnTo>
                  <a:lnTo>
                    <a:pt x="10522" y="4143"/>
                  </a:lnTo>
                  <a:lnTo>
                    <a:pt x="10082" y="4583"/>
                  </a:lnTo>
                  <a:lnTo>
                    <a:pt x="9606" y="4583"/>
                  </a:lnTo>
                  <a:lnTo>
                    <a:pt x="9606" y="5059"/>
                  </a:lnTo>
                  <a:lnTo>
                    <a:pt x="9166" y="5059"/>
                  </a:lnTo>
                  <a:lnTo>
                    <a:pt x="8689" y="5499"/>
                  </a:lnTo>
                  <a:lnTo>
                    <a:pt x="8249" y="5059"/>
                  </a:lnTo>
                  <a:lnTo>
                    <a:pt x="7773" y="5499"/>
                  </a:lnTo>
                  <a:lnTo>
                    <a:pt x="7333" y="5976"/>
                  </a:lnTo>
                  <a:lnTo>
                    <a:pt x="6856" y="6892"/>
                  </a:lnTo>
                  <a:lnTo>
                    <a:pt x="6416" y="6892"/>
                  </a:lnTo>
                  <a:lnTo>
                    <a:pt x="5940" y="7332"/>
                  </a:lnTo>
                  <a:lnTo>
                    <a:pt x="5500" y="7332"/>
                  </a:lnTo>
                  <a:lnTo>
                    <a:pt x="5500" y="7809"/>
                  </a:lnTo>
                  <a:lnTo>
                    <a:pt x="3667" y="7809"/>
                  </a:lnTo>
                  <a:lnTo>
                    <a:pt x="2274" y="8249"/>
                  </a:lnTo>
                  <a:lnTo>
                    <a:pt x="1834" y="9642"/>
                  </a:lnTo>
                  <a:lnTo>
                    <a:pt x="1834" y="10082"/>
                  </a:lnTo>
                  <a:lnTo>
                    <a:pt x="2274" y="10558"/>
                  </a:lnTo>
                  <a:lnTo>
                    <a:pt x="2274" y="10998"/>
                  </a:lnTo>
                  <a:lnTo>
                    <a:pt x="1357" y="10998"/>
                  </a:lnTo>
                  <a:lnTo>
                    <a:pt x="917" y="10082"/>
                  </a:lnTo>
                  <a:lnTo>
                    <a:pt x="917" y="10558"/>
                  </a:lnTo>
                  <a:lnTo>
                    <a:pt x="917" y="10998"/>
                  </a:lnTo>
                  <a:lnTo>
                    <a:pt x="917" y="11475"/>
                  </a:lnTo>
                  <a:lnTo>
                    <a:pt x="917" y="11915"/>
                  </a:lnTo>
                  <a:lnTo>
                    <a:pt x="917" y="12391"/>
                  </a:lnTo>
                  <a:lnTo>
                    <a:pt x="917" y="12831"/>
                  </a:lnTo>
                  <a:lnTo>
                    <a:pt x="441" y="13748"/>
                  </a:lnTo>
                  <a:lnTo>
                    <a:pt x="1" y="14224"/>
                  </a:lnTo>
                  <a:lnTo>
                    <a:pt x="441" y="15141"/>
                  </a:lnTo>
                  <a:lnTo>
                    <a:pt x="917" y="15581"/>
                  </a:lnTo>
                  <a:lnTo>
                    <a:pt x="917" y="16057"/>
                  </a:lnTo>
                  <a:lnTo>
                    <a:pt x="1357" y="16497"/>
                  </a:lnTo>
                  <a:lnTo>
                    <a:pt x="2274" y="16497"/>
                  </a:lnTo>
                  <a:lnTo>
                    <a:pt x="1357" y="16974"/>
                  </a:lnTo>
                  <a:lnTo>
                    <a:pt x="1834" y="17414"/>
                  </a:lnTo>
                  <a:lnTo>
                    <a:pt x="1834" y="17890"/>
                  </a:lnTo>
                  <a:lnTo>
                    <a:pt x="2274" y="18807"/>
                  </a:lnTo>
                  <a:lnTo>
                    <a:pt x="2274" y="19247"/>
                  </a:lnTo>
                  <a:lnTo>
                    <a:pt x="2274" y="20640"/>
                  </a:lnTo>
                  <a:lnTo>
                    <a:pt x="2274" y="21080"/>
                  </a:lnTo>
                  <a:lnTo>
                    <a:pt x="2274" y="21556"/>
                  </a:lnTo>
                  <a:lnTo>
                    <a:pt x="2750" y="21556"/>
                  </a:lnTo>
                  <a:lnTo>
                    <a:pt x="2274" y="22473"/>
                  </a:lnTo>
                  <a:lnTo>
                    <a:pt x="2750" y="23829"/>
                  </a:lnTo>
                  <a:lnTo>
                    <a:pt x="4107" y="23829"/>
                  </a:lnTo>
                  <a:lnTo>
                    <a:pt x="4107" y="24746"/>
                  </a:lnTo>
                  <a:lnTo>
                    <a:pt x="4107" y="25222"/>
                  </a:lnTo>
                  <a:lnTo>
                    <a:pt x="4107" y="25662"/>
                  </a:lnTo>
                  <a:lnTo>
                    <a:pt x="4583" y="25662"/>
                  </a:lnTo>
                  <a:lnTo>
                    <a:pt x="5023" y="26139"/>
                  </a:lnTo>
                  <a:lnTo>
                    <a:pt x="5500" y="26139"/>
                  </a:lnTo>
                  <a:lnTo>
                    <a:pt x="6856" y="26579"/>
                  </a:lnTo>
                  <a:lnTo>
                    <a:pt x="7773" y="26139"/>
                  </a:lnTo>
                  <a:lnTo>
                    <a:pt x="8249" y="26579"/>
                  </a:lnTo>
                  <a:lnTo>
                    <a:pt x="7773" y="27495"/>
                  </a:lnTo>
                  <a:lnTo>
                    <a:pt x="7333" y="27972"/>
                  </a:lnTo>
                  <a:lnTo>
                    <a:pt x="8249" y="27972"/>
                  </a:lnTo>
                  <a:lnTo>
                    <a:pt x="8689" y="28412"/>
                  </a:lnTo>
                  <a:lnTo>
                    <a:pt x="9166" y="28888"/>
                  </a:lnTo>
                  <a:lnTo>
                    <a:pt x="9606" y="27972"/>
                  </a:lnTo>
                  <a:lnTo>
                    <a:pt x="10082" y="27972"/>
                  </a:lnTo>
                  <a:lnTo>
                    <a:pt x="9606" y="27495"/>
                  </a:lnTo>
                  <a:lnTo>
                    <a:pt x="11439" y="27495"/>
                  </a:lnTo>
                  <a:lnTo>
                    <a:pt x="11915" y="27972"/>
                  </a:lnTo>
                  <a:lnTo>
                    <a:pt x="12355" y="27495"/>
                  </a:lnTo>
                  <a:lnTo>
                    <a:pt x="13272" y="28888"/>
                  </a:lnTo>
                  <a:lnTo>
                    <a:pt x="13748" y="29328"/>
                  </a:lnTo>
                  <a:lnTo>
                    <a:pt x="14665" y="29805"/>
                  </a:lnTo>
                  <a:lnTo>
                    <a:pt x="16021" y="29805"/>
                  </a:lnTo>
                  <a:lnTo>
                    <a:pt x="16498" y="30245"/>
                  </a:lnTo>
                  <a:lnTo>
                    <a:pt x="16938" y="30722"/>
                  </a:lnTo>
                  <a:lnTo>
                    <a:pt x="17414" y="31161"/>
                  </a:lnTo>
                  <a:lnTo>
                    <a:pt x="18331" y="31161"/>
                  </a:lnTo>
                  <a:lnTo>
                    <a:pt x="18771" y="31638"/>
                  </a:lnTo>
                  <a:lnTo>
                    <a:pt x="19247" y="30722"/>
                  </a:lnTo>
                  <a:lnTo>
                    <a:pt x="19687" y="30722"/>
                  </a:lnTo>
                  <a:lnTo>
                    <a:pt x="20164" y="30245"/>
                  </a:lnTo>
                  <a:lnTo>
                    <a:pt x="20604" y="30245"/>
                  </a:lnTo>
                  <a:lnTo>
                    <a:pt x="21080" y="30722"/>
                  </a:lnTo>
                  <a:lnTo>
                    <a:pt x="21080" y="31638"/>
                  </a:lnTo>
                  <a:lnTo>
                    <a:pt x="21520" y="31161"/>
                  </a:lnTo>
                  <a:lnTo>
                    <a:pt x="21520" y="30722"/>
                  </a:lnTo>
                  <a:lnTo>
                    <a:pt x="22437" y="30245"/>
                  </a:lnTo>
                  <a:lnTo>
                    <a:pt x="22913" y="30722"/>
                  </a:lnTo>
                  <a:lnTo>
                    <a:pt x="23353" y="30722"/>
                  </a:lnTo>
                  <a:lnTo>
                    <a:pt x="23830" y="30245"/>
                  </a:lnTo>
                  <a:lnTo>
                    <a:pt x="23830" y="31161"/>
                  </a:lnTo>
                  <a:lnTo>
                    <a:pt x="23830" y="31638"/>
                  </a:lnTo>
                  <a:lnTo>
                    <a:pt x="25186" y="31161"/>
                  </a:lnTo>
                  <a:lnTo>
                    <a:pt x="25663" y="30722"/>
                  </a:lnTo>
                  <a:lnTo>
                    <a:pt x="25663" y="30245"/>
                  </a:lnTo>
                  <a:lnTo>
                    <a:pt x="26103" y="29805"/>
                  </a:lnTo>
                  <a:lnTo>
                    <a:pt x="27019" y="30722"/>
                  </a:lnTo>
                  <a:lnTo>
                    <a:pt x="27496" y="30722"/>
                  </a:lnTo>
                  <a:lnTo>
                    <a:pt x="27936" y="31161"/>
                  </a:lnTo>
                  <a:lnTo>
                    <a:pt x="28412" y="31638"/>
                  </a:lnTo>
                  <a:lnTo>
                    <a:pt x="28852" y="32078"/>
                  </a:lnTo>
                  <a:lnTo>
                    <a:pt x="30245" y="32078"/>
                  </a:lnTo>
                  <a:lnTo>
                    <a:pt x="30685" y="32994"/>
                  </a:lnTo>
                  <a:lnTo>
                    <a:pt x="30685" y="32555"/>
                  </a:lnTo>
                  <a:lnTo>
                    <a:pt x="31162" y="32078"/>
                  </a:lnTo>
                  <a:lnTo>
                    <a:pt x="31162" y="31638"/>
                  </a:lnTo>
                  <a:lnTo>
                    <a:pt x="31162" y="31161"/>
                  </a:lnTo>
                  <a:lnTo>
                    <a:pt x="31162" y="30722"/>
                  </a:lnTo>
                  <a:lnTo>
                    <a:pt x="31162" y="30245"/>
                  </a:lnTo>
                  <a:lnTo>
                    <a:pt x="31162" y="28888"/>
                  </a:lnTo>
                  <a:lnTo>
                    <a:pt x="31162" y="28412"/>
                  </a:lnTo>
                  <a:lnTo>
                    <a:pt x="31602" y="27972"/>
                  </a:lnTo>
                  <a:lnTo>
                    <a:pt x="32078" y="27495"/>
                  </a:lnTo>
                  <a:lnTo>
                    <a:pt x="32518" y="26579"/>
                  </a:lnTo>
                  <a:lnTo>
                    <a:pt x="32995" y="26139"/>
                  </a:lnTo>
                  <a:lnTo>
                    <a:pt x="33911" y="25222"/>
                  </a:lnTo>
                  <a:lnTo>
                    <a:pt x="34828" y="25222"/>
                  </a:lnTo>
                  <a:lnTo>
                    <a:pt x="35268" y="24746"/>
                  </a:lnTo>
                  <a:lnTo>
                    <a:pt x="35744" y="23829"/>
                  </a:lnTo>
                  <a:lnTo>
                    <a:pt x="35268" y="22913"/>
                  </a:lnTo>
                  <a:lnTo>
                    <a:pt x="34828" y="22913"/>
                  </a:lnTo>
                  <a:lnTo>
                    <a:pt x="34828" y="22473"/>
                  </a:lnTo>
                  <a:lnTo>
                    <a:pt x="35268" y="21996"/>
                  </a:lnTo>
                  <a:lnTo>
                    <a:pt x="34351" y="21080"/>
                  </a:lnTo>
                  <a:lnTo>
                    <a:pt x="33911" y="20640"/>
                  </a:lnTo>
                  <a:lnTo>
                    <a:pt x="32995" y="20163"/>
                  </a:lnTo>
                  <a:lnTo>
                    <a:pt x="33435" y="19723"/>
                  </a:lnTo>
                  <a:lnTo>
                    <a:pt x="32995" y="19247"/>
                  </a:lnTo>
                  <a:lnTo>
                    <a:pt x="32995" y="17890"/>
                  </a:lnTo>
                  <a:lnTo>
                    <a:pt x="32995" y="17414"/>
                  </a:lnTo>
                  <a:lnTo>
                    <a:pt x="33435" y="15581"/>
                  </a:lnTo>
                  <a:lnTo>
                    <a:pt x="32518" y="15581"/>
                  </a:lnTo>
                  <a:lnTo>
                    <a:pt x="32078" y="15141"/>
                  </a:lnTo>
                  <a:lnTo>
                    <a:pt x="33435" y="13748"/>
                  </a:lnTo>
                  <a:lnTo>
                    <a:pt x="33911" y="13308"/>
                  </a:lnTo>
                  <a:lnTo>
                    <a:pt x="33911" y="12831"/>
                  </a:lnTo>
                  <a:lnTo>
                    <a:pt x="33911" y="10998"/>
                  </a:lnTo>
                  <a:lnTo>
                    <a:pt x="33435" y="10558"/>
                  </a:lnTo>
                  <a:lnTo>
                    <a:pt x="33435" y="10082"/>
                  </a:lnTo>
                  <a:lnTo>
                    <a:pt x="32995" y="10082"/>
                  </a:lnTo>
                  <a:lnTo>
                    <a:pt x="32518" y="9165"/>
                  </a:lnTo>
                  <a:lnTo>
                    <a:pt x="32078" y="8725"/>
                  </a:lnTo>
                  <a:lnTo>
                    <a:pt x="32078" y="7332"/>
                  </a:lnTo>
                  <a:lnTo>
                    <a:pt x="31602" y="6892"/>
                  </a:lnTo>
                  <a:lnTo>
                    <a:pt x="31602" y="6416"/>
                  </a:lnTo>
                  <a:lnTo>
                    <a:pt x="31602" y="5499"/>
                  </a:lnTo>
                  <a:lnTo>
                    <a:pt x="31602" y="5059"/>
                  </a:lnTo>
                  <a:lnTo>
                    <a:pt x="30245" y="4583"/>
                  </a:lnTo>
                  <a:lnTo>
                    <a:pt x="29769" y="4583"/>
                  </a:lnTo>
                  <a:lnTo>
                    <a:pt x="28852" y="3666"/>
                  </a:lnTo>
                  <a:lnTo>
                    <a:pt x="28852" y="3226"/>
                  </a:lnTo>
                  <a:lnTo>
                    <a:pt x="28852" y="2310"/>
                  </a:lnTo>
                  <a:lnTo>
                    <a:pt x="28412" y="1833"/>
                  </a:lnTo>
                  <a:lnTo>
                    <a:pt x="28412" y="1393"/>
                  </a:lnTo>
                  <a:lnTo>
                    <a:pt x="27936" y="477"/>
                  </a:lnTo>
                  <a:lnTo>
                    <a:pt x="270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30" name="Google Shape;7130;p91"/>
            <p:cNvSpPr/>
            <p:nvPr/>
          </p:nvSpPr>
          <p:spPr>
            <a:xfrm>
              <a:off x="4089975" y="4947125"/>
              <a:ext cx="183325" cy="114575"/>
            </a:xfrm>
            <a:custGeom>
              <a:avLst/>
              <a:gdLst/>
              <a:ahLst/>
              <a:cxnLst/>
              <a:rect l="l" t="t" r="r" b="b"/>
              <a:pathLst>
                <a:path w="7333" h="4583" extrusionOk="0">
                  <a:moveTo>
                    <a:pt x="917" y="0"/>
                  </a:moveTo>
                  <a:lnTo>
                    <a:pt x="0" y="440"/>
                  </a:lnTo>
                  <a:lnTo>
                    <a:pt x="477" y="917"/>
                  </a:lnTo>
                  <a:lnTo>
                    <a:pt x="1833" y="917"/>
                  </a:lnTo>
                  <a:lnTo>
                    <a:pt x="2310" y="1357"/>
                  </a:lnTo>
                  <a:lnTo>
                    <a:pt x="3666" y="1833"/>
                  </a:lnTo>
                  <a:lnTo>
                    <a:pt x="4143" y="2273"/>
                  </a:lnTo>
                  <a:lnTo>
                    <a:pt x="5059" y="2750"/>
                  </a:lnTo>
                  <a:lnTo>
                    <a:pt x="5499" y="3190"/>
                  </a:lnTo>
                  <a:lnTo>
                    <a:pt x="5976" y="3666"/>
                  </a:lnTo>
                  <a:lnTo>
                    <a:pt x="6892" y="4583"/>
                  </a:lnTo>
                  <a:lnTo>
                    <a:pt x="7332" y="4583"/>
                  </a:lnTo>
                  <a:lnTo>
                    <a:pt x="6892" y="3666"/>
                  </a:lnTo>
                  <a:lnTo>
                    <a:pt x="6416" y="3190"/>
                  </a:lnTo>
                  <a:lnTo>
                    <a:pt x="5976" y="2750"/>
                  </a:lnTo>
                  <a:lnTo>
                    <a:pt x="5976" y="2273"/>
                  </a:lnTo>
                  <a:lnTo>
                    <a:pt x="5499" y="1833"/>
                  </a:lnTo>
                  <a:lnTo>
                    <a:pt x="5059" y="1833"/>
                  </a:lnTo>
                  <a:lnTo>
                    <a:pt x="4583" y="1357"/>
                  </a:lnTo>
                  <a:lnTo>
                    <a:pt x="3226" y="917"/>
                  </a:lnTo>
                  <a:lnTo>
                    <a:pt x="2310" y="917"/>
                  </a:lnTo>
                  <a:lnTo>
                    <a:pt x="1833" y="440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31" name="Google Shape;7131;p91"/>
            <p:cNvSpPr/>
            <p:nvPr/>
          </p:nvSpPr>
          <p:spPr>
            <a:xfrm>
              <a:off x="3322850" y="994225"/>
              <a:ext cx="56850" cy="68775"/>
            </a:xfrm>
            <a:custGeom>
              <a:avLst/>
              <a:gdLst/>
              <a:ahLst/>
              <a:cxnLst/>
              <a:rect l="l" t="t" r="r" b="b"/>
              <a:pathLst>
                <a:path w="2274" h="2751" extrusionOk="0">
                  <a:moveTo>
                    <a:pt x="1357" y="1"/>
                  </a:moveTo>
                  <a:lnTo>
                    <a:pt x="1357" y="477"/>
                  </a:lnTo>
                  <a:lnTo>
                    <a:pt x="441" y="477"/>
                  </a:lnTo>
                  <a:lnTo>
                    <a:pt x="441" y="917"/>
                  </a:lnTo>
                  <a:lnTo>
                    <a:pt x="441" y="1394"/>
                  </a:lnTo>
                  <a:lnTo>
                    <a:pt x="1" y="1834"/>
                  </a:lnTo>
                  <a:lnTo>
                    <a:pt x="441" y="2310"/>
                  </a:lnTo>
                  <a:lnTo>
                    <a:pt x="441" y="2750"/>
                  </a:lnTo>
                  <a:lnTo>
                    <a:pt x="917" y="2310"/>
                  </a:lnTo>
                  <a:lnTo>
                    <a:pt x="917" y="1834"/>
                  </a:lnTo>
                  <a:lnTo>
                    <a:pt x="1834" y="1834"/>
                  </a:lnTo>
                  <a:lnTo>
                    <a:pt x="2274" y="477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32" name="Google Shape;7132;p91"/>
            <p:cNvSpPr/>
            <p:nvPr/>
          </p:nvSpPr>
          <p:spPr>
            <a:xfrm>
              <a:off x="2520900" y="708275"/>
              <a:ext cx="1477450" cy="1775300"/>
            </a:xfrm>
            <a:custGeom>
              <a:avLst/>
              <a:gdLst/>
              <a:ahLst/>
              <a:cxnLst/>
              <a:rect l="l" t="t" r="r" b="b"/>
              <a:pathLst>
                <a:path w="59098" h="71012" extrusionOk="0">
                  <a:moveTo>
                    <a:pt x="52242" y="1"/>
                  </a:moveTo>
                  <a:lnTo>
                    <a:pt x="51325" y="1357"/>
                  </a:lnTo>
                  <a:lnTo>
                    <a:pt x="51325" y="1834"/>
                  </a:lnTo>
                  <a:lnTo>
                    <a:pt x="49932" y="2274"/>
                  </a:lnTo>
                  <a:lnTo>
                    <a:pt x="50409" y="3667"/>
                  </a:lnTo>
                  <a:lnTo>
                    <a:pt x="50409" y="4107"/>
                  </a:lnTo>
                  <a:lnTo>
                    <a:pt x="49932" y="3667"/>
                  </a:lnTo>
                  <a:lnTo>
                    <a:pt x="49932" y="3190"/>
                  </a:lnTo>
                  <a:lnTo>
                    <a:pt x="49016" y="2750"/>
                  </a:lnTo>
                  <a:lnTo>
                    <a:pt x="49016" y="2274"/>
                  </a:lnTo>
                  <a:lnTo>
                    <a:pt x="49016" y="1834"/>
                  </a:lnTo>
                  <a:lnTo>
                    <a:pt x="49016" y="1357"/>
                  </a:lnTo>
                  <a:lnTo>
                    <a:pt x="48576" y="1357"/>
                  </a:lnTo>
                  <a:lnTo>
                    <a:pt x="48576" y="1834"/>
                  </a:lnTo>
                  <a:lnTo>
                    <a:pt x="48576" y="2274"/>
                  </a:lnTo>
                  <a:lnTo>
                    <a:pt x="48099" y="3667"/>
                  </a:lnTo>
                  <a:lnTo>
                    <a:pt x="47659" y="4583"/>
                  </a:lnTo>
                  <a:lnTo>
                    <a:pt x="47659" y="5500"/>
                  </a:lnTo>
                  <a:lnTo>
                    <a:pt x="47183" y="5023"/>
                  </a:lnTo>
                  <a:lnTo>
                    <a:pt x="47183" y="4583"/>
                  </a:lnTo>
                  <a:lnTo>
                    <a:pt x="47183" y="3667"/>
                  </a:lnTo>
                  <a:lnTo>
                    <a:pt x="48099" y="2750"/>
                  </a:lnTo>
                  <a:lnTo>
                    <a:pt x="48099" y="2274"/>
                  </a:lnTo>
                  <a:lnTo>
                    <a:pt x="48576" y="1357"/>
                  </a:lnTo>
                  <a:lnTo>
                    <a:pt x="49016" y="917"/>
                  </a:lnTo>
                  <a:lnTo>
                    <a:pt x="48576" y="441"/>
                  </a:lnTo>
                  <a:lnTo>
                    <a:pt x="47183" y="1357"/>
                  </a:lnTo>
                  <a:lnTo>
                    <a:pt x="46743" y="917"/>
                  </a:lnTo>
                  <a:lnTo>
                    <a:pt x="46266" y="1834"/>
                  </a:lnTo>
                  <a:lnTo>
                    <a:pt x="46266" y="2274"/>
                  </a:lnTo>
                  <a:lnTo>
                    <a:pt x="47183" y="2750"/>
                  </a:lnTo>
                  <a:lnTo>
                    <a:pt x="45826" y="3190"/>
                  </a:lnTo>
                  <a:lnTo>
                    <a:pt x="45350" y="2750"/>
                  </a:lnTo>
                  <a:lnTo>
                    <a:pt x="44910" y="3190"/>
                  </a:lnTo>
                  <a:lnTo>
                    <a:pt x="44910" y="4107"/>
                  </a:lnTo>
                  <a:lnTo>
                    <a:pt x="44433" y="4107"/>
                  </a:lnTo>
                  <a:lnTo>
                    <a:pt x="44910" y="4583"/>
                  </a:lnTo>
                  <a:lnTo>
                    <a:pt x="43993" y="5940"/>
                  </a:lnTo>
                  <a:lnTo>
                    <a:pt x="43517" y="4583"/>
                  </a:lnTo>
                  <a:lnTo>
                    <a:pt x="43077" y="5500"/>
                  </a:lnTo>
                  <a:lnTo>
                    <a:pt x="43077" y="5940"/>
                  </a:lnTo>
                  <a:lnTo>
                    <a:pt x="43077" y="6416"/>
                  </a:lnTo>
                  <a:lnTo>
                    <a:pt x="42600" y="6856"/>
                  </a:lnTo>
                  <a:lnTo>
                    <a:pt x="42160" y="6416"/>
                  </a:lnTo>
                  <a:lnTo>
                    <a:pt x="41684" y="6416"/>
                  </a:lnTo>
                  <a:lnTo>
                    <a:pt x="41684" y="6856"/>
                  </a:lnTo>
                  <a:lnTo>
                    <a:pt x="41244" y="6416"/>
                  </a:lnTo>
                  <a:lnTo>
                    <a:pt x="40767" y="6416"/>
                  </a:lnTo>
                  <a:lnTo>
                    <a:pt x="40327" y="6856"/>
                  </a:lnTo>
                  <a:lnTo>
                    <a:pt x="40327" y="7333"/>
                  </a:lnTo>
                  <a:lnTo>
                    <a:pt x="39851" y="7333"/>
                  </a:lnTo>
                  <a:lnTo>
                    <a:pt x="39411" y="8249"/>
                  </a:lnTo>
                  <a:lnTo>
                    <a:pt x="39411" y="9166"/>
                  </a:lnTo>
                  <a:lnTo>
                    <a:pt x="39851" y="9606"/>
                  </a:lnTo>
                  <a:lnTo>
                    <a:pt x="39851" y="10522"/>
                  </a:lnTo>
                  <a:lnTo>
                    <a:pt x="39411" y="10082"/>
                  </a:lnTo>
                  <a:lnTo>
                    <a:pt x="38934" y="9606"/>
                  </a:lnTo>
                  <a:lnTo>
                    <a:pt x="38494" y="9606"/>
                  </a:lnTo>
                  <a:lnTo>
                    <a:pt x="38018" y="10522"/>
                  </a:lnTo>
                  <a:lnTo>
                    <a:pt x="37101" y="9606"/>
                  </a:lnTo>
                  <a:lnTo>
                    <a:pt x="37101" y="10082"/>
                  </a:lnTo>
                  <a:lnTo>
                    <a:pt x="37101" y="10999"/>
                  </a:lnTo>
                  <a:lnTo>
                    <a:pt x="37578" y="11915"/>
                  </a:lnTo>
                  <a:lnTo>
                    <a:pt x="37578" y="12355"/>
                  </a:lnTo>
                  <a:lnTo>
                    <a:pt x="37101" y="12355"/>
                  </a:lnTo>
                  <a:lnTo>
                    <a:pt x="36661" y="10999"/>
                  </a:lnTo>
                  <a:lnTo>
                    <a:pt x="36661" y="12355"/>
                  </a:lnTo>
                  <a:lnTo>
                    <a:pt x="36185" y="13272"/>
                  </a:lnTo>
                  <a:lnTo>
                    <a:pt x="35745" y="12832"/>
                  </a:lnTo>
                  <a:lnTo>
                    <a:pt x="35745" y="11915"/>
                  </a:lnTo>
                  <a:lnTo>
                    <a:pt x="35268" y="12355"/>
                  </a:lnTo>
                  <a:lnTo>
                    <a:pt x="35268" y="13748"/>
                  </a:lnTo>
                  <a:lnTo>
                    <a:pt x="34352" y="13748"/>
                  </a:lnTo>
                  <a:lnTo>
                    <a:pt x="33912" y="14188"/>
                  </a:lnTo>
                  <a:lnTo>
                    <a:pt x="34352" y="14665"/>
                  </a:lnTo>
                  <a:lnTo>
                    <a:pt x="33912" y="15105"/>
                  </a:lnTo>
                  <a:lnTo>
                    <a:pt x="33435" y="16021"/>
                  </a:lnTo>
                  <a:lnTo>
                    <a:pt x="33435" y="16498"/>
                  </a:lnTo>
                  <a:lnTo>
                    <a:pt x="33912" y="16938"/>
                  </a:lnTo>
                  <a:lnTo>
                    <a:pt x="33435" y="17414"/>
                  </a:lnTo>
                  <a:lnTo>
                    <a:pt x="32079" y="17414"/>
                  </a:lnTo>
                  <a:lnTo>
                    <a:pt x="32079" y="16938"/>
                  </a:lnTo>
                  <a:lnTo>
                    <a:pt x="31602" y="17414"/>
                  </a:lnTo>
                  <a:lnTo>
                    <a:pt x="31602" y="17854"/>
                  </a:lnTo>
                  <a:lnTo>
                    <a:pt x="31602" y="18771"/>
                  </a:lnTo>
                  <a:lnTo>
                    <a:pt x="31602" y="19247"/>
                  </a:lnTo>
                  <a:lnTo>
                    <a:pt x="31162" y="20604"/>
                  </a:lnTo>
                  <a:lnTo>
                    <a:pt x="31162" y="19247"/>
                  </a:lnTo>
                  <a:lnTo>
                    <a:pt x="31162" y="18331"/>
                  </a:lnTo>
                  <a:lnTo>
                    <a:pt x="31162" y="17854"/>
                  </a:lnTo>
                  <a:lnTo>
                    <a:pt x="30686" y="18331"/>
                  </a:lnTo>
                  <a:lnTo>
                    <a:pt x="30246" y="18771"/>
                  </a:lnTo>
                  <a:lnTo>
                    <a:pt x="29769" y="18771"/>
                  </a:lnTo>
                  <a:lnTo>
                    <a:pt x="29329" y="19247"/>
                  </a:lnTo>
                  <a:lnTo>
                    <a:pt x="29769" y="19247"/>
                  </a:lnTo>
                  <a:lnTo>
                    <a:pt x="30246" y="19687"/>
                  </a:lnTo>
                  <a:lnTo>
                    <a:pt x="30246" y="20164"/>
                  </a:lnTo>
                  <a:lnTo>
                    <a:pt x="29769" y="19687"/>
                  </a:lnTo>
                  <a:lnTo>
                    <a:pt x="29329" y="20164"/>
                  </a:lnTo>
                  <a:lnTo>
                    <a:pt x="28853" y="19687"/>
                  </a:lnTo>
                  <a:lnTo>
                    <a:pt x="27936" y="19687"/>
                  </a:lnTo>
                  <a:lnTo>
                    <a:pt x="28413" y="20604"/>
                  </a:lnTo>
                  <a:lnTo>
                    <a:pt x="27936" y="21080"/>
                  </a:lnTo>
                  <a:lnTo>
                    <a:pt x="29329" y="20604"/>
                  </a:lnTo>
                  <a:lnTo>
                    <a:pt x="29769" y="21080"/>
                  </a:lnTo>
                  <a:lnTo>
                    <a:pt x="29769" y="21520"/>
                  </a:lnTo>
                  <a:lnTo>
                    <a:pt x="28413" y="21520"/>
                  </a:lnTo>
                  <a:lnTo>
                    <a:pt x="27936" y="21997"/>
                  </a:lnTo>
                  <a:lnTo>
                    <a:pt x="27936" y="22437"/>
                  </a:lnTo>
                  <a:lnTo>
                    <a:pt x="28853" y="22437"/>
                  </a:lnTo>
                  <a:lnTo>
                    <a:pt x="28853" y="23353"/>
                  </a:lnTo>
                  <a:lnTo>
                    <a:pt x="28413" y="23353"/>
                  </a:lnTo>
                  <a:lnTo>
                    <a:pt x="27936" y="23830"/>
                  </a:lnTo>
                  <a:lnTo>
                    <a:pt x="27496" y="24270"/>
                  </a:lnTo>
                  <a:lnTo>
                    <a:pt x="27020" y="24746"/>
                  </a:lnTo>
                  <a:lnTo>
                    <a:pt x="26103" y="24270"/>
                  </a:lnTo>
                  <a:lnTo>
                    <a:pt x="25663" y="24746"/>
                  </a:lnTo>
                  <a:lnTo>
                    <a:pt x="25663" y="25186"/>
                  </a:lnTo>
                  <a:lnTo>
                    <a:pt x="25663" y="25663"/>
                  </a:lnTo>
                  <a:lnTo>
                    <a:pt x="25187" y="25663"/>
                  </a:lnTo>
                  <a:lnTo>
                    <a:pt x="24747" y="26103"/>
                  </a:lnTo>
                  <a:lnTo>
                    <a:pt x="25187" y="26579"/>
                  </a:lnTo>
                  <a:lnTo>
                    <a:pt x="24747" y="27496"/>
                  </a:lnTo>
                  <a:lnTo>
                    <a:pt x="23830" y="27496"/>
                  </a:lnTo>
                  <a:lnTo>
                    <a:pt x="24270" y="27936"/>
                  </a:lnTo>
                  <a:lnTo>
                    <a:pt x="24747" y="28412"/>
                  </a:lnTo>
                  <a:lnTo>
                    <a:pt x="25187" y="27936"/>
                  </a:lnTo>
                  <a:lnTo>
                    <a:pt x="25187" y="28852"/>
                  </a:lnTo>
                  <a:lnTo>
                    <a:pt x="23830" y="28852"/>
                  </a:lnTo>
                  <a:lnTo>
                    <a:pt x="23830" y="29329"/>
                  </a:lnTo>
                  <a:lnTo>
                    <a:pt x="24270" y="29769"/>
                  </a:lnTo>
                  <a:lnTo>
                    <a:pt x="23830" y="30245"/>
                  </a:lnTo>
                  <a:lnTo>
                    <a:pt x="23353" y="30245"/>
                  </a:lnTo>
                  <a:lnTo>
                    <a:pt x="22914" y="30685"/>
                  </a:lnTo>
                  <a:lnTo>
                    <a:pt x="22437" y="31162"/>
                  </a:lnTo>
                  <a:lnTo>
                    <a:pt x="22914" y="32078"/>
                  </a:lnTo>
                  <a:lnTo>
                    <a:pt x="22914" y="32518"/>
                  </a:lnTo>
                  <a:lnTo>
                    <a:pt x="22437" y="32995"/>
                  </a:lnTo>
                  <a:lnTo>
                    <a:pt x="21997" y="32518"/>
                  </a:lnTo>
                  <a:lnTo>
                    <a:pt x="21997" y="32078"/>
                  </a:lnTo>
                  <a:lnTo>
                    <a:pt x="21520" y="32995"/>
                  </a:lnTo>
                  <a:lnTo>
                    <a:pt x="21520" y="33435"/>
                  </a:lnTo>
                  <a:lnTo>
                    <a:pt x="22437" y="33435"/>
                  </a:lnTo>
                  <a:lnTo>
                    <a:pt x="22437" y="34351"/>
                  </a:lnTo>
                  <a:lnTo>
                    <a:pt x="21997" y="34828"/>
                  </a:lnTo>
                  <a:lnTo>
                    <a:pt x="21520" y="34828"/>
                  </a:lnTo>
                  <a:lnTo>
                    <a:pt x="21520" y="35744"/>
                  </a:lnTo>
                  <a:lnTo>
                    <a:pt x="21081" y="36184"/>
                  </a:lnTo>
                  <a:lnTo>
                    <a:pt x="20604" y="36661"/>
                  </a:lnTo>
                  <a:lnTo>
                    <a:pt x="20604" y="37101"/>
                  </a:lnTo>
                  <a:lnTo>
                    <a:pt x="21081" y="37101"/>
                  </a:lnTo>
                  <a:lnTo>
                    <a:pt x="21081" y="37577"/>
                  </a:lnTo>
                  <a:lnTo>
                    <a:pt x="21081" y="38017"/>
                  </a:lnTo>
                  <a:lnTo>
                    <a:pt x="20604" y="38494"/>
                  </a:lnTo>
                  <a:lnTo>
                    <a:pt x="19687" y="38017"/>
                  </a:lnTo>
                  <a:lnTo>
                    <a:pt x="19687" y="37577"/>
                  </a:lnTo>
                  <a:lnTo>
                    <a:pt x="19248" y="37101"/>
                  </a:lnTo>
                  <a:lnTo>
                    <a:pt x="18771" y="37577"/>
                  </a:lnTo>
                  <a:lnTo>
                    <a:pt x="18331" y="38017"/>
                  </a:lnTo>
                  <a:lnTo>
                    <a:pt x="16938" y="38017"/>
                  </a:lnTo>
                  <a:lnTo>
                    <a:pt x="16938" y="38934"/>
                  </a:lnTo>
                  <a:lnTo>
                    <a:pt x="16498" y="39850"/>
                  </a:lnTo>
                  <a:lnTo>
                    <a:pt x="16498" y="40767"/>
                  </a:lnTo>
                  <a:lnTo>
                    <a:pt x="15105" y="40767"/>
                  </a:lnTo>
                  <a:lnTo>
                    <a:pt x="15582" y="41243"/>
                  </a:lnTo>
                  <a:lnTo>
                    <a:pt x="15582" y="42160"/>
                  </a:lnTo>
                  <a:lnTo>
                    <a:pt x="15105" y="41683"/>
                  </a:lnTo>
                  <a:lnTo>
                    <a:pt x="14665" y="42160"/>
                  </a:lnTo>
                  <a:lnTo>
                    <a:pt x="13749" y="42600"/>
                  </a:lnTo>
                  <a:lnTo>
                    <a:pt x="13272" y="42160"/>
                  </a:lnTo>
                  <a:lnTo>
                    <a:pt x="12832" y="43077"/>
                  </a:lnTo>
                  <a:lnTo>
                    <a:pt x="12355" y="43516"/>
                  </a:lnTo>
                  <a:lnTo>
                    <a:pt x="11916" y="43516"/>
                  </a:lnTo>
                  <a:lnTo>
                    <a:pt x="11916" y="44433"/>
                  </a:lnTo>
                  <a:lnTo>
                    <a:pt x="11439" y="43993"/>
                  </a:lnTo>
                  <a:lnTo>
                    <a:pt x="10999" y="43993"/>
                  </a:lnTo>
                  <a:lnTo>
                    <a:pt x="11439" y="44433"/>
                  </a:lnTo>
                  <a:lnTo>
                    <a:pt x="11439" y="44910"/>
                  </a:lnTo>
                  <a:lnTo>
                    <a:pt x="10999" y="44910"/>
                  </a:lnTo>
                  <a:lnTo>
                    <a:pt x="10522" y="44433"/>
                  </a:lnTo>
                  <a:lnTo>
                    <a:pt x="10083" y="44910"/>
                  </a:lnTo>
                  <a:lnTo>
                    <a:pt x="9606" y="44910"/>
                  </a:lnTo>
                  <a:lnTo>
                    <a:pt x="9166" y="45349"/>
                  </a:lnTo>
                  <a:lnTo>
                    <a:pt x="8689" y="45349"/>
                  </a:lnTo>
                  <a:lnTo>
                    <a:pt x="8689" y="45826"/>
                  </a:lnTo>
                  <a:lnTo>
                    <a:pt x="9166" y="46743"/>
                  </a:lnTo>
                  <a:lnTo>
                    <a:pt x="8250" y="46743"/>
                  </a:lnTo>
                  <a:lnTo>
                    <a:pt x="7333" y="46266"/>
                  </a:lnTo>
                  <a:lnTo>
                    <a:pt x="6856" y="46266"/>
                  </a:lnTo>
                  <a:lnTo>
                    <a:pt x="6416" y="46743"/>
                  </a:lnTo>
                  <a:lnTo>
                    <a:pt x="6856" y="47182"/>
                  </a:lnTo>
                  <a:lnTo>
                    <a:pt x="6856" y="47659"/>
                  </a:lnTo>
                  <a:lnTo>
                    <a:pt x="5500" y="47659"/>
                  </a:lnTo>
                  <a:lnTo>
                    <a:pt x="5023" y="49015"/>
                  </a:lnTo>
                  <a:lnTo>
                    <a:pt x="5023" y="48099"/>
                  </a:lnTo>
                  <a:lnTo>
                    <a:pt x="4583" y="48099"/>
                  </a:lnTo>
                  <a:lnTo>
                    <a:pt x="4107" y="48576"/>
                  </a:lnTo>
                  <a:lnTo>
                    <a:pt x="3667" y="48099"/>
                  </a:lnTo>
                  <a:lnTo>
                    <a:pt x="2274" y="48099"/>
                  </a:lnTo>
                  <a:lnTo>
                    <a:pt x="2750" y="48576"/>
                  </a:lnTo>
                  <a:lnTo>
                    <a:pt x="2750" y="49015"/>
                  </a:lnTo>
                  <a:lnTo>
                    <a:pt x="3190" y="49492"/>
                  </a:lnTo>
                  <a:lnTo>
                    <a:pt x="3667" y="49492"/>
                  </a:lnTo>
                  <a:lnTo>
                    <a:pt x="3667" y="49932"/>
                  </a:lnTo>
                  <a:lnTo>
                    <a:pt x="3190" y="49932"/>
                  </a:lnTo>
                  <a:lnTo>
                    <a:pt x="2750" y="50409"/>
                  </a:lnTo>
                  <a:lnTo>
                    <a:pt x="1834" y="50409"/>
                  </a:lnTo>
                  <a:lnTo>
                    <a:pt x="1834" y="50848"/>
                  </a:lnTo>
                  <a:lnTo>
                    <a:pt x="2274" y="51765"/>
                  </a:lnTo>
                  <a:lnTo>
                    <a:pt x="2274" y="52242"/>
                  </a:lnTo>
                  <a:lnTo>
                    <a:pt x="1357" y="51765"/>
                  </a:lnTo>
                  <a:lnTo>
                    <a:pt x="1357" y="52242"/>
                  </a:lnTo>
                  <a:lnTo>
                    <a:pt x="1357" y="52681"/>
                  </a:lnTo>
                  <a:lnTo>
                    <a:pt x="1834" y="53598"/>
                  </a:lnTo>
                  <a:lnTo>
                    <a:pt x="2750" y="53598"/>
                  </a:lnTo>
                  <a:lnTo>
                    <a:pt x="2750" y="54075"/>
                  </a:lnTo>
                  <a:lnTo>
                    <a:pt x="2274" y="54075"/>
                  </a:lnTo>
                  <a:lnTo>
                    <a:pt x="1357" y="53598"/>
                  </a:lnTo>
                  <a:lnTo>
                    <a:pt x="1357" y="54075"/>
                  </a:lnTo>
                  <a:lnTo>
                    <a:pt x="1357" y="54515"/>
                  </a:lnTo>
                  <a:lnTo>
                    <a:pt x="1834" y="55431"/>
                  </a:lnTo>
                  <a:lnTo>
                    <a:pt x="2750" y="55908"/>
                  </a:lnTo>
                  <a:lnTo>
                    <a:pt x="1834" y="56348"/>
                  </a:lnTo>
                  <a:lnTo>
                    <a:pt x="1357" y="55908"/>
                  </a:lnTo>
                  <a:lnTo>
                    <a:pt x="917" y="56348"/>
                  </a:lnTo>
                  <a:lnTo>
                    <a:pt x="917" y="56824"/>
                  </a:lnTo>
                  <a:lnTo>
                    <a:pt x="2274" y="57264"/>
                  </a:lnTo>
                  <a:lnTo>
                    <a:pt x="1834" y="57264"/>
                  </a:lnTo>
                  <a:lnTo>
                    <a:pt x="1357" y="57741"/>
                  </a:lnTo>
                  <a:lnTo>
                    <a:pt x="1357" y="58181"/>
                  </a:lnTo>
                  <a:lnTo>
                    <a:pt x="1834" y="58657"/>
                  </a:lnTo>
                  <a:lnTo>
                    <a:pt x="2274" y="59097"/>
                  </a:lnTo>
                  <a:lnTo>
                    <a:pt x="3190" y="58657"/>
                  </a:lnTo>
                  <a:lnTo>
                    <a:pt x="4107" y="58181"/>
                  </a:lnTo>
                  <a:lnTo>
                    <a:pt x="3190" y="59574"/>
                  </a:lnTo>
                  <a:lnTo>
                    <a:pt x="2750" y="60014"/>
                  </a:lnTo>
                  <a:lnTo>
                    <a:pt x="2274" y="60490"/>
                  </a:lnTo>
                  <a:lnTo>
                    <a:pt x="3190" y="61407"/>
                  </a:lnTo>
                  <a:lnTo>
                    <a:pt x="2274" y="61407"/>
                  </a:lnTo>
                  <a:lnTo>
                    <a:pt x="1834" y="61847"/>
                  </a:lnTo>
                  <a:lnTo>
                    <a:pt x="1357" y="61407"/>
                  </a:lnTo>
                  <a:lnTo>
                    <a:pt x="917" y="61407"/>
                  </a:lnTo>
                  <a:lnTo>
                    <a:pt x="441" y="62323"/>
                  </a:lnTo>
                  <a:lnTo>
                    <a:pt x="441" y="62763"/>
                  </a:lnTo>
                  <a:lnTo>
                    <a:pt x="1" y="64156"/>
                  </a:lnTo>
                  <a:lnTo>
                    <a:pt x="441" y="64596"/>
                  </a:lnTo>
                  <a:lnTo>
                    <a:pt x="1357" y="62763"/>
                  </a:lnTo>
                  <a:lnTo>
                    <a:pt x="2274" y="62763"/>
                  </a:lnTo>
                  <a:lnTo>
                    <a:pt x="2750" y="63240"/>
                  </a:lnTo>
                  <a:lnTo>
                    <a:pt x="2750" y="64156"/>
                  </a:lnTo>
                  <a:lnTo>
                    <a:pt x="2274" y="64596"/>
                  </a:lnTo>
                  <a:lnTo>
                    <a:pt x="2274" y="65513"/>
                  </a:lnTo>
                  <a:lnTo>
                    <a:pt x="1834" y="65989"/>
                  </a:lnTo>
                  <a:lnTo>
                    <a:pt x="1834" y="65513"/>
                  </a:lnTo>
                  <a:lnTo>
                    <a:pt x="1357" y="65989"/>
                  </a:lnTo>
                  <a:lnTo>
                    <a:pt x="1357" y="66429"/>
                  </a:lnTo>
                  <a:lnTo>
                    <a:pt x="1357" y="67346"/>
                  </a:lnTo>
                  <a:lnTo>
                    <a:pt x="1357" y="67822"/>
                  </a:lnTo>
                  <a:lnTo>
                    <a:pt x="2274" y="68739"/>
                  </a:lnTo>
                  <a:lnTo>
                    <a:pt x="4107" y="69179"/>
                  </a:lnTo>
                  <a:lnTo>
                    <a:pt x="3190" y="70095"/>
                  </a:lnTo>
                  <a:lnTo>
                    <a:pt x="4107" y="70572"/>
                  </a:lnTo>
                  <a:lnTo>
                    <a:pt x="4583" y="70095"/>
                  </a:lnTo>
                  <a:lnTo>
                    <a:pt x="4583" y="71012"/>
                  </a:lnTo>
                  <a:lnTo>
                    <a:pt x="6856" y="71012"/>
                  </a:lnTo>
                  <a:lnTo>
                    <a:pt x="8250" y="70572"/>
                  </a:lnTo>
                  <a:lnTo>
                    <a:pt x="8250" y="71012"/>
                  </a:lnTo>
                  <a:lnTo>
                    <a:pt x="9166" y="70095"/>
                  </a:lnTo>
                  <a:lnTo>
                    <a:pt x="9606" y="69655"/>
                  </a:lnTo>
                  <a:lnTo>
                    <a:pt x="9606" y="68739"/>
                  </a:lnTo>
                  <a:lnTo>
                    <a:pt x="10522" y="68262"/>
                  </a:lnTo>
                  <a:lnTo>
                    <a:pt x="11916" y="67822"/>
                  </a:lnTo>
                  <a:lnTo>
                    <a:pt x="11916" y="67346"/>
                  </a:lnTo>
                  <a:lnTo>
                    <a:pt x="12355" y="66429"/>
                  </a:lnTo>
                  <a:lnTo>
                    <a:pt x="13272" y="66429"/>
                  </a:lnTo>
                  <a:lnTo>
                    <a:pt x="13272" y="66906"/>
                  </a:lnTo>
                  <a:lnTo>
                    <a:pt x="13749" y="67346"/>
                  </a:lnTo>
                  <a:lnTo>
                    <a:pt x="14665" y="66906"/>
                  </a:lnTo>
                  <a:lnTo>
                    <a:pt x="14665" y="65989"/>
                  </a:lnTo>
                  <a:lnTo>
                    <a:pt x="15582" y="65073"/>
                  </a:lnTo>
                  <a:lnTo>
                    <a:pt x="15582" y="63680"/>
                  </a:lnTo>
                  <a:lnTo>
                    <a:pt x="15105" y="63680"/>
                  </a:lnTo>
                  <a:lnTo>
                    <a:pt x="16021" y="62323"/>
                  </a:lnTo>
                  <a:lnTo>
                    <a:pt x="16498" y="61847"/>
                  </a:lnTo>
                  <a:lnTo>
                    <a:pt x="16938" y="61407"/>
                  </a:lnTo>
                  <a:lnTo>
                    <a:pt x="17415" y="61407"/>
                  </a:lnTo>
                  <a:lnTo>
                    <a:pt x="17415" y="62323"/>
                  </a:lnTo>
                  <a:lnTo>
                    <a:pt x="16938" y="62763"/>
                  </a:lnTo>
                  <a:lnTo>
                    <a:pt x="16498" y="62763"/>
                  </a:lnTo>
                  <a:lnTo>
                    <a:pt x="16498" y="63680"/>
                  </a:lnTo>
                  <a:lnTo>
                    <a:pt x="16938" y="63680"/>
                  </a:lnTo>
                  <a:lnTo>
                    <a:pt x="18331" y="64596"/>
                  </a:lnTo>
                  <a:lnTo>
                    <a:pt x="19248" y="63680"/>
                  </a:lnTo>
                  <a:lnTo>
                    <a:pt x="19248" y="63240"/>
                  </a:lnTo>
                  <a:lnTo>
                    <a:pt x="19687" y="62763"/>
                  </a:lnTo>
                  <a:lnTo>
                    <a:pt x="19687" y="62323"/>
                  </a:lnTo>
                  <a:lnTo>
                    <a:pt x="20164" y="61407"/>
                  </a:lnTo>
                  <a:lnTo>
                    <a:pt x="21081" y="61407"/>
                  </a:lnTo>
                  <a:lnTo>
                    <a:pt x="21520" y="60014"/>
                  </a:lnTo>
                  <a:lnTo>
                    <a:pt x="21520" y="58657"/>
                  </a:lnTo>
                  <a:lnTo>
                    <a:pt x="21520" y="58181"/>
                  </a:lnTo>
                  <a:lnTo>
                    <a:pt x="21520" y="57741"/>
                  </a:lnTo>
                  <a:lnTo>
                    <a:pt x="21081" y="56824"/>
                  </a:lnTo>
                  <a:lnTo>
                    <a:pt x="20604" y="56348"/>
                  </a:lnTo>
                  <a:lnTo>
                    <a:pt x="22437" y="54991"/>
                  </a:lnTo>
                  <a:lnTo>
                    <a:pt x="21997" y="54515"/>
                  </a:lnTo>
                  <a:lnTo>
                    <a:pt x="21997" y="53598"/>
                  </a:lnTo>
                  <a:lnTo>
                    <a:pt x="21997" y="53158"/>
                  </a:lnTo>
                  <a:lnTo>
                    <a:pt x="21520" y="52681"/>
                  </a:lnTo>
                  <a:lnTo>
                    <a:pt x="21081" y="52242"/>
                  </a:lnTo>
                  <a:lnTo>
                    <a:pt x="21081" y="51765"/>
                  </a:lnTo>
                  <a:lnTo>
                    <a:pt x="21081" y="51325"/>
                  </a:lnTo>
                  <a:lnTo>
                    <a:pt x="21520" y="50409"/>
                  </a:lnTo>
                  <a:lnTo>
                    <a:pt x="21520" y="49492"/>
                  </a:lnTo>
                  <a:lnTo>
                    <a:pt x="21081" y="48576"/>
                  </a:lnTo>
                  <a:lnTo>
                    <a:pt x="20604" y="48099"/>
                  </a:lnTo>
                  <a:lnTo>
                    <a:pt x="20604" y="47659"/>
                  </a:lnTo>
                  <a:lnTo>
                    <a:pt x="20604" y="46743"/>
                  </a:lnTo>
                  <a:lnTo>
                    <a:pt x="21081" y="46266"/>
                  </a:lnTo>
                  <a:lnTo>
                    <a:pt x="21081" y="45349"/>
                  </a:lnTo>
                  <a:lnTo>
                    <a:pt x="21081" y="44433"/>
                  </a:lnTo>
                  <a:lnTo>
                    <a:pt x="21081" y="43516"/>
                  </a:lnTo>
                  <a:lnTo>
                    <a:pt x="21520" y="42160"/>
                  </a:lnTo>
                  <a:lnTo>
                    <a:pt x="21997" y="41683"/>
                  </a:lnTo>
                  <a:lnTo>
                    <a:pt x="22914" y="41243"/>
                  </a:lnTo>
                  <a:lnTo>
                    <a:pt x="22914" y="41683"/>
                  </a:lnTo>
                  <a:lnTo>
                    <a:pt x="23353" y="41683"/>
                  </a:lnTo>
                  <a:lnTo>
                    <a:pt x="23830" y="41243"/>
                  </a:lnTo>
                  <a:lnTo>
                    <a:pt x="24270" y="40767"/>
                  </a:lnTo>
                  <a:lnTo>
                    <a:pt x="25663" y="40767"/>
                  </a:lnTo>
                  <a:lnTo>
                    <a:pt x="26103" y="39850"/>
                  </a:lnTo>
                  <a:lnTo>
                    <a:pt x="25663" y="38934"/>
                  </a:lnTo>
                  <a:lnTo>
                    <a:pt x="25663" y="38494"/>
                  </a:lnTo>
                  <a:lnTo>
                    <a:pt x="25663" y="38017"/>
                  </a:lnTo>
                  <a:lnTo>
                    <a:pt x="24747" y="37101"/>
                  </a:lnTo>
                  <a:lnTo>
                    <a:pt x="25187" y="36661"/>
                  </a:lnTo>
                  <a:lnTo>
                    <a:pt x="26103" y="36184"/>
                  </a:lnTo>
                  <a:lnTo>
                    <a:pt x="26103" y="35744"/>
                  </a:lnTo>
                  <a:lnTo>
                    <a:pt x="26580" y="33911"/>
                  </a:lnTo>
                  <a:lnTo>
                    <a:pt x="26580" y="33435"/>
                  </a:lnTo>
                  <a:lnTo>
                    <a:pt x="26580" y="32995"/>
                  </a:lnTo>
                  <a:lnTo>
                    <a:pt x="26580" y="32078"/>
                  </a:lnTo>
                  <a:lnTo>
                    <a:pt x="27020" y="31602"/>
                  </a:lnTo>
                  <a:lnTo>
                    <a:pt x="27496" y="30685"/>
                  </a:lnTo>
                  <a:lnTo>
                    <a:pt x="27496" y="29329"/>
                  </a:lnTo>
                  <a:lnTo>
                    <a:pt x="28413" y="28852"/>
                  </a:lnTo>
                  <a:lnTo>
                    <a:pt x="29329" y="28412"/>
                  </a:lnTo>
                  <a:lnTo>
                    <a:pt x="29769" y="27936"/>
                  </a:lnTo>
                  <a:lnTo>
                    <a:pt x="29769" y="27496"/>
                  </a:lnTo>
                  <a:lnTo>
                    <a:pt x="29769" y="26579"/>
                  </a:lnTo>
                  <a:lnTo>
                    <a:pt x="30686" y="25663"/>
                  </a:lnTo>
                  <a:lnTo>
                    <a:pt x="31602" y="24746"/>
                  </a:lnTo>
                  <a:lnTo>
                    <a:pt x="31602" y="24270"/>
                  </a:lnTo>
                  <a:lnTo>
                    <a:pt x="32079" y="23830"/>
                  </a:lnTo>
                  <a:lnTo>
                    <a:pt x="31162" y="22913"/>
                  </a:lnTo>
                  <a:lnTo>
                    <a:pt x="30686" y="22437"/>
                  </a:lnTo>
                  <a:lnTo>
                    <a:pt x="31162" y="21997"/>
                  </a:lnTo>
                  <a:lnTo>
                    <a:pt x="31602" y="21520"/>
                  </a:lnTo>
                  <a:lnTo>
                    <a:pt x="32995" y="20164"/>
                  </a:lnTo>
                  <a:lnTo>
                    <a:pt x="32995" y="19687"/>
                  </a:lnTo>
                  <a:lnTo>
                    <a:pt x="33435" y="18771"/>
                  </a:lnTo>
                  <a:lnTo>
                    <a:pt x="33912" y="18771"/>
                  </a:lnTo>
                  <a:lnTo>
                    <a:pt x="35268" y="19247"/>
                  </a:lnTo>
                  <a:lnTo>
                    <a:pt x="35745" y="19247"/>
                  </a:lnTo>
                  <a:lnTo>
                    <a:pt x="35268" y="18771"/>
                  </a:lnTo>
                  <a:lnTo>
                    <a:pt x="35268" y="17854"/>
                  </a:lnTo>
                  <a:lnTo>
                    <a:pt x="36185" y="16938"/>
                  </a:lnTo>
                  <a:lnTo>
                    <a:pt x="36661" y="16938"/>
                  </a:lnTo>
                  <a:lnTo>
                    <a:pt x="37101" y="17414"/>
                  </a:lnTo>
                  <a:lnTo>
                    <a:pt x="37578" y="17414"/>
                  </a:lnTo>
                  <a:lnTo>
                    <a:pt x="37578" y="16938"/>
                  </a:lnTo>
                  <a:lnTo>
                    <a:pt x="37578" y="15581"/>
                  </a:lnTo>
                  <a:lnTo>
                    <a:pt x="38934" y="16021"/>
                  </a:lnTo>
                  <a:lnTo>
                    <a:pt x="38494" y="15581"/>
                  </a:lnTo>
                  <a:lnTo>
                    <a:pt x="38494" y="14665"/>
                  </a:lnTo>
                  <a:lnTo>
                    <a:pt x="38494" y="13748"/>
                  </a:lnTo>
                  <a:lnTo>
                    <a:pt x="39851" y="13748"/>
                  </a:lnTo>
                  <a:lnTo>
                    <a:pt x="39411" y="12832"/>
                  </a:lnTo>
                  <a:lnTo>
                    <a:pt x="39851" y="11915"/>
                  </a:lnTo>
                  <a:lnTo>
                    <a:pt x="40327" y="11915"/>
                  </a:lnTo>
                  <a:lnTo>
                    <a:pt x="41244" y="12355"/>
                  </a:lnTo>
                  <a:lnTo>
                    <a:pt x="42160" y="12832"/>
                  </a:lnTo>
                  <a:lnTo>
                    <a:pt x="42160" y="13272"/>
                  </a:lnTo>
                  <a:lnTo>
                    <a:pt x="42600" y="14188"/>
                  </a:lnTo>
                  <a:lnTo>
                    <a:pt x="43517" y="14188"/>
                  </a:lnTo>
                  <a:lnTo>
                    <a:pt x="43993" y="14665"/>
                  </a:lnTo>
                  <a:lnTo>
                    <a:pt x="45826" y="14665"/>
                  </a:lnTo>
                  <a:lnTo>
                    <a:pt x="46266" y="13748"/>
                  </a:lnTo>
                  <a:lnTo>
                    <a:pt x="46743" y="13748"/>
                  </a:lnTo>
                  <a:lnTo>
                    <a:pt x="47183" y="14665"/>
                  </a:lnTo>
                  <a:lnTo>
                    <a:pt x="48099" y="14188"/>
                  </a:lnTo>
                  <a:lnTo>
                    <a:pt x="48576" y="14188"/>
                  </a:lnTo>
                  <a:lnTo>
                    <a:pt x="48576" y="13748"/>
                  </a:lnTo>
                  <a:lnTo>
                    <a:pt x="49016" y="12832"/>
                  </a:lnTo>
                  <a:lnTo>
                    <a:pt x="49492" y="12355"/>
                  </a:lnTo>
                  <a:lnTo>
                    <a:pt x="49492" y="11915"/>
                  </a:lnTo>
                  <a:lnTo>
                    <a:pt x="49492" y="11439"/>
                  </a:lnTo>
                  <a:lnTo>
                    <a:pt x="49492" y="10999"/>
                  </a:lnTo>
                  <a:lnTo>
                    <a:pt x="49932" y="9606"/>
                  </a:lnTo>
                  <a:lnTo>
                    <a:pt x="49492" y="7773"/>
                  </a:lnTo>
                  <a:lnTo>
                    <a:pt x="49932" y="7333"/>
                  </a:lnTo>
                  <a:lnTo>
                    <a:pt x="50849" y="7333"/>
                  </a:lnTo>
                  <a:lnTo>
                    <a:pt x="51765" y="6416"/>
                  </a:lnTo>
                  <a:lnTo>
                    <a:pt x="52242" y="5940"/>
                  </a:lnTo>
                  <a:lnTo>
                    <a:pt x="53158" y="5940"/>
                  </a:lnTo>
                  <a:lnTo>
                    <a:pt x="52682" y="7333"/>
                  </a:lnTo>
                  <a:lnTo>
                    <a:pt x="54515" y="7333"/>
                  </a:lnTo>
                  <a:lnTo>
                    <a:pt x="54991" y="7773"/>
                  </a:lnTo>
                  <a:lnTo>
                    <a:pt x="55431" y="8249"/>
                  </a:lnTo>
                  <a:lnTo>
                    <a:pt x="55431" y="8689"/>
                  </a:lnTo>
                  <a:lnTo>
                    <a:pt x="54991" y="9606"/>
                  </a:lnTo>
                  <a:lnTo>
                    <a:pt x="55431" y="10522"/>
                  </a:lnTo>
                  <a:lnTo>
                    <a:pt x="55431" y="10999"/>
                  </a:lnTo>
                  <a:lnTo>
                    <a:pt x="55431" y="11439"/>
                  </a:lnTo>
                  <a:lnTo>
                    <a:pt x="55431" y="11915"/>
                  </a:lnTo>
                  <a:lnTo>
                    <a:pt x="55908" y="11915"/>
                  </a:lnTo>
                  <a:lnTo>
                    <a:pt x="55908" y="10082"/>
                  </a:lnTo>
                  <a:lnTo>
                    <a:pt x="56348" y="8689"/>
                  </a:lnTo>
                  <a:lnTo>
                    <a:pt x="57741" y="8249"/>
                  </a:lnTo>
                  <a:lnTo>
                    <a:pt x="58657" y="7773"/>
                  </a:lnTo>
                  <a:lnTo>
                    <a:pt x="59097" y="5940"/>
                  </a:lnTo>
                  <a:lnTo>
                    <a:pt x="58657" y="5940"/>
                  </a:lnTo>
                  <a:lnTo>
                    <a:pt x="57741" y="6416"/>
                  </a:lnTo>
                  <a:lnTo>
                    <a:pt x="57264" y="6416"/>
                  </a:lnTo>
                  <a:lnTo>
                    <a:pt x="57741" y="5940"/>
                  </a:lnTo>
                  <a:lnTo>
                    <a:pt x="57741" y="4583"/>
                  </a:lnTo>
                  <a:lnTo>
                    <a:pt x="57264" y="4107"/>
                  </a:lnTo>
                  <a:lnTo>
                    <a:pt x="57741" y="4107"/>
                  </a:lnTo>
                  <a:lnTo>
                    <a:pt x="58181" y="3667"/>
                  </a:lnTo>
                  <a:lnTo>
                    <a:pt x="58181" y="3190"/>
                  </a:lnTo>
                  <a:lnTo>
                    <a:pt x="58181" y="2750"/>
                  </a:lnTo>
                  <a:lnTo>
                    <a:pt x="57741" y="2750"/>
                  </a:lnTo>
                  <a:lnTo>
                    <a:pt x="57741" y="2274"/>
                  </a:lnTo>
                  <a:lnTo>
                    <a:pt x="56824" y="2274"/>
                  </a:lnTo>
                  <a:lnTo>
                    <a:pt x="55908" y="2750"/>
                  </a:lnTo>
                  <a:lnTo>
                    <a:pt x="55431" y="1834"/>
                  </a:lnTo>
                  <a:lnTo>
                    <a:pt x="54515" y="1834"/>
                  </a:lnTo>
                  <a:lnTo>
                    <a:pt x="54075" y="1357"/>
                  </a:lnTo>
                  <a:lnTo>
                    <a:pt x="53158" y="2750"/>
                  </a:lnTo>
                  <a:lnTo>
                    <a:pt x="53158" y="3190"/>
                  </a:lnTo>
                  <a:lnTo>
                    <a:pt x="52682" y="3667"/>
                  </a:lnTo>
                  <a:lnTo>
                    <a:pt x="52242" y="2750"/>
                  </a:lnTo>
                  <a:lnTo>
                    <a:pt x="52242" y="2274"/>
                  </a:lnTo>
                  <a:lnTo>
                    <a:pt x="52682" y="1834"/>
                  </a:lnTo>
                  <a:lnTo>
                    <a:pt x="52682" y="1357"/>
                  </a:lnTo>
                  <a:lnTo>
                    <a:pt x="526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33" name="Google Shape;7133;p91"/>
            <p:cNvSpPr/>
            <p:nvPr/>
          </p:nvSpPr>
          <p:spPr>
            <a:xfrm>
              <a:off x="2956250" y="2323175"/>
              <a:ext cx="45850" cy="45850"/>
            </a:xfrm>
            <a:custGeom>
              <a:avLst/>
              <a:gdLst/>
              <a:ahLst/>
              <a:cxnLst/>
              <a:rect l="l" t="t" r="r" b="b"/>
              <a:pathLst>
                <a:path w="1834" h="1834" extrusionOk="0">
                  <a:moveTo>
                    <a:pt x="917" y="0"/>
                  </a:moveTo>
                  <a:lnTo>
                    <a:pt x="1" y="917"/>
                  </a:lnTo>
                  <a:lnTo>
                    <a:pt x="917" y="917"/>
                  </a:lnTo>
                  <a:lnTo>
                    <a:pt x="917" y="1393"/>
                  </a:lnTo>
                  <a:lnTo>
                    <a:pt x="1357" y="1833"/>
                  </a:lnTo>
                  <a:lnTo>
                    <a:pt x="1834" y="1393"/>
                  </a:lnTo>
                  <a:lnTo>
                    <a:pt x="1357" y="917"/>
                  </a:lnTo>
                  <a:lnTo>
                    <a:pt x="1357" y="477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34" name="Google Shape;7134;p91"/>
            <p:cNvSpPr/>
            <p:nvPr/>
          </p:nvSpPr>
          <p:spPr>
            <a:xfrm>
              <a:off x="2956250" y="2346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35" name="Google Shape;7135;p91"/>
            <p:cNvSpPr/>
            <p:nvPr/>
          </p:nvSpPr>
          <p:spPr>
            <a:xfrm>
              <a:off x="2956250" y="1051975"/>
              <a:ext cx="790050" cy="1810125"/>
            </a:xfrm>
            <a:custGeom>
              <a:avLst/>
              <a:gdLst/>
              <a:ahLst/>
              <a:cxnLst/>
              <a:rect l="l" t="t" r="r" b="b"/>
              <a:pathLst>
                <a:path w="31602" h="72405" extrusionOk="0">
                  <a:moveTo>
                    <a:pt x="21080" y="0"/>
                  </a:moveTo>
                  <a:lnTo>
                    <a:pt x="21080" y="917"/>
                  </a:lnTo>
                  <a:lnTo>
                    <a:pt x="21080" y="1833"/>
                  </a:lnTo>
                  <a:lnTo>
                    <a:pt x="21520" y="2273"/>
                  </a:lnTo>
                  <a:lnTo>
                    <a:pt x="20164" y="1833"/>
                  </a:lnTo>
                  <a:lnTo>
                    <a:pt x="20164" y="3190"/>
                  </a:lnTo>
                  <a:lnTo>
                    <a:pt x="20164" y="3666"/>
                  </a:lnTo>
                  <a:lnTo>
                    <a:pt x="19687" y="3666"/>
                  </a:lnTo>
                  <a:lnTo>
                    <a:pt x="18771" y="3190"/>
                  </a:lnTo>
                  <a:lnTo>
                    <a:pt x="17854" y="4106"/>
                  </a:lnTo>
                  <a:lnTo>
                    <a:pt x="17854" y="5023"/>
                  </a:lnTo>
                  <a:lnTo>
                    <a:pt x="18331" y="5499"/>
                  </a:lnTo>
                  <a:lnTo>
                    <a:pt x="17414" y="5499"/>
                  </a:lnTo>
                  <a:lnTo>
                    <a:pt x="16498" y="5023"/>
                  </a:lnTo>
                  <a:lnTo>
                    <a:pt x="16021" y="5023"/>
                  </a:lnTo>
                  <a:lnTo>
                    <a:pt x="15581" y="5939"/>
                  </a:lnTo>
                  <a:lnTo>
                    <a:pt x="15581" y="6416"/>
                  </a:lnTo>
                  <a:lnTo>
                    <a:pt x="14188" y="7772"/>
                  </a:lnTo>
                  <a:lnTo>
                    <a:pt x="13748" y="8249"/>
                  </a:lnTo>
                  <a:lnTo>
                    <a:pt x="13272" y="8689"/>
                  </a:lnTo>
                  <a:lnTo>
                    <a:pt x="13748" y="9165"/>
                  </a:lnTo>
                  <a:lnTo>
                    <a:pt x="14665" y="10082"/>
                  </a:lnTo>
                  <a:lnTo>
                    <a:pt x="14188" y="10522"/>
                  </a:lnTo>
                  <a:lnTo>
                    <a:pt x="14188" y="10998"/>
                  </a:lnTo>
                  <a:lnTo>
                    <a:pt x="13272" y="11915"/>
                  </a:lnTo>
                  <a:lnTo>
                    <a:pt x="12355" y="12831"/>
                  </a:lnTo>
                  <a:lnTo>
                    <a:pt x="12355" y="13748"/>
                  </a:lnTo>
                  <a:lnTo>
                    <a:pt x="12355" y="14188"/>
                  </a:lnTo>
                  <a:lnTo>
                    <a:pt x="11915" y="14664"/>
                  </a:lnTo>
                  <a:lnTo>
                    <a:pt x="10999" y="15104"/>
                  </a:lnTo>
                  <a:lnTo>
                    <a:pt x="10082" y="15581"/>
                  </a:lnTo>
                  <a:lnTo>
                    <a:pt x="10082" y="16937"/>
                  </a:lnTo>
                  <a:lnTo>
                    <a:pt x="9606" y="17854"/>
                  </a:lnTo>
                  <a:lnTo>
                    <a:pt x="9166" y="18330"/>
                  </a:lnTo>
                  <a:lnTo>
                    <a:pt x="9166" y="19247"/>
                  </a:lnTo>
                  <a:lnTo>
                    <a:pt x="9166" y="19687"/>
                  </a:lnTo>
                  <a:lnTo>
                    <a:pt x="9166" y="20163"/>
                  </a:lnTo>
                  <a:lnTo>
                    <a:pt x="8689" y="21996"/>
                  </a:lnTo>
                  <a:lnTo>
                    <a:pt x="8689" y="22436"/>
                  </a:lnTo>
                  <a:lnTo>
                    <a:pt x="7773" y="22913"/>
                  </a:lnTo>
                  <a:lnTo>
                    <a:pt x="7333" y="23353"/>
                  </a:lnTo>
                  <a:lnTo>
                    <a:pt x="8249" y="24269"/>
                  </a:lnTo>
                  <a:lnTo>
                    <a:pt x="8249" y="24746"/>
                  </a:lnTo>
                  <a:lnTo>
                    <a:pt x="8249" y="25186"/>
                  </a:lnTo>
                  <a:lnTo>
                    <a:pt x="8689" y="26102"/>
                  </a:lnTo>
                  <a:lnTo>
                    <a:pt x="8249" y="27019"/>
                  </a:lnTo>
                  <a:lnTo>
                    <a:pt x="6856" y="27019"/>
                  </a:lnTo>
                  <a:lnTo>
                    <a:pt x="6416" y="27495"/>
                  </a:lnTo>
                  <a:lnTo>
                    <a:pt x="5939" y="27935"/>
                  </a:lnTo>
                  <a:lnTo>
                    <a:pt x="5500" y="27935"/>
                  </a:lnTo>
                  <a:lnTo>
                    <a:pt x="5500" y="27495"/>
                  </a:lnTo>
                  <a:lnTo>
                    <a:pt x="4583" y="27935"/>
                  </a:lnTo>
                  <a:lnTo>
                    <a:pt x="4106" y="28412"/>
                  </a:lnTo>
                  <a:lnTo>
                    <a:pt x="3667" y="29768"/>
                  </a:lnTo>
                  <a:lnTo>
                    <a:pt x="3667" y="30685"/>
                  </a:lnTo>
                  <a:lnTo>
                    <a:pt x="3667" y="31601"/>
                  </a:lnTo>
                  <a:lnTo>
                    <a:pt x="3667" y="32518"/>
                  </a:lnTo>
                  <a:lnTo>
                    <a:pt x="3190" y="32995"/>
                  </a:lnTo>
                  <a:lnTo>
                    <a:pt x="3190" y="33911"/>
                  </a:lnTo>
                  <a:lnTo>
                    <a:pt x="3190" y="34351"/>
                  </a:lnTo>
                  <a:lnTo>
                    <a:pt x="3667" y="34828"/>
                  </a:lnTo>
                  <a:lnTo>
                    <a:pt x="4106" y="35744"/>
                  </a:lnTo>
                  <a:lnTo>
                    <a:pt x="4106" y="36661"/>
                  </a:lnTo>
                  <a:lnTo>
                    <a:pt x="3667" y="37577"/>
                  </a:lnTo>
                  <a:lnTo>
                    <a:pt x="3667" y="38017"/>
                  </a:lnTo>
                  <a:lnTo>
                    <a:pt x="3667" y="38494"/>
                  </a:lnTo>
                  <a:lnTo>
                    <a:pt x="4106" y="38933"/>
                  </a:lnTo>
                  <a:lnTo>
                    <a:pt x="4583" y="39410"/>
                  </a:lnTo>
                  <a:lnTo>
                    <a:pt x="4583" y="39850"/>
                  </a:lnTo>
                  <a:lnTo>
                    <a:pt x="4583" y="40767"/>
                  </a:lnTo>
                  <a:lnTo>
                    <a:pt x="5023" y="41243"/>
                  </a:lnTo>
                  <a:lnTo>
                    <a:pt x="3190" y="42600"/>
                  </a:lnTo>
                  <a:lnTo>
                    <a:pt x="3667" y="43076"/>
                  </a:lnTo>
                  <a:lnTo>
                    <a:pt x="4106" y="43993"/>
                  </a:lnTo>
                  <a:lnTo>
                    <a:pt x="4106" y="44433"/>
                  </a:lnTo>
                  <a:lnTo>
                    <a:pt x="4106" y="44909"/>
                  </a:lnTo>
                  <a:lnTo>
                    <a:pt x="4106" y="46266"/>
                  </a:lnTo>
                  <a:lnTo>
                    <a:pt x="3667" y="47659"/>
                  </a:lnTo>
                  <a:lnTo>
                    <a:pt x="2750" y="47659"/>
                  </a:lnTo>
                  <a:lnTo>
                    <a:pt x="2273" y="48575"/>
                  </a:lnTo>
                  <a:lnTo>
                    <a:pt x="2273" y="49015"/>
                  </a:lnTo>
                  <a:lnTo>
                    <a:pt x="1834" y="49492"/>
                  </a:lnTo>
                  <a:lnTo>
                    <a:pt x="1834" y="49932"/>
                  </a:lnTo>
                  <a:lnTo>
                    <a:pt x="917" y="50848"/>
                  </a:lnTo>
                  <a:lnTo>
                    <a:pt x="1357" y="51325"/>
                  </a:lnTo>
                  <a:lnTo>
                    <a:pt x="1357" y="51765"/>
                  </a:lnTo>
                  <a:lnTo>
                    <a:pt x="1834" y="52241"/>
                  </a:lnTo>
                  <a:lnTo>
                    <a:pt x="1357" y="52681"/>
                  </a:lnTo>
                  <a:lnTo>
                    <a:pt x="440" y="52241"/>
                  </a:lnTo>
                  <a:lnTo>
                    <a:pt x="440" y="51765"/>
                  </a:lnTo>
                  <a:lnTo>
                    <a:pt x="1" y="51765"/>
                  </a:lnTo>
                  <a:lnTo>
                    <a:pt x="440" y="53158"/>
                  </a:lnTo>
                  <a:lnTo>
                    <a:pt x="440" y="53598"/>
                  </a:lnTo>
                  <a:lnTo>
                    <a:pt x="440" y="54514"/>
                  </a:lnTo>
                  <a:lnTo>
                    <a:pt x="440" y="54991"/>
                  </a:lnTo>
                  <a:lnTo>
                    <a:pt x="440" y="55431"/>
                  </a:lnTo>
                  <a:lnTo>
                    <a:pt x="440" y="55907"/>
                  </a:lnTo>
                  <a:lnTo>
                    <a:pt x="440" y="56347"/>
                  </a:lnTo>
                  <a:lnTo>
                    <a:pt x="917" y="56347"/>
                  </a:lnTo>
                  <a:lnTo>
                    <a:pt x="917" y="57264"/>
                  </a:lnTo>
                  <a:lnTo>
                    <a:pt x="1357" y="56824"/>
                  </a:lnTo>
                  <a:lnTo>
                    <a:pt x="1834" y="57264"/>
                  </a:lnTo>
                  <a:lnTo>
                    <a:pt x="1357" y="58180"/>
                  </a:lnTo>
                  <a:lnTo>
                    <a:pt x="1357" y="58657"/>
                  </a:lnTo>
                  <a:lnTo>
                    <a:pt x="1834" y="59097"/>
                  </a:lnTo>
                  <a:lnTo>
                    <a:pt x="1834" y="59573"/>
                  </a:lnTo>
                  <a:lnTo>
                    <a:pt x="1834" y="60930"/>
                  </a:lnTo>
                  <a:lnTo>
                    <a:pt x="1834" y="61406"/>
                  </a:lnTo>
                  <a:lnTo>
                    <a:pt x="2273" y="61846"/>
                  </a:lnTo>
                  <a:lnTo>
                    <a:pt x="1834" y="62323"/>
                  </a:lnTo>
                  <a:lnTo>
                    <a:pt x="1834" y="63239"/>
                  </a:lnTo>
                  <a:lnTo>
                    <a:pt x="2273" y="63679"/>
                  </a:lnTo>
                  <a:lnTo>
                    <a:pt x="2750" y="63679"/>
                  </a:lnTo>
                  <a:lnTo>
                    <a:pt x="3190" y="65072"/>
                  </a:lnTo>
                  <a:lnTo>
                    <a:pt x="4106" y="65512"/>
                  </a:lnTo>
                  <a:lnTo>
                    <a:pt x="4106" y="65989"/>
                  </a:lnTo>
                  <a:lnTo>
                    <a:pt x="4106" y="66429"/>
                  </a:lnTo>
                  <a:lnTo>
                    <a:pt x="3667" y="66429"/>
                  </a:lnTo>
                  <a:lnTo>
                    <a:pt x="3667" y="66905"/>
                  </a:lnTo>
                  <a:lnTo>
                    <a:pt x="3190" y="67345"/>
                  </a:lnTo>
                  <a:lnTo>
                    <a:pt x="3190" y="67822"/>
                  </a:lnTo>
                  <a:lnTo>
                    <a:pt x="3190" y="68738"/>
                  </a:lnTo>
                  <a:lnTo>
                    <a:pt x="3667" y="68738"/>
                  </a:lnTo>
                  <a:lnTo>
                    <a:pt x="3667" y="69655"/>
                  </a:lnTo>
                  <a:lnTo>
                    <a:pt x="4583" y="70095"/>
                  </a:lnTo>
                  <a:lnTo>
                    <a:pt x="4583" y="70571"/>
                  </a:lnTo>
                  <a:lnTo>
                    <a:pt x="4583" y="71488"/>
                  </a:lnTo>
                  <a:lnTo>
                    <a:pt x="4106" y="71928"/>
                  </a:lnTo>
                  <a:lnTo>
                    <a:pt x="4583" y="72404"/>
                  </a:lnTo>
                  <a:lnTo>
                    <a:pt x="5023" y="71928"/>
                  </a:lnTo>
                  <a:lnTo>
                    <a:pt x="5500" y="72404"/>
                  </a:lnTo>
                  <a:lnTo>
                    <a:pt x="6856" y="71928"/>
                  </a:lnTo>
                  <a:lnTo>
                    <a:pt x="8689" y="71928"/>
                  </a:lnTo>
                  <a:lnTo>
                    <a:pt x="8689" y="71488"/>
                  </a:lnTo>
                  <a:lnTo>
                    <a:pt x="8249" y="70571"/>
                  </a:lnTo>
                  <a:lnTo>
                    <a:pt x="8249" y="69655"/>
                  </a:lnTo>
                  <a:lnTo>
                    <a:pt x="8689" y="69178"/>
                  </a:lnTo>
                  <a:lnTo>
                    <a:pt x="9606" y="69178"/>
                  </a:lnTo>
                  <a:lnTo>
                    <a:pt x="10082" y="68262"/>
                  </a:lnTo>
                  <a:lnTo>
                    <a:pt x="9606" y="68738"/>
                  </a:lnTo>
                  <a:lnTo>
                    <a:pt x="10082" y="67822"/>
                  </a:lnTo>
                  <a:lnTo>
                    <a:pt x="10999" y="67345"/>
                  </a:lnTo>
                  <a:lnTo>
                    <a:pt x="12355" y="67822"/>
                  </a:lnTo>
                  <a:lnTo>
                    <a:pt x="12355" y="68262"/>
                  </a:lnTo>
                  <a:lnTo>
                    <a:pt x="14188" y="68262"/>
                  </a:lnTo>
                  <a:lnTo>
                    <a:pt x="14188" y="67345"/>
                  </a:lnTo>
                  <a:lnTo>
                    <a:pt x="14188" y="66905"/>
                  </a:lnTo>
                  <a:lnTo>
                    <a:pt x="15105" y="65072"/>
                  </a:lnTo>
                  <a:lnTo>
                    <a:pt x="14665" y="64156"/>
                  </a:lnTo>
                  <a:lnTo>
                    <a:pt x="15105" y="63679"/>
                  </a:lnTo>
                  <a:lnTo>
                    <a:pt x="15581" y="63239"/>
                  </a:lnTo>
                  <a:lnTo>
                    <a:pt x="15581" y="62763"/>
                  </a:lnTo>
                  <a:lnTo>
                    <a:pt x="15105" y="62763"/>
                  </a:lnTo>
                  <a:lnTo>
                    <a:pt x="15581" y="61846"/>
                  </a:lnTo>
                  <a:lnTo>
                    <a:pt x="16021" y="61406"/>
                  </a:lnTo>
                  <a:lnTo>
                    <a:pt x="15581" y="60930"/>
                  </a:lnTo>
                  <a:lnTo>
                    <a:pt x="15581" y="60013"/>
                  </a:lnTo>
                  <a:lnTo>
                    <a:pt x="15581" y="59573"/>
                  </a:lnTo>
                  <a:lnTo>
                    <a:pt x="16021" y="59097"/>
                  </a:lnTo>
                  <a:lnTo>
                    <a:pt x="16021" y="58657"/>
                  </a:lnTo>
                  <a:lnTo>
                    <a:pt x="16498" y="57740"/>
                  </a:lnTo>
                  <a:lnTo>
                    <a:pt x="16498" y="57264"/>
                  </a:lnTo>
                  <a:lnTo>
                    <a:pt x="16498" y="56824"/>
                  </a:lnTo>
                  <a:lnTo>
                    <a:pt x="15581" y="55907"/>
                  </a:lnTo>
                  <a:lnTo>
                    <a:pt x="16938" y="55431"/>
                  </a:lnTo>
                  <a:lnTo>
                    <a:pt x="15105" y="54991"/>
                  </a:lnTo>
                  <a:lnTo>
                    <a:pt x="15581" y="54514"/>
                  </a:lnTo>
                  <a:lnTo>
                    <a:pt x="16498" y="54991"/>
                  </a:lnTo>
                  <a:lnTo>
                    <a:pt x="17414" y="54514"/>
                  </a:lnTo>
                  <a:lnTo>
                    <a:pt x="17854" y="53598"/>
                  </a:lnTo>
                  <a:lnTo>
                    <a:pt x="17854" y="53158"/>
                  </a:lnTo>
                  <a:lnTo>
                    <a:pt x="17854" y="52681"/>
                  </a:lnTo>
                  <a:lnTo>
                    <a:pt x="18771" y="52681"/>
                  </a:lnTo>
                  <a:lnTo>
                    <a:pt x="19687" y="53158"/>
                  </a:lnTo>
                  <a:lnTo>
                    <a:pt x="20164" y="52241"/>
                  </a:lnTo>
                  <a:lnTo>
                    <a:pt x="20604" y="51765"/>
                  </a:lnTo>
                  <a:lnTo>
                    <a:pt x="21520" y="50848"/>
                  </a:lnTo>
                  <a:lnTo>
                    <a:pt x="20164" y="50408"/>
                  </a:lnTo>
                  <a:lnTo>
                    <a:pt x="20164" y="49932"/>
                  </a:lnTo>
                  <a:lnTo>
                    <a:pt x="20604" y="49492"/>
                  </a:lnTo>
                  <a:lnTo>
                    <a:pt x="21080" y="49492"/>
                  </a:lnTo>
                  <a:lnTo>
                    <a:pt x="21997" y="48099"/>
                  </a:lnTo>
                  <a:lnTo>
                    <a:pt x="21520" y="47659"/>
                  </a:lnTo>
                  <a:lnTo>
                    <a:pt x="21520" y="46742"/>
                  </a:lnTo>
                  <a:lnTo>
                    <a:pt x="20604" y="47182"/>
                  </a:lnTo>
                  <a:lnTo>
                    <a:pt x="20604" y="46742"/>
                  </a:lnTo>
                  <a:lnTo>
                    <a:pt x="20604" y="46266"/>
                  </a:lnTo>
                  <a:lnTo>
                    <a:pt x="20164" y="45826"/>
                  </a:lnTo>
                  <a:lnTo>
                    <a:pt x="19687" y="45349"/>
                  </a:lnTo>
                  <a:lnTo>
                    <a:pt x="19247" y="44909"/>
                  </a:lnTo>
                  <a:lnTo>
                    <a:pt x="19247" y="44433"/>
                  </a:lnTo>
                  <a:lnTo>
                    <a:pt x="18331" y="44909"/>
                  </a:lnTo>
                  <a:lnTo>
                    <a:pt x="17854" y="44433"/>
                  </a:lnTo>
                  <a:lnTo>
                    <a:pt x="17414" y="43993"/>
                  </a:lnTo>
                  <a:lnTo>
                    <a:pt x="17414" y="43076"/>
                  </a:lnTo>
                  <a:lnTo>
                    <a:pt x="16938" y="42600"/>
                  </a:lnTo>
                  <a:lnTo>
                    <a:pt x="16938" y="42160"/>
                  </a:lnTo>
                  <a:lnTo>
                    <a:pt x="16021" y="41683"/>
                  </a:lnTo>
                  <a:lnTo>
                    <a:pt x="16498" y="41243"/>
                  </a:lnTo>
                  <a:lnTo>
                    <a:pt x="16938" y="40767"/>
                  </a:lnTo>
                  <a:lnTo>
                    <a:pt x="16938" y="39850"/>
                  </a:lnTo>
                  <a:lnTo>
                    <a:pt x="16938" y="39410"/>
                  </a:lnTo>
                  <a:lnTo>
                    <a:pt x="16938" y="38494"/>
                  </a:lnTo>
                  <a:lnTo>
                    <a:pt x="17414" y="38494"/>
                  </a:lnTo>
                  <a:lnTo>
                    <a:pt x="16938" y="38017"/>
                  </a:lnTo>
                  <a:lnTo>
                    <a:pt x="17414" y="37577"/>
                  </a:lnTo>
                  <a:lnTo>
                    <a:pt x="17414" y="36661"/>
                  </a:lnTo>
                  <a:lnTo>
                    <a:pt x="17854" y="35744"/>
                  </a:lnTo>
                  <a:lnTo>
                    <a:pt x="17854" y="34828"/>
                  </a:lnTo>
                  <a:lnTo>
                    <a:pt x="16021" y="35267"/>
                  </a:lnTo>
                  <a:lnTo>
                    <a:pt x="16021" y="33911"/>
                  </a:lnTo>
                  <a:lnTo>
                    <a:pt x="16498" y="33434"/>
                  </a:lnTo>
                  <a:lnTo>
                    <a:pt x="17854" y="33911"/>
                  </a:lnTo>
                  <a:lnTo>
                    <a:pt x="18331" y="33434"/>
                  </a:lnTo>
                  <a:lnTo>
                    <a:pt x="18771" y="33434"/>
                  </a:lnTo>
                  <a:lnTo>
                    <a:pt x="19247" y="32995"/>
                  </a:lnTo>
                  <a:lnTo>
                    <a:pt x="19687" y="32995"/>
                  </a:lnTo>
                  <a:lnTo>
                    <a:pt x="20604" y="32518"/>
                  </a:lnTo>
                  <a:lnTo>
                    <a:pt x="20164" y="32078"/>
                  </a:lnTo>
                  <a:lnTo>
                    <a:pt x="21080" y="30685"/>
                  </a:lnTo>
                  <a:lnTo>
                    <a:pt x="20604" y="30245"/>
                  </a:lnTo>
                  <a:lnTo>
                    <a:pt x="21520" y="30245"/>
                  </a:lnTo>
                  <a:lnTo>
                    <a:pt x="21997" y="29329"/>
                  </a:lnTo>
                  <a:lnTo>
                    <a:pt x="22437" y="29768"/>
                  </a:lnTo>
                  <a:lnTo>
                    <a:pt x="23353" y="29329"/>
                  </a:lnTo>
                  <a:lnTo>
                    <a:pt x="22913" y="28852"/>
                  </a:lnTo>
                  <a:lnTo>
                    <a:pt x="23353" y="28412"/>
                  </a:lnTo>
                  <a:lnTo>
                    <a:pt x="23830" y="27935"/>
                  </a:lnTo>
                  <a:lnTo>
                    <a:pt x="24746" y="27495"/>
                  </a:lnTo>
                  <a:lnTo>
                    <a:pt x="24746" y="26579"/>
                  </a:lnTo>
                  <a:lnTo>
                    <a:pt x="24746" y="26102"/>
                  </a:lnTo>
                  <a:lnTo>
                    <a:pt x="24746" y="25662"/>
                  </a:lnTo>
                  <a:lnTo>
                    <a:pt x="24746" y="24746"/>
                  </a:lnTo>
                  <a:lnTo>
                    <a:pt x="25186" y="24746"/>
                  </a:lnTo>
                  <a:lnTo>
                    <a:pt x="25663" y="23353"/>
                  </a:lnTo>
                  <a:lnTo>
                    <a:pt x="26103" y="22913"/>
                  </a:lnTo>
                  <a:lnTo>
                    <a:pt x="25663" y="22436"/>
                  </a:lnTo>
                  <a:lnTo>
                    <a:pt x="25663" y="21996"/>
                  </a:lnTo>
                  <a:lnTo>
                    <a:pt x="25663" y="21080"/>
                  </a:lnTo>
                  <a:lnTo>
                    <a:pt x="25663" y="20163"/>
                  </a:lnTo>
                  <a:lnTo>
                    <a:pt x="26103" y="19687"/>
                  </a:lnTo>
                  <a:lnTo>
                    <a:pt x="26103" y="19247"/>
                  </a:lnTo>
                  <a:lnTo>
                    <a:pt x="26103" y="18770"/>
                  </a:lnTo>
                  <a:lnTo>
                    <a:pt x="26579" y="17854"/>
                  </a:lnTo>
                  <a:lnTo>
                    <a:pt x="27496" y="17854"/>
                  </a:lnTo>
                  <a:lnTo>
                    <a:pt x="27496" y="16937"/>
                  </a:lnTo>
                  <a:lnTo>
                    <a:pt x="27496" y="16021"/>
                  </a:lnTo>
                  <a:lnTo>
                    <a:pt x="27496" y="15581"/>
                  </a:lnTo>
                  <a:lnTo>
                    <a:pt x="27936" y="15581"/>
                  </a:lnTo>
                  <a:lnTo>
                    <a:pt x="28412" y="16021"/>
                  </a:lnTo>
                  <a:lnTo>
                    <a:pt x="29329" y="15104"/>
                  </a:lnTo>
                  <a:lnTo>
                    <a:pt x="29769" y="15581"/>
                  </a:lnTo>
                  <a:lnTo>
                    <a:pt x="31162" y="15581"/>
                  </a:lnTo>
                  <a:lnTo>
                    <a:pt x="31602" y="15104"/>
                  </a:lnTo>
                  <a:lnTo>
                    <a:pt x="31602" y="14188"/>
                  </a:lnTo>
                  <a:lnTo>
                    <a:pt x="31162" y="13748"/>
                  </a:lnTo>
                  <a:lnTo>
                    <a:pt x="30685" y="12831"/>
                  </a:lnTo>
                  <a:lnTo>
                    <a:pt x="30685" y="12355"/>
                  </a:lnTo>
                  <a:lnTo>
                    <a:pt x="30245" y="11438"/>
                  </a:lnTo>
                  <a:lnTo>
                    <a:pt x="30245" y="10522"/>
                  </a:lnTo>
                  <a:lnTo>
                    <a:pt x="30685" y="10082"/>
                  </a:lnTo>
                  <a:lnTo>
                    <a:pt x="30245" y="9605"/>
                  </a:lnTo>
                  <a:lnTo>
                    <a:pt x="30245" y="9165"/>
                  </a:lnTo>
                  <a:lnTo>
                    <a:pt x="29769" y="8689"/>
                  </a:lnTo>
                  <a:lnTo>
                    <a:pt x="29769" y="7772"/>
                  </a:lnTo>
                  <a:lnTo>
                    <a:pt x="29769" y="7332"/>
                  </a:lnTo>
                  <a:lnTo>
                    <a:pt x="29769" y="6856"/>
                  </a:lnTo>
                  <a:lnTo>
                    <a:pt x="28852" y="7332"/>
                  </a:lnTo>
                  <a:lnTo>
                    <a:pt x="28412" y="7332"/>
                  </a:lnTo>
                  <a:lnTo>
                    <a:pt x="28852" y="6416"/>
                  </a:lnTo>
                  <a:lnTo>
                    <a:pt x="28852" y="5939"/>
                  </a:lnTo>
                  <a:lnTo>
                    <a:pt x="28852" y="5499"/>
                  </a:lnTo>
                  <a:lnTo>
                    <a:pt x="28852" y="5023"/>
                  </a:lnTo>
                  <a:lnTo>
                    <a:pt x="28852" y="4583"/>
                  </a:lnTo>
                  <a:lnTo>
                    <a:pt x="28412" y="4106"/>
                  </a:lnTo>
                  <a:lnTo>
                    <a:pt x="28412" y="3190"/>
                  </a:lnTo>
                  <a:lnTo>
                    <a:pt x="27936" y="3190"/>
                  </a:lnTo>
                  <a:lnTo>
                    <a:pt x="26579" y="2750"/>
                  </a:lnTo>
                  <a:lnTo>
                    <a:pt x="25663" y="2273"/>
                  </a:lnTo>
                  <a:lnTo>
                    <a:pt x="25186" y="2273"/>
                  </a:lnTo>
                  <a:lnTo>
                    <a:pt x="24746" y="1833"/>
                  </a:lnTo>
                  <a:lnTo>
                    <a:pt x="24270" y="1833"/>
                  </a:lnTo>
                  <a:lnTo>
                    <a:pt x="24270" y="917"/>
                  </a:lnTo>
                  <a:lnTo>
                    <a:pt x="23353" y="440"/>
                  </a:lnTo>
                  <a:lnTo>
                    <a:pt x="21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36" name="Google Shape;7136;p91"/>
            <p:cNvSpPr/>
            <p:nvPr/>
          </p:nvSpPr>
          <p:spPr>
            <a:xfrm>
              <a:off x="3506150" y="856750"/>
              <a:ext cx="779050" cy="1351875"/>
            </a:xfrm>
            <a:custGeom>
              <a:avLst/>
              <a:gdLst/>
              <a:ahLst/>
              <a:cxnLst/>
              <a:rect l="l" t="t" r="r" b="b"/>
              <a:pathLst>
                <a:path w="31162" h="54075" extrusionOk="0">
                  <a:moveTo>
                    <a:pt x="12832" y="1"/>
                  </a:moveTo>
                  <a:lnTo>
                    <a:pt x="12355" y="477"/>
                  </a:lnTo>
                  <a:lnTo>
                    <a:pt x="11439" y="1394"/>
                  </a:lnTo>
                  <a:lnTo>
                    <a:pt x="10522" y="1394"/>
                  </a:lnTo>
                  <a:lnTo>
                    <a:pt x="10082" y="1834"/>
                  </a:lnTo>
                  <a:lnTo>
                    <a:pt x="10522" y="3667"/>
                  </a:lnTo>
                  <a:lnTo>
                    <a:pt x="10082" y="5060"/>
                  </a:lnTo>
                  <a:lnTo>
                    <a:pt x="10082" y="5500"/>
                  </a:lnTo>
                  <a:lnTo>
                    <a:pt x="10082" y="5976"/>
                  </a:lnTo>
                  <a:lnTo>
                    <a:pt x="10082" y="6416"/>
                  </a:lnTo>
                  <a:lnTo>
                    <a:pt x="9606" y="6893"/>
                  </a:lnTo>
                  <a:lnTo>
                    <a:pt x="9166" y="7809"/>
                  </a:lnTo>
                  <a:lnTo>
                    <a:pt x="9166" y="8249"/>
                  </a:lnTo>
                  <a:lnTo>
                    <a:pt x="8689" y="8249"/>
                  </a:lnTo>
                  <a:lnTo>
                    <a:pt x="7773" y="8726"/>
                  </a:lnTo>
                  <a:lnTo>
                    <a:pt x="7333" y="7809"/>
                  </a:lnTo>
                  <a:lnTo>
                    <a:pt x="6856" y="7809"/>
                  </a:lnTo>
                  <a:lnTo>
                    <a:pt x="6416" y="8726"/>
                  </a:lnTo>
                  <a:lnTo>
                    <a:pt x="4583" y="8726"/>
                  </a:lnTo>
                  <a:lnTo>
                    <a:pt x="4107" y="8249"/>
                  </a:lnTo>
                  <a:lnTo>
                    <a:pt x="3190" y="8249"/>
                  </a:lnTo>
                  <a:lnTo>
                    <a:pt x="2750" y="7333"/>
                  </a:lnTo>
                  <a:lnTo>
                    <a:pt x="2750" y="6893"/>
                  </a:lnTo>
                  <a:lnTo>
                    <a:pt x="1357" y="6416"/>
                  </a:lnTo>
                  <a:lnTo>
                    <a:pt x="917" y="5976"/>
                  </a:lnTo>
                  <a:lnTo>
                    <a:pt x="441" y="5976"/>
                  </a:lnTo>
                  <a:lnTo>
                    <a:pt x="1" y="6893"/>
                  </a:lnTo>
                  <a:lnTo>
                    <a:pt x="441" y="7809"/>
                  </a:lnTo>
                  <a:lnTo>
                    <a:pt x="1357" y="8249"/>
                  </a:lnTo>
                  <a:lnTo>
                    <a:pt x="2274" y="8726"/>
                  </a:lnTo>
                  <a:lnTo>
                    <a:pt x="2274" y="9642"/>
                  </a:lnTo>
                  <a:lnTo>
                    <a:pt x="2750" y="9642"/>
                  </a:lnTo>
                  <a:lnTo>
                    <a:pt x="3190" y="10082"/>
                  </a:lnTo>
                  <a:lnTo>
                    <a:pt x="3667" y="10082"/>
                  </a:lnTo>
                  <a:lnTo>
                    <a:pt x="5023" y="10559"/>
                  </a:lnTo>
                  <a:lnTo>
                    <a:pt x="5940" y="10999"/>
                  </a:lnTo>
                  <a:lnTo>
                    <a:pt x="6416" y="10999"/>
                  </a:lnTo>
                  <a:lnTo>
                    <a:pt x="6416" y="11915"/>
                  </a:lnTo>
                  <a:lnTo>
                    <a:pt x="6856" y="12392"/>
                  </a:lnTo>
                  <a:lnTo>
                    <a:pt x="6856" y="12832"/>
                  </a:lnTo>
                  <a:lnTo>
                    <a:pt x="6856" y="13308"/>
                  </a:lnTo>
                  <a:lnTo>
                    <a:pt x="6856" y="13748"/>
                  </a:lnTo>
                  <a:lnTo>
                    <a:pt x="7333" y="14225"/>
                  </a:lnTo>
                  <a:lnTo>
                    <a:pt x="6856" y="15141"/>
                  </a:lnTo>
                  <a:lnTo>
                    <a:pt x="7773" y="14665"/>
                  </a:lnTo>
                  <a:lnTo>
                    <a:pt x="7773" y="15141"/>
                  </a:lnTo>
                  <a:lnTo>
                    <a:pt x="7773" y="15581"/>
                  </a:lnTo>
                  <a:lnTo>
                    <a:pt x="7773" y="16498"/>
                  </a:lnTo>
                  <a:lnTo>
                    <a:pt x="8249" y="16974"/>
                  </a:lnTo>
                  <a:lnTo>
                    <a:pt x="8249" y="17414"/>
                  </a:lnTo>
                  <a:lnTo>
                    <a:pt x="8689" y="17891"/>
                  </a:lnTo>
                  <a:lnTo>
                    <a:pt x="8249" y="18331"/>
                  </a:lnTo>
                  <a:lnTo>
                    <a:pt x="8249" y="19247"/>
                  </a:lnTo>
                  <a:lnTo>
                    <a:pt x="8689" y="20164"/>
                  </a:lnTo>
                  <a:lnTo>
                    <a:pt x="8689" y="20640"/>
                  </a:lnTo>
                  <a:lnTo>
                    <a:pt x="9166" y="21557"/>
                  </a:lnTo>
                  <a:lnTo>
                    <a:pt x="9606" y="21997"/>
                  </a:lnTo>
                  <a:lnTo>
                    <a:pt x="9606" y="22913"/>
                  </a:lnTo>
                  <a:lnTo>
                    <a:pt x="10082" y="22913"/>
                  </a:lnTo>
                  <a:lnTo>
                    <a:pt x="10522" y="23390"/>
                  </a:lnTo>
                  <a:lnTo>
                    <a:pt x="11915" y="23390"/>
                  </a:lnTo>
                  <a:lnTo>
                    <a:pt x="11915" y="23830"/>
                  </a:lnTo>
                  <a:lnTo>
                    <a:pt x="12355" y="24306"/>
                  </a:lnTo>
                  <a:lnTo>
                    <a:pt x="12355" y="24746"/>
                  </a:lnTo>
                  <a:lnTo>
                    <a:pt x="12355" y="25223"/>
                  </a:lnTo>
                  <a:lnTo>
                    <a:pt x="12355" y="26139"/>
                  </a:lnTo>
                  <a:lnTo>
                    <a:pt x="12355" y="27056"/>
                  </a:lnTo>
                  <a:lnTo>
                    <a:pt x="12832" y="27056"/>
                  </a:lnTo>
                  <a:lnTo>
                    <a:pt x="12832" y="27972"/>
                  </a:lnTo>
                  <a:lnTo>
                    <a:pt x="11439" y="27972"/>
                  </a:lnTo>
                  <a:lnTo>
                    <a:pt x="11439" y="28412"/>
                  </a:lnTo>
                  <a:lnTo>
                    <a:pt x="10522" y="29805"/>
                  </a:lnTo>
                  <a:lnTo>
                    <a:pt x="10522" y="30245"/>
                  </a:lnTo>
                  <a:lnTo>
                    <a:pt x="10082" y="31162"/>
                  </a:lnTo>
                  <a:lnTo>
                    <a:pt x="9606" y="32078"/>
                  </a:lnTo>
                  <a:lnTo>
                    <a:pt x="8689" y="32995"/>
                  </a:lnTo>
                  <a:lnTo>
                    <a:pt x="9166" y="33471"/>
                  </a:lnTo>
                  <a:lnTo>
                    <a:pt x="9166" y="33911"/>
                  </a:lnTo>
                  <a:lnTo>
                    <a:pt x="8249" y="34388"/>
                  </a:lnTo>
                  <a:lnTo>
                    <a:pt x="7773" y="34828"/>
                  </a:lnTo>
                  <a:lnTo>
                    <a:pt x="7333" y="35744"/>
                  </a:lnTo>
                  <a:lnTo>
                    <a:pt x="7333" y="36221"/>
                  </a:lnTo>
                  <a:lnTo>
                    <a:pt x="7333" y="37138"/>
                  </a:lnTo>
                  <a:lnTo>
                    <a:pt x="6416" y="37577"/>
                  </a:lnTo>
                  <a:lnTo>
                    <a:pt x="5940" y="37138"/>
                  </a:lnTo>
                  <a:lnTo>
                    <a:pt x="5023" y="37138"/>
                  </a:lnTo>
                  <a:lnTo>
                    <a:pt x="5500" y="38054"/>
                  </a:lnTo>
                  <a:lnTo>
                    <a:pt x="4583" y="39410"/>
                  </a:lnTo>
                  <a:lnTo>
                    <a:pt x="4583" y="40327"/>
                  </a:lnTo>
                  <a:lnTo>
                    <a:pt x="4583" y="40804"/>
                  </a:lnTo>
                  <a:lnTo>
                    <a:pt x="5023" y="41243"/>
                  </a:lnTo>
                  <a:lnTo>
                    <a:pt x="5023" y="42160"/>
                  </a:lnTo>
                  <a:lnTo>
                    <a:pt x="4583" y="42637"/>
                  </a:lnTo>
                  <a:lnTo>
                    <a:pt x="4583" y="43076"/>
                  </a:lnTo>
                  <a:lnTo>
                    <a:pt x="5500" y="43553"/>
                  </a:lnTo>
                  <a:lnTo>
                    <a:pt x="5940" y="43993"/>
                  </a:lnTo>
                  <a:lnTo>
                    <a:pt x="5940" y="44909"/>
                  </a:lnTo>
                  <a:lnTo>
                    <a:pt x="5940" y="46303"/>
                  </a:lnTo>
                  <a:lnTo>
                    <a:pt x="5940" y="47659"/>
                  </a:lnTo>
                  <a:lnTo>
                    <a:pt x="5023" y="48136"/>
                  </a:lnTo>
                  <a:lnTo>
                    <a:pt x="5023" y="49052"/>
                  </a:lnTo>
                  <a:lnTo>
                    <a:pt x="5023" y="49492"/>
                  </a:lnTo>
                  <a:lnTo>
                    <a:pt x="6416" y="50885"/>
                  </a:lnTo>
                  <a:lnTo>
                    <a:pt x="7773" y="50885"/>
                  </a:lnTo>
                  <a:lnTo>
                    <a:pt x="8249" y="51325"/>
                  </a:lnTo>
                  <a:lnTo>
                    <a:pt x="9606" y="51325"/>
                  </a:lnTo>
                  <a:lnTo>
                    <a:pt x="10082" y="52242"/>
                  </a:lnTo>
                  <a:lnTo>
                    <a:pt x="10522" y="53158"/>
                  </a:lnTo>
                  <a:lnTo>
                    <a:pt x="10999" y="53635"/>
                  </a:lnTo>
                  <a:lnTo>
                    <a:pt x="11439" y="54075"/>
                  </a:lnTo>
                  <a:lnTo>
                    <a:pt x="12832" y="54075"/>
                  </a:lnTo>
                  <a:lnTo>
                    <a:pt x="13272" y="53635"/>
                  </a:lnTo>
                  <a:lnTo>
                    <a:pt x="13748" y="52718"/>
                  </a:lnTo>
                  <a:lnTo>
                    <a:pt x="14188" y="52242"/>
                  </a:lnTo>
                  <a:lnTo>
                    <a:pt x="14665" y="53158"/>
                  </a:lnTo>
                  <a:lnTo>
                    <a:pt x="15105" y="52718"/>
                  </a:lnTo>
                  <a:lnTo>
                    <a:pt x="15581" y="52242"/>
                  </a:lnTo>
                  <a:lnTo>
                    <a:pt x="16498" y="51802"/>
                  </a:lnTo>
                  <a:lnTo>
                    <a:pt x="17854" y="50885"/>
                  </a:lnTo>
                  <a:lnTo>
                    <a:pt x="19247" y="50885"/>
                  </a:lnTo>
                  <a:lnTo>
                    <a:pt x="19247" y="50409"/>
                  </a:lnTo>
                  <a:lnTo>
                    <a:pt x="18771" y="49969"/>
                  </a:lnTo>
                  <a:lnTo>
                    <a:pt x="19687" y="49492"/>
                  </a:lnTo>
                  <a:lnTo>
                    <a:pt x="20164" y="50409"/>
                  </a:lnTo>
                  <a:lnTo>
                    <a:pt x="20604" y="49969"/>
                  </a:lnTo>
                  <a:lnTo>
                    <a:pt x="21520" y="49492"/>
                  </a:lnTo>
                  <a:lnTo>
                    <a:pt x="21997" y="48136"/>
                  </a:lnTo>
                  <a:lnTo>
                    <a:pt x="22437" y="48576"/>
                  </a:lnTo>
                  <a:lnTo>
                    <a:pt x="23830" y="48576"/>
                  </a:lnTo>
                  <a:lnTo>
                    <a:pt x="24270" y="48136"/>
                  </a:lnTo>
                  <a:lnTo>
                    <a:pt x="24746" y="47219"/>
                  </a:lnTo>
                  <a:lnTo>
                    <a:pt x="25186" y="46303"/>
                  </a:lnTo>
                  <a:lnTo>
                    <a:pt x="25663" y="45386"/>
                  </a:lnTo>
                  <a:lnTo>
                    <a:pt x="26103" y="44470"/>
                  </a:lnTo>
                  <a:lnTo>
                    <a:pt x="26579" y="43993"/>
                  </a:lnTo>
                  <a:lnTo>
                    <a:pt x="27019" y="43553"/>
                  </a:lnTo>
                  <a:lnTo>
                    <a:pt x="27496" y="42637"/>
                  </a:lnTo>
                  <a:lnTo>
                    <a:pt x="27496" y="41720"/>
                  </a:lnTo>
                  <a:lnTo>
                    <a:pt x="27936" y="41243"/>
                  </a:lnTo>
                  <a:lnTo>
                    <a:pt x="27936" y="41720"/>
                  </a:lnTo>
                  <a:lnTo>
                    <a:pt x="28412" y="41243"/>
                  </a:lnTo>
                  <a:lnTo>
                    <a:pt x="28852" y="40804"/>
                  </a:lnTo>
                  <a:lnTo>
                    <a:pt x="28412" y="40327"/>
                  </a:lnTo>
                  <a:lnTo>
                    <a:pt x="28852" y="39887"/>
                  </a:lnTo>
                  <a:lnTo>
                    <a:pt x="28412" y="38971"/>
                  </a:lnTo>
                  <a:lnTo>
                    <a:pt x="28852" y="38494"/>
                  </a:lnTo>
                  <a:lnTo>
                    <a:pt x="29329" y="38054"/>
                  </a:lnTo>
                  <a:lnTo>
                    <a:pt x="29329" y="37577"/>
                  </a:lnTo>
                  <a:lnTo>
                    <a:pt x="29769" y="36221"/>
                  </a:lnTo>
                  <a:lnTo>
                    <a:pt x="30685" y="35744"/>
                  </a:lnTo>
                  <a:lnTo>
                    <a:pt x="31162" y="34828"/>
                  </a:lnTo>
                  <a:lnTo>
                    <a:pt x="30685" y="33911"/>
                  </a:lnTo>
                  <a:lnTo>
                    <a:pt x="30245" y="33471"/>
                  </a:lnTo>
                  <a:lnTo>
                    <a:pt x="28852" y="32995"/>
                  </a:lnTo>
                  <a:lnTo>
                    <a:pt x="27019" y="32555"/>
                  </a:lnTo>
                  <a:lnTo>
                    <a:pt x="26579" y="32078"/>
                  </a:lnTo>
                  <a:lnTo>
                    <a:pt x="26103" y="31638"/>
                  </a:lnTo>
                  <a:lnTo>
                    <a:pt x="25663" y="31638"/>
                  </a:lnTo>
                  <a:lnTo>
                    <a:pt x="25186" y="30722"/>
                  </a:lnTo>
                  <a:lnTo>
                    <a:pt x="26103" y="30722"/>
                  </a:lnTo>
                  <a:lnTo>
                    <a:pt x="26579" y="30245"/>
                  </a:lnTo>
                  <a:lnTo>
                    <a:pt x="26579" y="29805"/>
                  </a:lnTo>
                  <a:lnTo>
                    <a:pt x="26579" y="29329"/>
                  </a:lnTo>
                  <a:lnTo>
                    <a:pt x="26103" y="28889"/>
                  </a:lnTo>
                  <a:lnTo>
                    <a:pt x="25663" y="28412"/>
                  </a:lnTo>
                  <a:lnTo>
                    <a:pt x="24746" y="28412"/>
                  </a:lnTo>
                  <a:lnTo>
                    <a:pt x="24746" y="27972"/>
                  </a:lnTo>
                  <a:lnTo>
                    <a:pt x="24746" y="27496"/>
                  </a:lnTo>
                  <a:lnTo>
                    <a:pt x="24270" y="27056"/>
                  </a:lnTo>
                  <a:lnTo>
                    <a:pt x="23830" y="27056"/>
                  </a:lnTo>
                  <a:lnTo>
                    <a:pt x="24746" y="26579"/>
                  </a:lnTo>
                  <a:lnTo>
                    <a:pt x="24270" y="26139"/>
                  </a:lnTo>
                  <a:lnTo>
                    <a:pt x="24270" y="25663"/>
                  </a:lnTo>
                  <a:lnTo>
                    <a:pt x="23830" y="26139"/>
                  </a:lnTo>
                  <a:lnTo>
                    <a:pt x="23353" y="25663"/>
                  </a:lnTo>
                  <a:lnTo>
                    <a:pt x="23353" y="25223"/>
                  </a:lnTo>
                  <a:lnTo>
                    <a:pt x="23353" y="24746"/>
                  </a:lnTo>
                  <a:lnTo>
                    <a:pt x="22913" y="24306"/>
                  </a:lnTo>
                  <a:lnTo>
                    <a:pt x="22913" y="23830"/>
                  </a:lnTo>
                  <a:lnTo>
                    <a:pt x="22437" y="23830"/>
                  </a:lnTo>
                  <a:lnTo>
                    <a:pt x="22437" y="23390"/>
                  </a:lnTo>
                  <a:lnTo>
                    <a:pt x="22437" y="22913"/>
                  </a:lnTo>
                  <a:lnTo>
                    <a:pt x="22913" y="22473"/>
                  </a:lnTo>
                  <a:lnTo>
                    <a:pt x="22437" y="21557"/>
                  </a:lnTo>
                  <a:lnTo>
                    <a:pt x="22913" y="21080"/>
                  </a:lnTo>
                  <a:lnTo>
                    <a:pt x="22913" y="20640"/>
                  </a:lnTo>
                  <a:lnTo>
                    <a:pt x="22913" y="20164"/>
                  </a:lnTo>
                  <a:lnTo>
                    <a:pt x="22437" y="19247"/>
                  </a:lnTo>
                  <a:lnTo>
                    <a:pt x="21520" y="18331"/>
                  </a:lnTo>
                  <a:lnTo>
                    <a:pt x="21080" y="17891"/>
                  </a:lnTo>
                  <a:lnTo>
                    <a:pt x="20164" y="17414"/>
                  </a:lnTo>
                  <a:lnTo>
                    <a:pt x="20164" y="16974"/>
                  </a:lnTo>
                  <a:lnTo>
                    <a:pt x="19687" y="16498"/>
                  </a:lnTo>
                  <a:lnTo>
                    <a:pt x="19247" y="15581"/>
                  </a:lnTo>
                  <a:lnTo>
                    <a:pt x="18771" y="14665"/>
                  </a:lnTo>
                  <a:lnTo>
                    <a:pt x="18771" y="14225"/>
                  </a:lnTo>
                  <a:lnTo>
                    <a:pt x="18771" y="13308"/>
                  </a:lnTo>
                  <a:lnTo>
                    <a:pt x="19247" y="12392"/>
                  </a:lnTo>
                  <a:lnTo>
                    <a:pt x="19247" y="11915"/>
                  </a:lnTo>
                  <a:lnTo>
                    <a:pt x="19247" y="10999"/>
                  </a:lnTo>
                  <a:lnTo>
                    <a:pt x="18331" y="10082"/>
                  </a:lnTo>
                  <a:lnTo>
                    <a:pt x="17414" y="9642"/>
                  </a:lnTo>
                  <a:lnTo>
                    <a:pt x="16938" y="9642"/>
                  </a:lnTo>
                  <a:lnTo>
                    <a:pt x="16938" y="9166"/>
                  </a:lnTo>
                  <a:lnTo>
                    <a:pt x="16498" y="8726"/>
                  </a:lnTo>
                  <a:lnTo>
                    <a:pt x="16021" y="8249"/>
                  </a:lnTo>
                  <a:lnTo>
                    <a:pt x="15581" y="7809"/>
                  </a:lnTo>
                  <a:lnTo>
                    <a:pt x="15581" y="7333"/>
                  </a:lnTo>
                  <a:lnTo>
                    <a:pt x="16021" y="6893"/>
                  </a:lnTo>
                  <a:lnTo>
                    <a:pt x="16021" y="6416"/>
                  </a:lnTo>
                  <a:lnTo>
                    <a:pt x="16498" y="5976"/>
                  </a:lnTo>
                  <a:lnTo>
                    <a:pt x="16021" y="5976"/>
                  </a:lnTo>
                  <a:lnTo>
                    <a:pt x="16021" y="5500"/>
                  </a:lnTo>
                  <a:lnTo>
                    <a:pt x="16021" y="5060"/>
                  </a:lnTo>
                  <a:lnTo>
                    <a:pt x="15581" y="4583"/>
                  </a:lnTo>
                  <a:lnTo>
                    <a:pt x="15581" y="3667"/>
                  </a:lnTo>
                  <a:lnTo>
                    <a:pt x="16021" y="2750"/>
                  </a:lnTo>
                  <a:lnTo>
                    <a:pt x="16021" y="2310"/>
                  </a:lnTo>
                  <a:lnTo>
                    <a:pt x="15581" y="1834"/>
                  </a:lnTo>
                  <a:lnTo>
                    <a:pt x="15105" y="1394"/>
                  </a:lnTo>
                  <a:lnTo>
                    <a:pt x="13272" y="1394"/>
                  </a:lnTo>
                  <a:lnTo>
                    <a:pt x="137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37" name="Google Shape;7137;p91"/>
            <p:cNvSpPr/>
            <p:nvPr/>
          </p:nvSpPr>
          <p:spPr>
            <a:xfrm>
              <a:off x="3941500" y="4224925"/>
              <a:ext cx="641575" cy="412450"/>
            </a:xfrm>
            <a:custGeom>
              <a:avLst/>
              <a:gdLst/>
              <a:ahLst/>
              <a:cxnLst/>
              <a:rect l="l" t="t" r="r" b="b"/>
              <a:pathLst>
                <a:path w="25663" h="16498" extrusionOk="0">
                  <a:moveTo>
                    <a:pt x="17854" y="0"/>
                  </a:moveTo>
                  <a:lnTo>
                    <a:pt x="16021" y="917"/>
                  </a:lnTo>
                  <a:lnTo>
                    <a:pt x="15581" y="917"/>
                  </a:lnTo>
                  <a:lnTo>
                    <a:pt x="15104" y="2310"/>
                  </a:lnTo>
                  <a:lnTo>
                    <a:pt x="13748" y="3226"/>
                  </a:lnTo>
                  <a:lnTo>
                    <a:pt x="12831" y="3666"/>
                  </a:lnTo>
                  <a:lnTo>
                    <a:pt x="12355" y="4143"/>
                  </a:lnTo>
                  <a:lnTo>
                    <a:pt x="11438" y="4583"/>
                  </a:lnTo>
                  <a:lnTo>
                    <a:pt x="10522" y="4143"/>
                  </a:lnTo>
                  <a:lnTo>
                    <a:pt x="7332" y="4143"/>
                  </a:lnTo>
                  <a:lnTo>
                    <a:pt x="6416" y="4583"/>
                  </a:lnTo>
                  <a:lnTo>
                    <a:pt x="5499" y="4143"/>
                  </a:lnTo>
                  <a:lnTo>
                    <a:pt x="2273" y="4143"/>
                  </a:lnTo>
                  <a:lnTo>
                    <a:pt x="2273" y="3666"/>
                  </a:lnTo>
                  <a:lnTo>
                    <a:pt x="2273" y="3226"/>
                  </a:lnTo>
                  <a:lnTo>
                    <a:pt x="2273" y="2750"/>
                  </a:lnTo>
                  <a:lnTo>
                    <a:pt x="1833" y="2310"/>
                  </a:lnTo>
                  <a:lnTo>
                    <a:pt x="917" y="2750"/>
                  </a:lnTo>
                  <a:lnTo>
                    <a:pt x="440" y="3666"/>
                  </a:lnTo>
                  <a:lnTo>
                    <a:pt x="0" y="3666"/>
                  </a:lnTo>
                  <a:lnTo>
                    <a:pt x="440" y="4583"/>
                  </a:lnTo>
                  <a:lnTo>
                    <a:pt x="917" y="5499"/>
                  </a:lnTo>
                  <a:lnTo>
                    <a:pt x="1357" y="5976"/>
                  </a:lnTo>
                  <a:lnTo>
                    <a:pt x="1357" y="6416"/>
                  </a:lnTo>
                  <a:lnTo>
                    <a:pt x="2273" y="6416"/>
                  </a:lnTo>
                  <a:lnTo>
                    <a:pt x="2750" y="6892"/>
                  </a:lnTo>
                  <a:lnTo>
                    <a:pt x="2273" y="7332"/>
                  </a:lnTo>
                  <a:lnTo>
                    <a:pt x="2273" y="7809"/>
                  </a:lnTo>
                  <a:lnTo>
                    <a:pt x="1357" y="8249"/>
                  </a:lnTo>
                  <a:lnTo>
                    <a:pt x="1357" y="8725"/>
                  </a:lnTo>
                  <a:lnTo>
                    <a:pt x="1357" y="9642"/>
                  </a:lnTo>
                  <a:lnTo>
                    <a:pt x="1357" y="10082"/>
                  </a:lnTo>
                  <a:lnTo>
                    <a:pt x="917" y="10082"/>
                  </a:lnTo>
                  <a:lnTo>
                    <a:pt x="917" y="10998"/>
                  </a:lnTo>
                  <a:lnTo>
                    <a:pt x="917" y="11475"/>
                  </a:lnTo>
                  <a:lnTo>
                    <a:pt x="1357" y="12391"/>
                  </a:lnTo>
                  <a:lnTo>
                    <a:pt x="2273" y="12831"/>
                  </a:lnTo>
                  <a:lnTo>
                    <a:pt x="2750" y="13308"/>
                  </a:lnTo>
                  <a:lnTo>
                    <a:pt x="3190" y="13748"/>
                  </a:lnTo>
                  <a:lnTo>
                    <a:pt x="3666" y="14224"/>
                  </a:lnTo>
                  <a:lnTo>
                    <a:pt x="4106" y="14664"/>
                  </a:lnTo>
                  <a:lnTo>
                    <a:pt x="4583" y="15141"/>
                  </a:lnTo>
                  <a:lnTo>
                    <a:pt x="4583" y="15581"/>
                  </a:lnTo>
                  <a:lnTo>
                    <a:pt x="4106" y="16057"/>
                  </a:lnTo>
                  <a:lnTo>
                    <a:pt x="5023" y="16497"/>
                  </a:lnTo>
                  <a:lnTo>
                    <a:pt x="6856" y="16497"/>
                  </a:lnTo>
                  <a:lnTo>
                    <a:pt x="7772" y="16057"/>
                  </a:lnTo>
                  <a:lnTo>
                    <a:pt x="8249" y="16497"/>
                  </a:lnTo>
                  <a:lnTo>
                    <a:pt x="9165" y="16057"/>
                  </a:lnTo>
                  <a:lnTo>
                    <a:pt x="8689" y="15581"/>
                  </a:lnTo>
                  <a:lnTo>
                    <a:pt x="9165" y="15581"/>
                  </a:lnTo>
                  <a:lnTo>
                    <a:pt x="10082" y="15141"/>
                  </a:lnTo>
                  <a:lnTo>
                    <a:pt x="10998" y="15141"/>
                  </a:lnTo>
                  <a:lnTo>
                    <a:pt x="11438" y="14664"/>
                  </a:lnTo>
                  <a:lnTo>
                    <a:pt x="11915" y="15581"/>
                  </a:lnTo>
                  <a:lnTo>
                    <a:pt x="13271" y="15581"/>
                  </a:lnTo>
                  <a:lnTo>
                    <a:pt x="13748" y="15141"/>
                  </a:lnTo>
                  <a:lnTo>
                    <a:pt x="15104" y="15141"/>
                  </a:lnTo>
                  <a:lnTo>
                    <a:pt x="15581" y="14664"/>
                  </a:lnTo>
                  <a:lnTo>
                    <a:pt x="17414" y="14664"/>
                  </a:lnTo>
                  <a:lnTo>
                    <a:pt x="17414" y="14224"/>
                  </a:lnTo>
                  <a:lnTo>
                    <a:pt x="16937" y="13748"/>
                  </a:lnTo>
                  <a:lnTo>
                    <a:pt x="16937" y="13308"/>
                  </a:lnTo>
                  <a:lnTo>
                    <a:pt x="17854" y="12831"/>
                  </a:lnTo>
                  <a:lnTo>
                    <a:pt x="18330" y="12831"/>
                  </a:lnTo>
                  <a:lnTo>
                    <a:pt x="18330" y="12391"/>
                  </a:lnTo>
                  <a:lnTo>
                    <a:pt x="18770" y="11915"/>
                  </a:lnTo>
                  <a:lnTo>
                    <a:pt x="18770" y="11475"/>
                  </a:lnTo>
                  <a:lnTo>
                    <a:pt x="19687" y="11475"/>
                  </a:lnTo>
                  <a:lnTo>
                    <a:pt x="20163" y="10998"/>
                  </a:lnTo>
                  <a:lnTo>
                    <a:pt x="21996" y="10998"/>
                  </a:lnTo>
                  <a:lnTo>
                    <a:pt x="21996" y="11475"/>
                  </a:lnTo>
                  <a:lnTo>
                    <a:pt x="23353" y="11475"/>
                  </a:lnTo>
                  <a:lnTo>
                    <a:pt x="24746" y="10998"/>
                  </a:lnTo>
                  <a:lnTo>
                    <a:pt x="24746" y="10558"/>
                  </a:lnTo>
                  <a:lnTo>
                    <a:pt x="24269" y="9642"/>
                  </a:lnTo>
                  <a:lnTo>
                    <a:pt x="23829" y="9642"/>
                  </a:lnTo>
                  <a:lnTo>
                    <a:pt x="23353" y="9165"/>
                  </a:lnTo>
                  <a:lnTo>
                    <a:pt x="23353" y="8725"/>
                  </a:lnTo>
                  <a:lnTo>
                    <a:pt x="22436" y="8725"/>
                  </a:lnTo>
                  <a:lnTo>
                    <a:pt x="21996" y="9642"/>
                  </a:lnTo>
                  <a:lnTo>
                    <a:pt x="21996" y="8249"/>
                  </a:lnTo>
                  <a:lnTo>
                    <a:pt x="21996" y="7809"/>
                  </a:lnTo>
                  <a:lnTo>
                    <a:pt x="22436" y="7332"/>
                  </a:lnTo>
                  <a:lnTo>
                    <a:pt x="22913" y="7332"/>
                  </a:lnTo>
                  <a:lnTo>
                    <a:pt x="22913" y="6892"/>
                  </a:lnTo>
                  <a:lnTo>
                    <a:pt x="23353" y="6416"/>
                  </a:lnTo>
                  <a:lnTo>
                    <a:pt x="22913" y="5976"/>
                  </a:lnTo>
                  <a:lnTo>
                    <a:pt x="22436" y="5059"/>
                  </a:lnTo>
                  <a:lnTo>
                    <a:pt x="23353" y="5059"/>
                  </a:lnTo>
                  <a:lnTo>
                    <a:pt x="22913" y="4143"/>
                  </a:lnTo>
                  <a:lnTo>
                    <a:pt x="22913" y="2750"/>
                  </a:lnTo>
                  <a:lnTo>
                    <a:pt x="25186" y="2750"/>
                  </a:lnTo>
                  <a:lnTo>
                    <a:pt x="25662" y="2310"/>
                  </a:lnTo>
                  <a:lnTo>
                    <a:pt x="25186" y="1393"/>
                  </a:lnTo>
                  <a:lnTo>
                    <a:pt x="22913" y="477"/>
                  </a:lnTo>
                  <a:lnTo>
                    <a:pt x="21520" y="477"/>
                  </a:lnTo>
                  <a:lnTo>
                    <a:pt x="20603" y="917"/>
                  </a:lnTo>
                  <a:lnTo>
                    <a:pt x="20163" y="477"/>
                  </a:lnTo>
                  <a:lnTo>
                    <a:pt x="18770" y="477"/>
                  </a:lnTo>
                  <a:lnTo>
                    <a:pt x="178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38" name="Google Shape;7138;p91"/>
            <p:cNvSpPr/>
            <p:nvPr/>
          </p:nvSpPr>
          <p:spPr>
            <a:xfrm>
              <a:off x="4067050" y="4637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39" name="Google Shape;7139;p91"/>
            <p:cNvSpPr/>
            <p:nvPr/>
          </p:nvSpPr>
          <p:spPr>
            <a:xfrm>
              <a:off x="3758200" y="3675000"/>
              <a:ext cx="881700" cy="664500"/>
            </a:xfrm>
            <a:custGeom>
              <a:avLst/>
              <a:gdLst/>
              <a:ahLst/>
              <a:cxnLst/>
              <a:rect l="l" t="t" r="r" b="b"/>
              <a:pathLst>
                <a:path w="35268" h="26580" extrusionOk="0">
                  <a:moveTo>
                    <a:pt x="19687" y="1"/>
                  </a:moveTo>
                  <a:lnTo>
                    <a:pt x="18330" y="478"/>
                  </a:lnTo>
                  <a:lnTo>
                    <a:pt x="18330" y="917"/>
                  </a:lnTo>
                  <a:lnTo>
                    <a:pt x="18330" y="1394"/>
                  </a:lnTo>
                  <a:lnTo>
                    <a:pt x="16021" y="1394"/>
                  </a:lnTo>
                  <a:lnTo>
                    <a:pt x="15104" y="2311"/>
                  </a:lnTo>
                  <a:lnTo>
                    <a:pt x="14664" y="2750"/>
                  </a:lnTo>
                  <a:lnTo>
                    <a:pt x="13271" y="2311"/>
                  </a:lnTo>
                  <a:lnTo>
                    <a:pt x="12831" y="2311"/>
                  </a:lnTo>
                  <a:lnTo>
                    <a:pt x="11915" y="2750"/>
                  </a:lnTo>
                  <a:lnTo>
                    <a:pt x="11438" y="3227"/>
                  </a:lnTo>
                  <a:lnTo>
                    <a:pt x="10522" y="3227"/>
                  </a:lnTo>
                  <a:lnTo>
                    <a:pt x="9605" y="2750"/>
                  </a:lnTo>
                  <a:lnTo>
                    <a:pt x="9165" y="2750"/>
                  </a:lnTo>
                  <a:lnTo>
                    <a:pt x="8249" y="2311"/>
                  </a:lnTo>
                  <a:lnTo>
                    <a:pt x="6856" y="2750"/>
                  </a:lnTo>
                  <a:lnTo>
                    <a:pt x="5939" y="2750"/>
                  </a:lnTo>
                  <a:lnTo>
                    <a:pt x="6856" y="4144"/>
                  </a:lnTo>
                  <a:lnTo>
                    <a:pt x="6856" y="4583"/>
                  </a:lnTo>
                  <a:lnTo>
                    <a:pt x="6416" y="5060"/>
                  </a:lnTo>
                  <a:lnTo>
                    <a:pt x="5939" y="5500"/>
                  </a:lnTo>
                  <a:lnTo>
                    <a:pt x="5499" y="5977"/>
                  </a:lnTo>
                  <a:lnTo>
                    <a:pt x="5023" y="5977"/>
                  </a:lnTo>
                  <a:lnTo>
                    <a:pt x="4583" y="6416"/>
                  </a:lnTo>
                  <a:lnTo>
                    <a:pt x="4106" y="6893"/>
                  </a:lnTo>
                  <a:lnTo>
                    <a:pt x="4106" y="8250"/>
                  </a:lnTo>
                  <a:lnTo>
                    <a:pt x="3666" y="8726"/>
                  </a:lnTo>
                  <a:lnTo>
                    <a:pt x="3666" y="10083"/>
                  </a:lnTo>
                  <a:lnTo>
                    <a:pt x="3190" y="10559"/>
                  </a:lnTo>
                  <a:lnTo>
                    <a:pt x="2750" y="10999"/>
                  </a:lnTo>
                  <a:lnTo>
                    <a:pt x="2273" y="10999"/>
                  </a:lnTo>
                  <a:lnTo>
                    <a:pt x="2273" y="11476"/>
                  </a:lnTo>
                  <a:lnTo>
                    <a:pt x="1833" y="12392"/>
                  </a:lnTo>
                  <a:lnTo>
                    <a:pt x="1357" y="12832"/>
                  </a:lnTo>
                  <a:lnTo>
                    <a:pt x="917" y="13309"/>
                  </a:lnTo>
                  <a:lnTo>
                    <a:pt x="440" y="13749"/>
                  </a:lnTo>
                  <a:lnTo>
                    <a:pt x="0" y="14665"/>
                  </a:lnTo>
                  <a:lnTo>
                    <a:pt x="0" y="15582"/>
                  </a:lnTo>
                  <a:lnTo>
                    <a:pt x="917" y="15582"/>
                  </a:lnTo>
                  <a:lnTo>
                    <a:pt x="917" y="16058"/>
                  </a:lnTo>
                  <a:lnTo>
                    <a:pt x="917" y="16975"/>
                  </a:lnTo>
                  <a:lnTo>
                    <a:pt x="917" y="17415"/>
                  </a:lnTo>
                  <a:lnTo>
                    <a:pt x="1357" y="17891"/>
                  </a:lnTo>
                  <a:lnTo>
                    <a:pt x="1357" y="19248"/>
                  </a:lnTo>
                  <a:lnTo>
                    <a:pt x="1833" y="19248"/>
                  </a:lnTo>
                  <a:lnTo>
                    <a:pt x="2273" y="18808"/>
                  </a:lnTo>
                  <a:lnTo>
                    <a:pt x="2750" y="18808"/>
                  </a:lnTo>
                  <a:lnTo>
                    <a:pt x="3190" y="19248"/>
                  </a:lnTo>
                  <a:lnTo>
                    <a:pt x="3666" y="19724"/>
                  </a:lnTo>
                  <a:lnTo>
                    <a:pt x="3666" y="20164"/>
                  </a:lnTo>
                  <a:lnTo>
                    <a:pt x="3190" y="21081"/>
                  </a:lnTo>
                  <a:lnTo>
                    <a:pt x="3190" y="21557"/>
                  </a:lnTo>
                  <a:lnTo>
                    <a:pt x="3190" y="21997"/>
                  </a:lnTo>
                  <a:lnTo>
                    <a:pt x="4583" y="21997"/>
                  </a:lnTo>
                  <a:lnTo>
                    <a:pt x="4583" y="21557"/>
                  </a:lnTo>
                  <a:lnTo>
                    <a:pt x="5023" y="21557"/>
                  </a:lnTo>
                  <a:lnTo>
                    <a:pt x="5499" y="21997"/>
                  </a:lnTo>
                  <a:lnTo>
                    <a:pt x="6856" y="22474"/>
                  </a:lnTo>
                  <a:lnTo>
                    <a:pt x="6856" y="21997"/>
                  </a:lnTo>
                  <a:lnTo>
                    <a:pt x="8249" y="21557"/>
                  </a:lnTo>
                  <a:lnTo>
                    <a:pt x="8689" y="21997"/>
                  </a:lnTo>
                  <a:lnTo>
                    <a:pt x="8249" y="22474"/>
                  </a:lnTo>
                  <a:lnTo>
                    <a:pt x="8249" y="22914"/>
                  </a:lnTo>
                  <a:lnTo>
                    <a:pt x="8689" y="22914"/>
                  </a:lnTo>
                  <a:lnTo>
                    <a:pt x="9165" y="23830"/>
                  </a:lnTo>
                  <a:lnTo>
                    <a:pt x="9165" y="24307"/>
                  </a:lnTo>
                  <a:lnTo>
                    <a:pt x="9605" y="24747"/>
                  </a:lnTo>
                  <a:lnTo>
                    <a:pt x="9605" y="25223"/>
                  </a:lnTo>
                  <a:lnTo>
                    <a:pt x="9605" y="25663"/>
                  </a:lnTo>
                  <a:lnTo>
                    <a:pt x="9605" y="26140"/>
                  </a:lnTo>
                  <a:lnTo>
                    <a:pt x="12831" y="26140"/>
                  </a:lnTo>
                  <a:lnTo>
                    <a:pt x="13748" y="26580"/>
                  </a:lnTo>
                  <a:lnTo>
                    <a:pt x="14664" y="26140"/>
                  </a:lnTo>
                  <a:lnTo>
                    <a:pt x="17854" y="26140"/>
                  </a:lnTo>
                  <a:lnTo>
                    <a:pt x="18770" y="26580"/>
                  </a:lnTo>
                  <a:lnTo>
                    <a:pt x="19687" y="26140"/>
                  </a:lnTo>
                  <a:lnTo>
                    <a:pt x="20163" y="25663"/>
                  </a:lnTo>
                  <a:lnTo>
                    <a:pt x="21080" y="25223"/>
                  </a:lnTo>
                  <a:lnTo>
                    <a:pt x="22436" y="24307"/>
                  </a:lnTo>
                  <a:lnTo>
                    <a:pt x="22913" y="22914"/>
                  </a:lnTo>
                  <a:lnTo>
                    <a:pt x="23353" y="22914"/>
                  </a:lnTo>
                  <a:lnTo>
                    <a:pt x="25186" y="21997"/>
                  </a:lnTo>
                  <a:lnTo>
                    <a:pt x="26102" y="22474"/>
                  </a:lnTo>
                  <a:lnTo>
                    <a:pt x="27495" y="22474"/>
                  </a:lnTo>
                  <a:lnTo>
                    <a:pt x="27935" y="22914"/>
                  </a:lnTo>
                  <a:lnTo>
                    <a:pt x="28852" y="22474"/>
                  </a:lnTo>
                  <a:lnTo>
                    <a:pt x="30245" y="22474"/>
                  </a:lnTo>
                  <a:lnTo>
                    <a:pt x="32518" y="23390"/>
                  </a:lnTo>
                  <a:lnTo>
                    <a:pt x="32518" y="22914"/>
                  </a:lnTo>
                  <a:lnTo>
                    <a:pt x="32518" y="21997"/>
                  </a:lnTo>
                  <a:lnTo>
                    <a:pt x="32078" y="21081"/>
                  </a:lnTo>
                  <a:lnTo>
                    <a:pt x="32078" y="20164"/>
                  </a:lnTo>
                  <a:lnTo>
                    <a:pt x="32078" y="19724"/>
                  </a:lnTo>
                  <a:lnTo>
                    <a:pt x="32518" y="19248"/>
                  </a:lnTo>
                  <a:lnTo>
                    <a:pt x="32994" y="18808"/>
                  </a:lnTo>
                  <a:lnTo>
                    <a:pt x="32078" y="18808"/>
                  </a:lnTo>
                  <a:lnTo>
                    <a:pt x="32078" y="18331"/>
                  </a:lnTo>
                  <a:lnTo>
                    <a:pt x="32518" y="17415"/>
                  </a:lnTo>
                  <a:lnTo>
                    <a:pt x="32518" y="16975"/>
                  </a:lnTo>
                  <a:lnTo>
                    <a:pt x="32994" y="16498"/>
                  </a:lnTo>
                  <a:lnTo>
                    <a:pt x="33434" y="16975"/>
                  </a:lnTo>
                  <a:lnTo>
                    <a:pt x="33434" y="17891"/>
                  </a:lnTo>
                  <a:lnTo>
                    <a:pt x="33911" y="17891"/>
                  </a:lnTo>
                  <a:lnTo>
                    <a:pt x="34351" y="17415"/>
                  </a:lnTo>
                  <a:lnTo>
                    <a:pt x="34351" y="16498"/>
                  </a:lnTo>
                  <a:lnTo>
                    <a:pt x="34827" y="16498"/>
                  </a:lnTo>
                  <a:lnTo>
                    <a:pt x="35267" y="15582"/>
                  </a:lnTo>
                  <a:lnTo>
                    <a:pt x="35267" y="13749"/>
                  </a:lnTo>
                  <a:lnTo>
                    <a:pt x="34827" y="14665"/>
                  </a:lnTo>
                  <a:lnTo>
                    <a:pt x="34351" y="13749"/>
                  </a:lnTo>
                  <a:lnTo>
                    <a:pt x="33911" y="13749"/>
                  </a:lnTo>
                  <a:lnTo>
                    <a:pt x="33911" y="13309"/>
                  </a:lnTo>
                  <a:lnTo>
                    <a:pt x="32518" y="13309"/>
                  </a:lnTo>
                  <a:lnTo>
                    <a:pt x="32078" y="13749"/>
                  </a:lnTo>
                  <a:lnTo>
                    <a:pt x="31601" y="14225"/>
                  </a:lnTo>
                  <a:lnTo>
                    <a:pt x="31161" y="13749"/>
                  </a:lnTo>
                  <a:lnTo>
                    <a:pt x="29768" y="13749"/>
                  </a:lnTo>
                  <a:lnTo>
                    <a:pt x="29328" y="13309"/>
                  </a:lnTo>
                  <a:lnTo>
                    <a:pt x="29328" y="12392"/>
                  </a:lnTo>
                  <a:lnTo>
                    <a:pt x="28852" y="10999"/>
                  </a:lnTo>
                  <a:lnTo>
                    <a:pt x="28852" y="10559"/>
                  </a:lnTo>
                  <a:lnTo>
                    <a:pt x="28412" y="10083"/>
                  </a:lnTo>
                  <a:lnTo>
                    <a:pt x="28412" y="9643"/>
                  </a:lnTo>
                  <a:lnTo>
                    <a:pt x="28412" y="9166"/>
                  </a:lnTo>
                  <a:lnTo>
                    <a:pt x="28852" y="9166"/>
                  </a:lnTo>
                  <a:lnTo>
                    <a:pt x="28852" y="8250"/>
                  </a:lnTo>
                  <a:lnTo>
                    <a:pt x="28852" y="7810"/>
                  </a:lnTo>
                  <a:lnTo>
                    <a:pt x="28412" y="6893"/>
                  </a:lnTo>
                  <a:lnTo>
                    <a:pt x="28412" y="6416"/>
                  </a:lnTo>
                  <a:lnTo>
                    <a:pt x="27019" y="5977"/>
                  </a:lnTo>
                  <a:lnTo>
                    <a:pt x="26579" y="5500"/>
                  </a:lnTo>
                  <a:lnTo>
                    <a:pt x="26102" y="5060"/>
                  </a:lnTo>
                  <a:lnTo>
                    <a:pt x="26102" y="4144"/>
                  </a:lnTo>
                  <a:lnTo>
                    <a:pt x="25186" y="3667"/>
                  </a:lnTo>
                  <a:lnTo>
                    <a:pt x="23829" y="3227"/>
                  </a:lnTo>
                  <a:lnTo>
                    <a:pt x="23829" y="1834"/>
                  </a:lnTo>
                  <a:lnTo>
                    <a:pt x="22436" y="917"/>
                  </a:lnTo>
                  <a:lnTo>
                    <a:pt x="21996" y="478"/>
                  </a:lnTo>
                  <a:lnTo>
                    <a:pt x="21520" y="478"/>
                  </a:lnTo>
                  <a:lnTo>
                    <a:pt x="20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40" name="Google Shape;7140;p91"/>
            <p:cNvSpPr/>
            <p:nvPr/>
          </p:nvSpPr>
          <p:spPr>
            <a:xfrm>
              <a:off x="4387825" y="4499875"/>
              <a:ext cx="286900" cy="252050"/>
            </a:xfrm>
            <a:custGeom>
              <a:avLst/>
              <a:gdLst/>
              <a:ahLst/>
              <a:cxnLst/>
              <a:rect l="l" t="t" r="r" b="b"/>
              <a:pathLst>
                <a:path w="11476" h="10082" extrusionOk="0">
                  <a:moveTo>
                    <a:pt x="2310" y="0"/>
                  </a:moveTo>
                  <a:lnTo>
                    <a:pt x="1834" y="477"/>
                  </a:lnTo>
                  <a:lnTo>
                    <a:pt x="917" y="477"/>
                  </a:lnTo>
                  <a:lnTo>
                    <a:pt x="917" y="917"/>
                  </a:lnTo>
                  <a:lnTo>
                    <a:pt x="477" y="1393"/>
                  </a:lnTo>
                  <a:lnTo>
                    <a:pt x="477" y="1833"/>
                  </a:lnTo>
                  <a:lnTo>
                    <a:pt x="917" y="1833"/>
                  </a:lnTo>
                  <a:lnTo>
                    <a:pt x="1394" y="2310"/>
                  </a:lnTo>
                  <a:lnTo>
                    <a:pt x="1834" y="2310"/>
                  </a:lnTo>
                  <a:lnTo>
                    <a:pt x="1834" y="2750"/>
                  </a:lnTo>
                  <a:lnTo>
                    <a:pt x="1834" y="3226"/>
                  </a:lnTo>
                  <a:lnTo>
                    <a:pt x="1834" y="3666"/>
                  </a:lnTo>
                  <a:lnTo>
                    <a:pt x="1394" y="4143"/>
                  </a:lnTo>
                  <a:lnTo>
                    <a:pt x="1394" y="4583"/>
                  </a:lnTo>
                  <a:lnTo>
                    <a:pt x="917" y="4583"/>
                  </a:lnTo>
                  <a:lnTo>
                    <a:pt x="917" y="5059"/>
                  </a:lnTo>
                  <a:lnTo>
                    <a:pt x="917" y="5976"/>
                  </a:lnTo>
                  <a:lnTo>
                    <a:pt x="917" y="6416"/>
                  </a:lnTo>
                  <a:lnTo>
                    <a:pt x="477" y="6416"/>
                  </a:lnTo>
                  <a:lnTo>
                    <a:pt x="477" y="6892"/>
                  </a:lnTo>
                  <a:lnTo>
                    <a:pt x="1" y="7332"/>
                  </a:lnTo>
                  <a:lnTo>
                    <a:pt x="477" y="7809"/>
                  </a:lnTo>
                  <a:lnTo>
                    <a:pt x="1834" y="7809"/>
                  </a:lnTo>
                  <a:lnTo>
                    <a:pt x="2310" y="7332"/>
                  </a:lnTo>
                  <a:lnTo>
                    <a:pt x="2310" y="7809"/>
                  </a:lnTo>
                  <a:lnTo>
                    <a:pt x="2310" y="8249"/>
                  </a:lnTo>
                  <a:lnTo>
                    <a:pt x="1834" y="8249"/>
                  </a:lnTo>
                  <a:lnTo>
                    <a:pt x="917" y="9642"/>
                  </a:lnTo>
                  <a:lnTo>
                    <a:pt x="1834" y="10082"/>
                  </a:lnTo>
                  <a:lnTo>
                    <a:pt x="2310" y="9165"/>
                  </a:lnTo>
                  <a:lnTo>
                    <a:pt x="3667" y="8725"/>
                  </a:lnTo>
                  <a:lnTo>
                    <a:pt x="4143" y="8249"/>
                  </a:lnTo>
                  <a:lnTo>
                    <a:pt x="5060" y="7809"/>
                  </a:lnTo>
                  <a:lnTo>
                    <a:pt x="5060" y="7332"/>
                  </a:lnTo>
                  <a:lnTo>
                    <a:pt x="5500" y="6892"/>
                  </a:lnTo>
                  <a:lnTo>
                    <a:pt x="6416" y="5976"/>
                  </a:lnTo>
                  <a:lnTo>
                    <a:pt x="6893" y="5499"/>
                  </a:lnTo>
                  <a:lnTo>
                    <a:pt x="7333" y="5059"/>
                  </a:lnTo>
                  <a:lnTo>
                    <a:pt x="8249" y="4583"/>
                  </a:lnTo>
                  <a:lnTo>
                    <a:pt x="9642" y="4583"/>
                  </a:lnTo>
                  <a:lnTo>
                    <a:pt x="10559" y="4143"/>
                  </a:lnTo>
                  <a:lnTo>
                    <a:pt x="10999" y="4143"/>
                  </a:lnTo>
                  <a:lnTo>
                    <a:pt x="11475" y="3666"/>
                  </a:lnTo>
                  <a:lnTo>
                    <a:pt x="11475" y="2750"/>
                  </a:lnTo>
                  <a:lnTo>
                    <a:pt x="10999" y="2750"/>
                  </a:lnTo>
                  <a:lnTo>
                    <a:pt x="10082" y="2310"/>
                  </a:lnTo>
                  <a:lnTo>
                    <a:pt x="9642" y="2310"/>
                  </a:lnTo>
                  <a:lnTo>
                    <a:pt x="8249" y="1393"/>
                  </a:lnTo>
                  <a:lnTo>
                    <a:pt x="7333" y="1393"/>
                  </a:lnTo>
                  <a:lnTo>
                    <a:pt x="7333" y="917"/>
                  </a:lnTo>
                  <a:lnTo>
                    <a:pt x="7333" y="477"/>
                  </a:lnTo>
                  <a:lnTo>
                    <a:pt x="6893" y="0"/>
                  </a:lnTo>
                  <a:lnTo>
                    <a:pt x="5500" y="477"/>
                  </a:lnTo>
                  <a:lnTo>
                    <a:pt x="4143" y="477"/>
                  </a:lnTo>
                  <a:lnTo>
                    <a:pt x="41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41" name="Google Shape;7141;p91"/>
            <p:cNvSpPr/>
            <p:nvPr/>
          </p:nvSpPr>
          <p:spPr>
            <a:xfrm>
              <a:off x="4067050" y="4637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42" name="Google Shape;7142;p91"/>
            <p:cNvSpPr/>
            <p:nvPr/>
          </p:nvSpPr>
          <p:spPr>
            <a:xfrm>
              <a:off x="3769200" y="4545700"/>
              <a:ext cx="664475" cy="745125"/>
            </a:xfrm>
            <a:custGeom>
              <a:avLst/>
              <a:gdLst/>
              <a:ahLst/>
              <a:cxnLst/>
              <a:rect l="l" t="t" r="r" b="b"/>
              <a:pathLst>
                <a:path w="26579" h="29805" extrusionOk="0">
                  <a:moveTo>
                    <a:pt x="24746" y="0"/>
                  </a:moveTo>
                  <a:lnTo>
                    <a:pt x="23829" y="477"/>
                  </a:lnTo>
                  <a:lnTo>
                    <a:pt x="23829" y="917"/>
                  </a:lnTo>
                  <a:lnTo>
                    <a:pt x="24306" y="1393"/>
                  </a:lnTo>
                  <a:lnTo>
                    <a:pt x="24306" y="1833"/>
                  </a:lnTo>
                  <a:lnTo>
                    <a:pt x="22473" y="1833"/>
                  </a:lnTo>
                  <a:lnTo>
                    <a:pt x="21996" y="2310"/>
                  </a:lnTo>
                  <a:lnTo>
                    <a:pt x="20640" y="2310"/>
                  </a:lnTo>
                  <a:lnTo>
                    <a:pt x="20163" y="2750"/>
                  </a:lnTo>
                  <a:lnTo>
                    <a:pt x="18807" y="2750"/>
                  </a:lnTo>
                  <a:lnTo>
                    <a:pt x="18330" y="1833"/>
                  </a:lnTo>
                  <a:lnTo>
                    <a:pt x="17890" y="2310"/>
                  </a:lnTo>
                  <a:lnTo>
                    <a:pt x="16974" y="2310"/>
                  </a:lnTo>
                  <a:lnTo>
                    <a:pt x="16057" y="2750"/>
                  </a:lnTo>
                  <a:lnTo>
                    <a:pt x="15581" y="2750"/>
                  </a:lnTo>
                  <a:lnTo>
                    <a:pt x="16057" y="3226"/>
                  </a:lnTo>
                  <a:lnTo>
                    <a:pt x="15141" y="3666"/>
                  </a:lnTo>
                  <a:lnTo>
                    <a:pt x="14664" y="3226"/>
                  </a:lnTo>
                  <a:lnTo>
                    <a:pt x="13748" y="3666"/>
                  </a:lnTo>
                  <a:lnTo>
                    <a:pt x="11915" y="3666"/>
                  </a:lnTo>
                  <a:lnTo>
                    <a:pt x="10998" y="4143"/>
                  </a:lnTo>
                  <a:lnTo>
                    <a:pt x="10558" y="4583"/>
                  </a:lnTo>
                  <a:lnTo>
                    <a:pt x="10082" y="5499"/>
                  </a:lnTo>
                  <a:lnTo>
                    <a:pt x="8725" y="5499"/>
                  </a:lnTo>
                  <a:lnTo>
                    <a:pt x="8249" y="5059"/>
                  </a:lnTo>
                  <a:lnTo>
                    <a:pt x="7809" y="5499"/>
                  </a:lnTo>
                  <a:lnTo>
                    <a:pt x="7809" y="5976"/>
                  </a:lnTo>
                  <a:lnTo>
                    <a:pt x="6416" y="5976"/>
                  </a:lnTo>
                  <a:lnTo>
                    <a:pt x="5499" y="6416"/>
                  </a:lnTo>
                  <a:lnTo>
                    <a:pt x="5059" y="6416"/>
                  </a:lnTo>
                  <a:lnTo>
                    <a:pt x="4143" y="6892"/>
                  </a:lnTo>
                  <a:lnTo>
                    <a:pt x="4143" y="6416"/>
                  </a:lnTo>
                  <a:lnTo>
                    <a:pt x="3666" y="6416"/>
                  </a:lnTo>
                  <a:lnTo>
                    <a:pt x="3666" y="6892"/>
                  </a:lnTo>
                  <a:lnTo>
                    <a:pt x="3226" y="6892"/>
                  </a:lnTo>
                  <a:lnTo>
                    <a:pt x="2750" y="7332"/>
                  </a:lnTo>
                  <a:lnTo>
                    <a:pt x="3226" y="7809"/>
                  </a:lnTo>
                  <a:lnTo>
                    <a:pt x="3666" y="8249"/>
                  </a:lnTo>
                  <a:lnTo>
                    <a:pt x="3666" y="8725"/>
                  </a:lnTo>
                  <a:lnTo>
                    <a:pt x="3666" y="9165"/>
                  </a:lnTo>
                  <a:lnTo>
                    <a:pt x="3226" y="9642"/>
                  </a:lnTo>
                  <a:lnTo>
                    <a:pt x="2750" y="10558"/>
                  </a:lnTo>
                  <a:lnTo>
                    <a:pt x="2310" y="10998"/>
                  </a:lnTo>
                  <a:lnTo>
                    <a:pt x="1833" y="10998"/>
                  </a:lnTo>
                  <a:lnTo>
                    <a:pt x="2750" y="11475"/>
                  </a:lnTo>
                  <a:lnTo>
                    <a:pt x="1833" y="12391"/>
                  </a:lnTo>
                  <a:lnTo>
                    <a:pt x="917" y="12391"/>
                  </a:lnTo>
                  <a:lnTo>
                    <a:pt x="477" y="12831"/>
                  </a:lnTo>
                  <a:lnTo>
                    <a:pt x="917" y="13308"/>
                  </a:lnTo>
                  <a:lnTo>
                    <a:pt x="917" y="13748"/>
                  </a:lnTo>
                  <a:lnTo>
                    <a:pt x="0" y="13748"/>
                  </a:lnTo>
                  <a:lnTo>
                    <a:pt x="917" y="14664"/>
                  </a:lnTo>
                  <a:lnTo>
                    <a:pt x="1393" y="15141"/>
                  </a:lnTo>
                  <a:lnTo>
                    <a:pt x="2310" y="15141"/>
                  </a:lnTo>
                  <a:lnTo>
                    <a:pt x="2310" y="15581"/>
                  </a:lnTo>
                  <a:lnTo>
                    <a:pt x="2310" y="16497"/>
                  </a:lnTo>
                  <a:lnTo>
                    <a:pt x="2750" y="16974"/>
                  </a:lnTo>
                  <a:lnTo>
                    <a:pt x="3226" y="16497"/>
                  </a:lnTo>
                  <a:lnTo>
                    <a:pt x="5059" y="16497"/>
                  </a:lnTo>
                  <a:lnTo>
                    <a:pt x="5059" y="16974"/>
                  </a:lnTo>
                  <a:lnTo>
                    <a:pt x="5059" y="17414"/>
                  </a:lnTo>
                  <a:lnTo>
                    <a:pt x="3226" y="17414"/>
                  </a:lnTo>
                  <a:lnTo>
                    <a:pt x="2750" y="17890"/>
                  </a:lnTo>
                  <a:lnTo>
                    <a:pt x="3226" y="18330"/>
                  </a:lnTo>
                  <a:lnTo>
                    <a:pt x="3666" y="18807"/>
                  </a:lnTo>
                  <a:lnTo>
                    <a:pt x="3666" y="19723"/>
                  </a:lnTo>
                  <a:lnTo>
                    <a:pt x="4143" y="19247"/>
                  </a:lnTo>
                  <a:lnTo>
                    <a:pt x="5059" y="19723"/>
                  </a:lnTo>
                  <a:lnTo>
                    <a:pt x="5499" y="19247"/>
                  </a:lnTo>
                  <a:lnTo>
                    <a:pt x="6416" y="19247"/>
                  </a:lnTo>
                  <a:lnTo>
                    <a:pt x="6416" y="19723"/>
                  </a:lnTo>
                  <a:lnTo>
                    <a:pt x="7332" y="19247"/>
                  </a:lnTo>
                  <a:lnTo>
                    <a:pt x="9642" y="19247"/>
                  </a:lnTo>
                  <a:lnTo>
                    <a:pt x="10082" y="19723"/>
                  </a:lnTo>
                  <a:lnTo>
                    <a:pt x="10558" y="19723"/>
                  </a:lnTo>
                  <a:lnTo>
                    <a:pt x="10558" y="19247"/>
                  </a:lnTo>
                  <a:lnTo>
                    <a:pt x="11475" y="19247"/>
                  </a:lnTo>
                  <a:lnTo>
                    <a:pt x="11915" y="19723"/>
                  </a:lnTo>
                  <a:lnTo>
                    <a:pt x="12391" y="20163"/>
                  </a:lnTo>
                  <a:lnTo>
                    <a:pt x="13308" y="20640"/>
                  </a:lnTo>
                  <a:lnTo>
                    <a:pt x="12831" y="21080"/>
                  </a:lnTo>
                  <a:lnTo>
                    <a:pt x="12391" y="21080"/>
                  </a:lnTo>
                  <a:lnTo>
                    <a:pt x="11915" y="21996"/>
                  </a:lnTo>
                  <a:lnTo>
                    <a:pt x="11475" y="21556"/>
                  </a:lnTo>
                  <a:lnTo>
                    <a:pt x="11475" y="20640"/>
                  </a:lnTo>
                  <a:lnTo>
                    <a:pt x="10998" y="20640"/>
                  </a:lnTo>
                  <a:lnTo>
                    <a:pt x="10082" y="21080"/>
                  </a:lnTo>
                  <a:lnTo>
                    <a:pt x="10082" y="20640"/>
                  </a:lnTo>
                  <a:lnTo>
                    <a:pt x="8249" y="20640"/>
                  </a:lnTo>
                  <a:lnTo>
                    <a:pt x="7809" y="21080"/>
                  </a:lnTo>
                  <a:lnTo>
                    <a:pt x="5499" y="21080"/>
                  </a:lnTo>
                  <a:lnTo>
                    <a:pt x="5059" y="21996"/>
                  </a:lnTo>
                  <a:lnTo>
                    <a:pt x="5059" y="22473"/>
                  </a:lnTo>
                  <a:lnTo>
                    <a:pt x="5976" y="23389"/>
                  </a:lnTo>
                  <a:lnTo>
                    <a:pt x="6416" y="23389"/>
                  </a:lnTo>
                  <a:lnTo>
                    <a:pt x="6892" y="23829"/>
                  </a:lnTo>
                  <a:lnTo>
                    <a:pt x="7332" y="24306"/>
                  </a:lnTo>
                  <a:lnTo>
                    <a:pt x="7332" y="24746"/>
                  </a:lnTo>
                  <a:lnTo>
                    <a:pt x="7332" y="25662"/>
                  </a:lnTo>
                  <a:lnTo>
                    <a:pt x="6892" y="26139"/>
                  </a:lnTo>
                  <a:lnTo>
                    <a:pt x="7332" y="26579"/>
                  </a:lnTo>
                  <a:lnTo>
                    <a:pt x="7332" y="27055"/>
                  </a:lnTo>
                  <a:lnTo>
                    <a:pt x="7332" y="27495"/>
                  </a:lnTo>
                  <a:lnTo>
                    <a:pt x="8249" y="28412"/>
                  </a:lnTo>
                  <a:lnTo>
                    <a:pt x="9165" y="28412"/>
                  </a:lnTo>
                  <a:lnTo>
                    <a:pt x="9642" y="27972"/>
                  </a:lnTo>
                  <a:lnTo>
                    <a:pt x="9165" y="27495"/>
                  </a:lnTo>
                  <a:lnTo>
                    <a:pt x="9165" y="27055"/>
                  </a:lnTo>
                  <a:lnTo>
                    <a:pt x="9642" y="26579"/>
                  </a:lnTo>
                  <a:lnTo>
                    <a:pt x="10082" y="27055"/>
                  </a:lnTo>
                  <a:lnTo>
                    <a:pt x="10082" y="27495"/>
                  </a:lnTo>
                  <a:lnTo>
                    <a:pt x="10082" y="27972"/>
                  </a:lnTo>
                  <a:lnTo>
                    <a:pt x="10082" y="28412"/>
                  </a:lnTo>
                  <a:lnTo>
                    <a:pt x="10558" y="28888"/>
                  </a:lnTo>
                  <a:lnTo>
                    <a:pt x="10998" y="28888"/>
                  </a:lnTo>
                  <a:lnTo>
                    <a:pt x="11475" y="29805"/>
                  </a:lnTo>
                  <a:lnTo>
                    <a:pt x="12391" y="29805"/>
                  </a:lnTo>
                  <a:lnTo>
                    <a:pt x="11915" y="28888"/>
                  </a:lnTo>
                  <a:lnTo>
                    <a:pt x="11915" y="28412"/>
                  </a:lnTo>
                  <a:lnTo>
                    <a:pt x="11915" y="27972"/>
                  </a:lnTo>
                  <a:lnTo>
                    <a:pt x="12391" y="27055"/>
                  </a:lnTo>
                  <a:lnTo>
                    <a:pt x="12391" y="28412"/>
                  </a:lnTo>
                  <a:lnTo>
                    <a:pt x="12831" y="27972"/>
                  </a:lnTo>
                  <a:lnTo>
                    <a:pt x="13308" y="29328"/>
                  </a:lnTo>
                  <a:lnTo>
                    <a:pt x="13748" y="28888"/>
                  </a:lnTo>
                  <a:lnTo>
                    <a:pt x="15581" y="28888"/>
                  </a:lnTo>
                  <a:lnTo>
                    <a:pt x="15581" y="28412"/>
                  </a:lnTo>
                  <a:lnTo>
                    <a:pt x="14664" y="27972"/>
                  </a:lnTo>
                  <a:lnTo>
                    <a:pt x="14664" y="27495"/>
                  </a:lnTo>
                  <a:lnTo>
                    <a:pt x="13748" y="27055"/>
                  </a:lnTo>
                  <a:lnTo>
                    <a:pt x="13748" y="26139"/>
                  </a:lnTo>
                  <a:lnTo>
                    <a:pt x="13308" y="26139"/>
                  </a:lnTo>
                  <a:lnTo>
                    <a:pt x="12831" y="25222"/>
                  </a:lnTo>
                  <a:lnTo>
                    <a:pt x="12391" y="24746"/>
                  </a:lnTo>
                  <a:lnTo>
                    <a:pt x="12391" y="23829"/>
                  </a:lnTo>
                  <a:lnTo>
                    <a:pt x="12831" y="23829"/>
                  </a:lnTo>
                  <a:lnTo>
                    <a:pt x="13308" y="24306"/>
                  </a:lnTo>
                  <a:lnTo>
                    <a:pt x="13308" y="24746"/>
                  </a:lnTo>
                  <a:lnTo>
                    <a:pt x="13748" y="25222"/>
                  </a:lnTo>
                  <a:lnTo>
                    <a:pt x="14224" y="25222"/>
                  </a:lnTo>
                  <a:lnTo>
                    <a:pt x="15141" y="24746"/>
                  </a:lnTo>
                  <a:lnTo>
                    <a:pt x="16057" y="23829"/>
                  </a:lnTo>
                  <a:lnTo>
                    <a:pt x="16057" y="22913"/>
                  </a:lnTo>
                  <a:lnTo>
                    <a:pt x="15141" y="23389"/>
                  </a:lnTo>
                  <a:lnTo>
                    <a:pt x="14664" y="23829"/>
                  </a:lnTo>
                  <a:lnTo>
                    <a:pt x="14224" y="22913"/>
                  </a:lnTo>
                  <a:lnTo>
                    <a:pt x="14224" y="22473"/>
                  </a:lnTo>
                  <a:lnTo>
                    <a:pt x="14664" y="21996"/>
                  </a:lnTo>
                  <a:lnTo>
                    <a:pt x="15581" y="21080"/>
                  </a:lnTo>
                  <a:lnTo>
                    <a:pt x="16057" y="21080"/>
                  </a:lnTo>
                  <a:lnTo>
                    <a:pt x="16497" y="21996"/>
                  </a:lnTo>
                  <a:lnTo>
                    <a:pt x="17414" y="22473"/>
                  </a:lnTo>
                  <a:lnTo>
                    <a:pt x="17414" y="21996"/>
                  </a:lnTo>
                  <a:lnTo>
                    <a:pt x="17414" y="21556"/>
                  </a:lnTo>
                  <a:lnTo>
                    <a:pt x="17414" y="20640"/>
                  </a:lnTo>
                  <a:lnTo>
                    <a:pt x="17414" y="19247"/>
                  </a:lnTo>
                  <a:lnTo>
                    <a:pt x="16057" y="19247"/>
                  </a:lnTo>
                  <a:lnTo>
                    <a:pt x="15141" y="18330"/>
                  </a:lnTo>
                  <a:lnTo>
                    <a:pt x="14664" y="18330"/>
                  </a:lnTo>
                  <a:lnTo>
                    <a:pt x="13748" y="17890"/>
                  </a:lnTo>
                  <a:lnTo>
                    <a:pt x="12831" y="17414"/>
                  </a:lnTo>
                  <a:lnTo>
                    <a:pt x="11915" y="17414"/>
                  </a:lnTo>
                  <a:lnTo>
                    <a:pt x="11475" y="16974"/>
                  </a:lnTo>
                  <a:lnTo>
                    <a:pt x="11475" y="16497"/>
                  </a:lnTo>
                  <a:lnTo>
                    <a:pt x="11915" y="16057"/>
                  </a:lnTo>
                  <a:lnTo>
                    <a:pt x="11915" y="15581"/>
                  </a:lnTo>
                  <a:lnTo>
                    <a:pt x="11475" y="15581"/>
                  </a:lnTo>
                  <a:lnTo>
                    <a:pt x="10998" y="14664"/>
                  </a:lnTo>
                  <a:lnTo>
                    <a:pt x="11475" y="13748"/>
                  </a:lnTo>
                  <a:lnTo>
                    <a:pt x="12831" y="13748"/>
                  </a:lnTo>
                  <a:lnTo>
                    <a:pt x="13748" y="14224"/>
                  </a:lnTo>
                  <a:lnTo>
                    <a:pt x="13748" y="14664"/>
                  </a:lnTo>
                  <a:lnTo>
                    <a:pt x="13748" y="15141"/>
                  </a:lnTo>
                  <a:lnTo>
                    <a:pt x="14224" y="15141"/>
                  </a:lnTo>
                  <a:lnTo>
                    <a:pt x="14664" y="14224"/>
                  </a:lnTo>
                  <a:lnTo>
                    <a:pt x="14224" y="14224"/>
                  </a:lnTo>
                  <a:lnTo>
                    <a:pt x="12391" y="12831"/>
                  </a:lnTo>
                  <a:lnTo>
                    <a:pt x="11915" y="11915"/>
                  </a:lnTo>
                  <a:lnTo>
                    <a:pt x="10998" y="11475"/>
                  </a:lnTo>
                  <a:lnTo>
                    <a:pt x="10558" y="10998"/>
                  </a:lnTo>
                  <a:lnTo>
                    <a:pt x="10082" y="10082"/>
                  </a:lnTo>
                  <a:lnTo>
                    <a:pt x="10082" y="9642"/>
                  </a:lnTo>
                  <a:lnTo>
                    <a:pt x="10082" y="9165"/>
                  </a:lnTo>
                  <a:lnTo>
                    <a:pt x="9642" y="8725"/>
                  </a:lnTo>
                  <a:lnTo>
                    <a:pt x="10082" y="8249"/>
                  </a:lnTo>
                  <a:lnTo>
                    <a:pt x="10998" y="7809"/>
                  </a:lnTo>
                  <a:lnTo>
                    <a:pt x="11475" y="7332"/>
                  </a:lnTo>
                  <a:lnTo>
                    <a:pt x="11475" y="8725"/>
                  </a:lnTo>
                  <a:lnTo>
                    <a:pt x="12391" y="9165"/>
                  </a:lnTo>
                  <a:lnTo>
                    <a:pt x="12831" y="10082"/>
                  </a:lnTo>
                  <a:lnTo>
                    <a:pt x="13308" y="10998"/>
                  </a:lnTo>
                  <a:lnTo>
                    <a:pt x="14224" y="11475"/>
                  </a:lnTo>
                  <a:lnTo>
                    <a:pt x="15141" y="11915"/>
                  </a:lnTo>
                  <a:lnTo>
                    <a:pt x="15141" y="11475"/>
                  </a:lnTo>
                  <a:lnTo>
                    <a:pt x="14224" y="10998"/>
                  </a:lnTo>
                  <a:lnTo>
                    <a:pt x="13748" y="10558"/>
                  </a:lnTo>
                  <a:lnTo>
                    <a:pt x="13748" y="10082"/>
                  </a:lnTo>
                  <a:lnTo>
                    <a:pt x="13748" y="9165"/>
                  </a:lnTo>
                  <a:lnTo>
                    <a:pt x="14224" y="10082"/>
                  </a:lnTo>
                  <a:lnTo>
                    <a:pt x="14664" y="10082"/>
                  </a:lnTo>
                  <a:lnTo>
                    <a:pt x="15141" y="10558"/>
                  </a:lnTo>
                  <a:lnTo>
                    <a:pt x="16974" y="10998"/>
                  </a:lnTo>
                  <a:lnTo>
                    <a:pt x="16974" y="10558"/>
                  </a:lnTo>
                  <a:lnTo>
                    <a:pt x="16057" y="10558"/>
                  </a:lnTo>
                  <a:lnTo>
                    <a:pt x="15581" y="9642"/>
                  </a:lnTo>
                  <a:lnTo>
                    <a:pt x="15141" y="9165"/>
                  </a:lnTo>
                  <a:lnTo>
                    <a:pt x="16057" y="9165"/>
                  </a:lnTo>
                  <a:lnTo>
                    <a:pt x="16057" y="10082"/>
                  </a:lnTo>
                  <a:lnTo>
                    <a:pt x="17414" y="10082"/>
                  </a:lnTo>
                  <a:lnTo>
                    <a:pt x="18330" y="9642"/>
                  </a:lnTo>
                  <a:lnTo>
                    <a:pt x="18807" y="9165"/>
                  </a:lnTo>
                  <a:lnTo>
                    <a:pt x="18330" y="9165"/>
                  </a:lnTo>
                  <a:lnTo>
                    <a:pt x="16974" y="8725"/>
                  </a:lnTo>
                  <a:lnTo>
                    <a:pt x="16057" y="8249"/>
                  </a:lnTo>
                  <a:lnTo>
                    <a:pt x="15581" y="7809"/>
                  </a:lnTo>
                  <a:lnTo>
                    <a:pt x="15141" y="7332"/>
                  </a:lnTo>
                  <a:lnTo>
                    <a:pt x="15141" y="6892"/>
                  </a:lnTo>
                  <a:lnTo>
                    <a:pt x="16974" y="6892"/>
                  </a:lnTo>
                  <a:lnTo>
                    <a:pt x="17414" y="6416"/>
                  </a:lnTo>
                  <a:lnTo>
                    <a:pt x="17414" y="5976"/>
                  </a:lnTo>
                  <a:lnTo>
                    <a:pt x="17414" y="5499"/>
                  </a:lnTo>
                  <a:lnTo>
                    <a:pt x="17890" y="5059"/>
                  </a:lnTo>
                  <a:lnTo>
                    <a:pt x="18330" y="5499"/>
                  </a:lnTo>
                  <a:lnTo>
                    <a:pt x="18807" y="5976"/>
                  </a:lnTo>
                  <a:lnTo>
                    <a:pt x="19723" y="5976"/>
                  </a:lnTo>
                  <a:lnTo>
                    <a:pt x="20163" y="5499"/>
                  </a:lnTo>
                  <a:lnTo>
                    <a:pt x="19723" y="5059"/>
                  </a:lnTo>
                  <a:lnTo>
                    <a:pt x="21080" y="5059"/>
                  </a:lnTo>
                  <a:lnTo>
                    <a:pt x="22473" y="5499"/>
                  </a:lnTo>
                  <a:lnTo>
                    <a:pt x="23829" y="5059"/>
                  </a:lnTo>
                  <a:lnTo>
                    <a:pt x="24306" y="5499"/>
                  </a:lnTo>
                  <a:lnTo>
                    <a:pt x="24746" y="5499"/>
                  </a:lnTo>
                  <a:lnTo>
                    <a:pt x="25222" y="5059"/>
                  </a:lnTo>
                  <a:lnTo>
                    <a:pt x="25222" y="4583"/>
                  </a:lnTo>
                  <a:lnTo>
                    <a:pt x="25662" y="4583"/>
                  </a:lnTo>
                  <a:lnTo>
                    <a:pt x="25662" y="4143"/>
                  </a:lnTo>
                  <a:lnTo>
                    <a:pt x="25662" y="3226"/>
                  </a:lnTo>
                  <a:lnTo>
                    <a:pt x="25662" y="2750"/>
                  </a:lnTo>
                  <a:lnTo>
                    <a:pt x="26139" y="2750"/>
                  </a:lnTo>
                  <a:lnTo>
                    <a:pt x="26139" y="2310"/>
                  </a:lnTo>
                  <a:lnTo>
                    <a:pt x="26579" y="1833"/>
                  </a:lnTo>
                  <a:lnTo>
                    <a:pt x="26579" y="1393"/>
                  </a:lnTo>
                  <a:lnTo>
                    <a:pt x="26579" y="917"/>
                  </a:lnTo>
                  <a:lnTo>
                    <a:pt x="26579" y="477"/>
                  </a:lnTo>
                  <a:lnTo>
                    <a:pt x="26139" y="477"/>
                  </a:lnTo>
                  <a:lnTo>
                    <a:pt x="256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43" name="Google Shape;7143;p91"/>
            <p:cNvSpPr/>
            <p:nvPr/>
          </p:nvSpPr>
          <p:spPr>
            <a:xfrm>
              <a:off x="3689450" y="4522775"/>
              <a:ext cx="171425" cy="366625"/>
            </a:xfrm>
            <a:custGeom>
              <a:avLst/>
              <a:gdLst/>
              <a:ahLst/>
              <a:cxnLst/>
              <a:rect l="l" t="t" r="r" b="b"/>
              <a:pathLst>
                <a:path w="6857" h="14665" extrusionOk="0">
                  <a:moveTo>
                    <a:pt x="1834" y="1"/>
                  </a:moveTo>
                  <a:lnTo>
                    <a:pt x="917" y="477"/>
                  </a:lnTo>
                  <a:lnTo>
                    <a:pt x="441" y="917"/>
                  </a:lnTo>
                  <a:lnTo>
                    <a:pt x="1" y="1394"/>
                  </a:lnTo>
                  <a:lnTo>
                    <a:pt x="1" y="1834"/>
                  </a:lnTo>
                  <a:lnTo>
                    <a:pt x="1" y="2310"/>
                  </a:lnTo>
                  <a:lnTo>
                    <a:pt x="1" y="2750"/>
                  </a:lnTo>
                  <a:lnTo>
                    <a:pt x="1" y="3667"/>
                  </a:lnTo>
                  <a:lnTo>
                    <a:pt x="917" y="4143"/>
                  </a:lnTo>
                  <a:lnTo>
                    <a:pt x="917" y="4583"/>
                  </a:lnTo>
                  <a:lnTo>
                    <a:pt x="917" y="5060"/>
                  </a:lnTo>
                  <a:lnTo>
                    <a:pt x="441" y="5060"/>
                  </a:lnTo>
                  <a:lnTo>
                    <a:pt x="441" y="5500"/>
                  </a:lnTo>
                  <a:lnTo>
                    <a:pt x="441" y="5976"/>
                  </a:lnTo>
                  <a:lnTo>
                    <a:pt x="441" y="6416"/>
                  </a:lnTo>
                  <a:lnTo>
                    <a:pt x="441" y="6893"/>
                  </a:lnTo>
                  <a:lnTo>
                    <a:pt x="441" y="7333"/>
                  </a:lnTo>
                  <a:lnTo>
                    <a:pt x="441" y="8726"/>
                  </a:lnTo>
                  <a:lnTo>
                    <a:pt x="1" y="9166"/>
                  </a:lnTo>
                  <a:lnTo>
                    <a:pt x="1" y="9642"/>
                  </a:lnTo>
                  <a:lnTo>
                    <a:pt x="1" y="10082"/>
                  </a:lnTo>
                  <a:lnTo>
                    <a:pt x="441" y="10559"/>
                  </a:lnTo>
                  <a:lnTo>
                    <a:pt x="1" y="10999"/>
                  </a:lnTo>
                  <a:lnTo>
                    <a:pt x="441" y="11475"/>
                  </a:lnTo>
                  <a:lnTo>
                    <a:pt x="917" y="11475"/>
                  </a:lnTo>
                  <a:lnTo>
                    <a:pt x="917" y="11915"/>
                  </a:lnTo>
                  <a:lnTo>
                    <a:pt x="441" y="11915"/>
                  </a:lnTo>
                  <a:lnTo>
                    <a:pt x="441" y="12832"/>
                  </a:lnTo>
                  <a:lnTo>
                    <a:pt x="1357" y="12832"/>
                  </a:lnTo>
                  <a:lnTo>
                    <a:pt x="1834" y="13308"/>
                  </a:lnTo>
                  <a:lnTo>
                    <a:pt x="2750" y="13308"/>
                  </a:lnTo>
                  <a:lnTo>
                    <a:pt x="2750" y="13748"/>
                  </a:lnTo>
                  <a:lnTo>
                    <a:pt x="3667" y="14665"/>
                  </a:lnTo>
                  <a:lnTo>
                    <a:pt x="4107" y="14665"/>
                  </a:lnTo>
                  <a:lnTo>
                    <a:pt x="4107" y="14225"/>
                  </a:lnTo>
                  <a:lnTo>
                    <a:pt x="3667" y="13748"/>
                  </a:lnTo>
                  <a:lnTo>
                    <a:pt x="4107" y="13308"/>
                  </a:lnTo>
                  <a:lnTo>
                    <a:pt x="5023" y="13308"/>
                  </a:lnTo>
                  <a:lnTo>
                    <a:pt x="5940" y="12392"/>
                  </a:lnTo>
                  <a:lnTo>
                    <a:pt x="5023" y="11915"/>
                  </a:lnTo>
                  <a:lnTo>
                    <a:pt x="5500" y="11915"/>
                  </a:lnTo>
                  <a:lnTo>
                    <a:pt x="5940" y="11475"/>
                  </a:lnTo>
                  <a:lnTo>
                    <a:pt x="6416" y="10559"/>
                  </a:lnTo>
                  <a:lnTo>
                    <a:pt x="6856" y="10082"/>
                  </a:lnTo>
                  <a:lnTo>
                    <a:pt x="6856" y="9642"/>
                  </a:lnTo>
                  <a:lnTo>
                    <a:pt x="6856" y="9166"/>
                  </a:lnTo>
                  <a:lnTo>
                    <a:pt x="6416" y="8726"/>
                  </a:lnTo>
                  <a:lnTo>
                    <a:pt x="5940" y="8249"/>
                  </a:lnTo>
                  <a:lnTo>
                    <a:pt x="5500" y="7809"/>
                  </a:lnTo>
                  <a:lnTo>
                    <a:pt x="5500" y="6893"/>
                  </a:lnTo>
                  <a:lnTo>
                    <a:pt x="5023" y="6893"/>
                  </a:lnTo>
                  <a:lnTo>
                    <a:pt x="4583" y="5976"/>
                  </a:lnTo>
                  <a:lnTo>
                    <a:pt x="4583" y="5500"/>
                  </a:lnTo>
                  <a:lnTo>
                    <a:pt x="4107" y="5060"/>
                  </a:lnTo>
                  <a:lnTo>
                    <a:pt x="4107" y="3667"/>
                  </a:lnTo>
                  <a:lnTo>
                    <a:pt x="4107" y="3227"/>
                  </a:lnTo>
                  <a:lnTo>
                    <a:pt x="4583" y="2750"/>
                  </a:lnTo>
                  <a:lnTo>
                    <a:pt x="4583" y="2310"/>
                  </a:lnTo>
                  <a:lnTo>
                    <a:pt x="4107" y="1394"/>
                  </a:lnTo>
                  <a:lnTo>
                    <a:pt x="4107" y="917"/>
                  </a:lnTo>
                  <a:lnTo>
                    <a:pt x="2750" y="917"/>
                  </a:lnTo>
                  <a:lnTo>
                    <a:pt x="2274" y="477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44" name="Google Shape;7144;p91"/>
            <p:cNvSpPr/>
            <p:nvPr/>
          </p:nvSpPr>
          <p:spPr>
            <a:xfrm>
              <a:off x="3070825" y="3984800"/>
              <a:ext cx="996250" cy="744225"/>
            </a:xfrm>
            <a:custGeom>
              <a:avLst/>
              <a:gdLst/>
              <a:ahLst/>
              <a:cxnLst/>
              <a:rect l="l" t="t" r="r" b="b"/>
              <a:pathLst>
                <a:path w="39850" h="29769" extrusionOk="0">
                  <a:moveTo>
                    <a:pt x="10522" y="0"/>
                  </a:moveTo>
                  <a:lnTo>
                    <a:pt x="9605" y="440"/>
                  </a:lnTo>
                  <a:lnTo>
                    <a:pt x="8689" y="440"/>
                  </a:lnTo>
                  <a:lnTo>
                    <a:pt x="8249" y="917"/>
                  </a:lnTo>
                  <a:lnTo>
                    <a:pt x="5939" y="917"/>
                  </a:lnTo>
                  <a:lnTo>
                    <a:pt x="5499" y="1833"/>
                  </a:lnTo>
                  <a:lnTo>
                    <a:pt x="4106" y="1833"/>
                  </a:lnTo>
                  <a:lnTo>
                    <a:pt x="4106" y="2273"/>
                  </a:lnTo>
                  <a:lnTo>
                    <a:pt x="3666" y="1833"/>
                  </a:lnTo>
                  <a:lnTo>
                    <a:pt x="3190" y="2273"/>
                  </a:lnTo>
                  <a:lnTo>
                    <a:pt x="2273" y="2273"/>
                  </a:lnTo>
                  <a:lnTo>
                    <a:pt x="1833" y="1357"/>
                  </a:lnTo>
                  <a:lnTo>
                    <a:pt x="1356" y="1357"/>
                  </a:lnTo>
                  <a:lnTo>
                    <a:pt x="440" y="1833"/>
                  </a:lnTo>
                  <a:lnTo>
                    <a:pt x="440" y="2273"/>
                  </a:lnTo>
                  <a:lnTo>
                    <a:pt x="440" y="2750"/>
                  </a:lnTo>
                  <a:lnTo>
                    <a:pt x="917" y="3190"/>
                  </a:lnTo>
                  <a:lnTo>
                    <a:pt x="917" y="3666"/>
                  </a:lnTo>
                  <a:lnTo>
                    <a:pt x="440" y="3666"/>
                  </a:lnTo>
                  <a:lnTo>
                    <a:pt x="0" y="4106"/>
                  </a:lnTo>
                  <a:lnTo>
                    <a:pt x="917" y="4583"/>
                  </a:lnTo>
                  <a:lnTo>
                    <a:pt x="917" y="5499"/>
                  </a:lnTo>
                  <a:lnTo>
                    <a:pt x="1356" y="5499"/>
                  </a:lnTo>
                  <a:lnTo>
                    <a:pt x="1833" y="5023"/>
                  </a:lnTo>
                  <a:lnTo>
                    <a:pt x="1833" y="5499"/>
                  </a:lnTo>
                  <a:lnTo>
                    <a:pt x="1833" y="5939"/>
                  </a:lnTo>
                  <a:lnTo>
                    <a:pt x="1833" y="6416"/>
                  </a:lnTo>
                  <a:lnTo>
                    <a:pt x="1356" y="7332"/>
                  </a:lnTo>
                  <a:lnTo>
                    <a:pt x="917" y="7332"/>
                  </a:lnTo>
                  <a:lnTo>
                    <a:pt x="440" y="7772"/>
                  </a:lnTo>
                  <a:lnTo>
                    <a:pt x="917" y="8249"/>
                  </a:lnTo>
                  <a:lnTo>
                    <a:pt x="917" y="8689"/>
                  </a:lnTo>
                  <a:lnTo>
                    <a:pt x="917" y="9605"/>
                  </a:lnTo>
                  <a:lnTo>
                    <a:pt x="1356" y="10082"/>
                  </a:lnTo>
                  <a:lnTo>
                    <a:pt x="1833" y="10522"/>
                  </a:lnTo>
                  <a:lnTo>
                    <a:pt x="2273" y="10998"/>
                  </a:lnTo>
                  <a:lnTo>
                    <a:pt x="2750" y="10082"/>
                  </a:lnTo>
                  <a:lnTo>
                    <a:pt x="3190" y="9605"/>
                  </a:lnTo>
                  <a:lnTo>
                    <a:pt x="3666" y="8689"/>
                  </a:lnTo>
                  <a:lnTo>
                    <a:pt x="3190" y="7772"/>
                  </a:lnTo>
                  <a:lnTo>
                    <a:pt x="4106" y="7772"/>
                  </a:lnTo>
                  <a:lnTo>
                    <a:pt x="4583" y="8249"/>
                  </a:lnTo>
                  <a:lnTo>
                    <a:pt x="5023" y="8689"/>
                  </a:lnTo>
                  <a:lnTo>
                    <a:pt x="5499" y="9165"/>
                  </a:lnTo>
                  <a:lnTo>
                    <a:pt x="5939" y="10082"/>
                  </a:lnTo>
                  <a:lnTo>
                    <a:pt x="5499" y="11438"/>
                  </a:lnTo>
                  <a:lnTo>
                    <a:pt x="5499" y="11915"/>
                  </a:lnTo>
                  <a:lnTo>
                    <a:pt x="5499" y="12831"/>
                  </a:lnTo>
                  <a:lnTo>
                    <a:pt x="6856" y="12831"/>
                  </a:lnTo>
                  <a:lnTo>
                    <a:pt x="6856" y="13271"/>
                  </a:lnTo>
                  <a:lnTo>
                    <a:pt x="7332" y="13271"/>
                  </a:lnTo>
                  <a:lnTo>
                    <a:pt x="7772" y="13748"/>
                  </a:lnTo>
                  <a:lnTo>
                    <a:pt x="8249" y="14188"/>
                  </a:lnTo>
                  <a:lnTo>
                    <a:pt x="6856" y="14188"/>
                  </a:lnTo>
                  <a:lnTo>
                    <a:pt x="7332" y="14664"/>
                  </a:lnTo>
                  <a:lnTo>
                    <a:pt x="7772" y="15104"/>
                  </a:lnTo>
                  <a:lnTo>
                    <a:pt x="8249" y="16021"/>
                  </a:lnTo>
                  <a:lnTo>
                    <a:pt x="8689" y="16021"/>
                  </a:lnTo>
                  <a:lnTo>
                    <a:pt x="10082" y="16937"/>
                  </a:lnTo>
                  <a:lnTo>
                    <a:pt x="10082" y="17414"/>
                  </a:lnTo>
                  <a:lnTo>
                    <a:pt x="10998" y="17854"/>
                  </a:lnTo>
                  <a:lnTo>
                    <a:pt x="11915" y="17414"/>
                  </a:lnTo>
                  <a:lnTo>
                    <a:pt x="12355" y="17414"/>
                  </a:lnTo>
                  <a:lnTo>
                    <a:pt x="13748" y="18330"/>
                  </a:lnTo>
                  <a:lnTo>
                    <a:pt x="14664" y="19247"/>
                  </a:lnTo>
                  <a:lnTo>
                    <a:pt x="15104" y="20163"/>
                  </a:lnTo>
                  <a:lnTo>
                    <a:pt x="16021" y="19687"/>
                  </a:lnTo>
                  <a:lnTo>
                    <a:pt x="16497" y="20603"/>
                  </a:lnTo>
                  <a:lnTo>
                    <a:pt x="17854" y="21080"/>
                  </a:lnTo>
                  <a:lnTo>
                    <a:pt x="18330" y="21080"/>
                  </a:lnTo>
                  <a:lnTo>
                    <a:pt x="18770" y="21996"/>
                  </a:lnTo>
                  <a:lnTo>
                    <a:pt x="19247" y="21996"/>
                  </a:lnTo>
                  <a:lnTo>
                    <a:pt x="19687" y="22436"/>
                  </a:lnTo>
                  <a:lnTo>
                    <a:pt x="21080" y="22436"/>
                  </a:lnTo>
                  <a:lnTo>
                    <a:pt x="21996" y="22913"/>
                  </a:lnTo>
                  <a:lnTo>
                    <a:pt x="21996" y="23353"/>
                  </a:lnTo>
                  <a:lnTo>
                    <a:pt x="22436" y="23829"/>
                  </a:lnTo>
                  <a:lnTo>
                    <a:pt x="22913" y="23829"/>
                  </a:lnTo>
                  <a:lnTo>
                    <a:pt x="22913" y="24746"/>
                  </a:lnTo>
                  <a:lnTo>
                    <a:pt x="23829" y="24746"/>
                  </a:lnTo>
                  <a:lnTo>
                    <a:pt x="23829" y="25186"/>
                  </a:lnTo>
                  <a:lnTo>
                    <a:pt x="24746" y="25186"/>
                  </a:lnTo>
                  <a:lnTo>
                    <a:pt x="24746" y="24269"/>
                  </a:lnTo>
                  <a:lnTo>
                    <a:pt x="24746" y="23829"/>
                  </a:lnTo>
                  <a:lnTo>
                    <a:pt x="24746" y="23353"/>
                  </a:lnTo>
                  <a:lnTo>
                    <a:pt x="24746" y="22913"/>
                  </a:lnTo>
                  <a:lnTo>
                    <a:pt x="25186" y="22436"/>
                  </a:lnTo>
                  <a:lnTo>
                    <a:pt x="25662" y="21996"/>
                  </a:lnTo>
                  <a:lnTo>
                    <a:pt x="26579" y="21520"/>
                  </a:lnTo>
                  <a:lnTo>
                    <a:pt x="27019" y="21996"/>
                  </a:lnTo>
                  <a:lnTo>
                    <a:pt x="27495" y="22436"/>
                  </a:lnTo>
                  <a:lnTo>
                    <a:pt x="28852" y="22436"/>
                  </a:lnTo>
                  <a:lnTo>
                    <a:pt x="28852" y="22913"/>
                  </a:lnTo>
                  <a:lnTo>
                    <a:pt x="29328" y="23829"/>
                  </a:lnTo>
                  <a:lnTo>
                    <a:pt x="29328" y="24269"/>
                  </a:lnTo>
                  <a:lnTo>
                    <a:pt x="28852" y="24746"/>
                  </a:lnTo>
                  <a:lnTo>
                    <a:pt x="28852" y="25186"/>
                  </a:lnTo>
                  <a:lnTo>
                    <a:pt x="28852" y="26579"/>
                  </a:lnTo>
                  <a:lnTo>
                    <a:pt x="29328" y="27019"/>
                  </a:lnTo>
                  <a:lnTo>
                    <a:pt x="29328" y="27495"/>
                  </a:lnTo>
                  <a:lnTo>
                    <a:pt x="29768" y="28412"/>
                  </a:lnTo>
                  <a:lnTo>
                    <a:pt x="30245" y="28412"/>
                  </a:lnTo>
                  <a:lnTo>
                    <a:pt x="30245" y="29328"/>
                  </a:lnTo>
                  <a:lnTo>
                    <a:pt x="30685" y="29768"/>
                  </a:lnTo>
                  <a:lnTo>
                    <a:pt x="31161" y="29328"/>
                  </a:lnTo>
                  <a:lnTo>
                    <a:pt x="31601" y="29328"/>
                  </a:lnTo>
                  <a:lnTo>
                    <a:pt x="31601" y="28852"/>
                  </a:lnTo>
                  <a:lnTo>
                    <a:pt x="31601" y="28412"/>
                  </a:lnTo>
                  <a:lnTo>
                    <a:pt x="32078" y="28852"/>
                  </a:lnTo>
                  <a:lnTo>
                    <a:pt x="32078" y="29328"/>
                  </a:lnTo>
                  <a:lnTo>
                    <a:pt x="32994" y="28852"/>
                  </a:lnTo>
                  <a:lnTo>
                    <a:pt x="33434" y="28852"/>
                  </a:lnTo>
                  <a:lnTo>
                    <a:pt x="34351" y="28412"/>
                  </a:lnTo>
                  <a:lnTo>
                    <a:pt x="35744" y="28412"/>
                  </a:lnTo>
                  <a:lnTo>
                    <a:pt x="35744" y="27935"/>
                  </a:lnTo>
                  <a:lnTo>
                    <a:pt x="36184" y="27495"/>
                  </a:lnTo>
                  <a:lnTo>
                    <a:pt x="36660" y="27935"/>
                  </a:lnTo>
                  <a:lnTo>
                    <a:pt x="38017" y="27935"/>
                  </a:lnTo>
                  <a:lnTo>
                    <a:pt x="38493" y="27019"/>
                  </a:lnTo>
                  <a:lnTo>
                    <a:pt x="38933" y="26579"/>
                  </a:lnTo>
                  <a:lnTo>
                    <a:pt x="39850" y="26102"/>
                  </a:lnTo>
                  <a:lnTo>
                    <a:pt x="38933" y="25662"/>
                  </a:lnTo>
                  <a:lnTo>
                    <a:pt x="39410" y="25186"/>
                  </a:lnTo>
                  <a:lnTo>
                    <a:pt x="39410" y="24746"/>
                  </a:lnTo>
                  <a:lnTo>
                    <a:pt x="38933" y="24269"/>
                  </a:lnTo>
                  <a:lnTo>
                    <a:pt x="38493" y="23829"/>
                  </a:lnTo>
                  <a:lnTo>
                    <a:pt x="38017" y="23353"/>
                  </a:lnTo>
                  <a:lnTo>
                    <a:pt x="37577" y="22913"/>
                  </a:lnTo>
                  <a:lnTo>
                    <a:pt x="37100" y="22436"/>
                  </a:lnTo>
                  <a:lnTo>
                    <a:pt x="36184" y="21996"/>
                  </a:lnTo>
                  <a:lnTo>
                    <a:pt x="35744" y="21080"/>
                  </a:lnTo>
                  <a:lnTo>
                    <a:pt x="35744" y="20603"/>
                  </a:lnTo>
                  <a:lnTo>
                    <a:pt x="35744" y="19687"/>
                  </a:lnTo>
                  <a:lnTo>
                    <a:pt x="36184" y="19247"/>
                  </a:lnTo>
                  <a:lnTo>
                    <a:pt x="36184" y="18330"/>
                  </a:lnTo>
                  <a:lnTo>
                    <a:pt x="36184" y="17854"/>
                  </a:lnTo>
                  <a:lnTo>
                    <a:pt x="37100" y="17414"/>
                  </a:lnTo>
                  <a:lnTo>
                    <a:pt x="37100" y="16937"/>
                  </a:lnTo>
                  <a:lnTo>
                    <a:pt x="37577" y="16497"/>
                  </a:lnTo>
                  <a:lnTo>
                    <a:pt x="37100" y="16021"/>
                  </a:lnTo>
                  <a:lnTo>
                    <a:pt x="36184" y="16021"/>
                  </a:lnTo>
                  <a:lnTo>
                    <a:pt x="36184" y="15581"/>
                  </a:lnTo>
                  <a:lnTo>
                    <a:pt x="35744" y="15104"/>
                  </a:lnTo>
                  <a:lnTo>
                    <a:pt x="35267" y="14188"/>
                  </a:lnTo>
                  <a:lnTo>
                    <a:pt x="34827" y="13271"/>
                  </a:lnTo>
                  <a:lnTo>
                    <a:pt x="35267" y="13271"/>
                  </a:lnTo>
                  <a:lnTo>
                    <a:pt x="35744" y="12355"/>
                  </a:lnTo>
                  <a:lnTo>
                    <a:pt x="36660" y="11915"/>
                  </a:lnTo>
                  <a:lnTo>
                    <a:pt x="36660" y="11438"/>
                  </a:lnTo>
                  <a:lnTo>
                    <a:pt x="36184" y="10522"/>
                  </a:lnTo>
                  <a:lnTo>
                    <a:pt x="35744" y="10522"/>
                  </a:lnTo>
                  <a:lnTo>
                    <a:pt x="35744" y="10082"/>
                  </a:lnTo>
                  <a:lnTo>
                    <a:pt x="36184" y="9605"/>
                  </a:lnTo>
                  <a:lnTo>
                    <a:pt x="35744" y="9165"/>
                  </a:lnTo>
                  <a:lnTo>
                    <a:pt x="34827" y="9605"/>
                  </a:lnTo>
                  <a:lnTo>
                    <a:pt x="34351" y="10082"/>
                  </a:lnTo>
                  <a:lnTo>
                    <a:pt x="32994" y="9605"/>
                  </a:lnTo>
                  <a:lnTo>
                    <a:pt x="32518" y="9165"/>
                  </a:lnTo>
                  <a:lnTo>
                    <a:pt x="32078" y="9165"/>
                  </a:lnTo>
                  <a:lnTo>
                    <a:pt x="32078" y="9605"/>
                  </a:lnTo>
                  <a:lnTo>
                    <a:pt x="30685" y="9605"/>
                  </a:lnTo>
                  <a:lnTo>
                    <a:pt x="30685" y="9165"/>
                  </a:lnTo>
                  <a:lnTo>
                    <a:pt x="30685" y="8689"/>
                  </a:lnTo>
                  <a:lnTo>
                    <a:pt x="31161" y="7772"/>
                  </a:lnTo>
                  <a:lnTo>
                    <a:pt x="31161" y="7332"/>
                  </a:lnTo>
                  <a:lnTo>
                    <a:pt x="30685" y="6856"/>
                  </a:lnTo>
                  <a:lnTo>
                    <a:pt x="30245" y="6416"/>
                  </a:lnTo>
                  <a:lnTo>
                    <a:pt x="29768" y="6416"/>
                  </a:lnTo>
                  <a:lnTo>
                    <a:pt x="28852" y="6856"/>
                  </a:lnTo>
                  <a:lnTo>
                    <a:pt x="28852" y="5499"/>
                  </a:lnTo>
                  <a:lnTo>
                    <a:pt x="28412" y="5023"/>
                  </a:lnTo>
                  <a:lnTo>
                    <a:pt x="28412" y="4583"/>
                  </a:lnTo>
                  <a:lnTo>
                    <a:pt x="28412" y="3666"/>
                  </a:lnTo>
                  <a:lnTo>
                    <a:pt x="28412" y="3190"/>
                  </a:lnTo>
                  <a:lnTo>
                    <a:pt x="27495" y="3190"/>
                  </a:lnTo>
                  <a:lnTo>
                    <a:pt x="27495" y="2273"/>
                  </a:lnTo>
                  <a:lnTo>
                    <a:pt x="27019" y="2273"/>
                  </a:lnTo>
                  <a:lnTo>
                    <a:pt x="26102" y="1833"/>
                  </a:lnTo>
                  <a:lnTo>
                    <a:pt x="25662" y="1833"/>
                  </a:lnTo>
                  <a:lnTo>
                    <a:pt x="25186" y="2273"/>
                  </a:lnTo>
                  <a:lnTo>
                    <a:pt x="24269" y="2750"/>
                  </a:lnTo>
                  <a:lnTo>
                    <a:pt x="23829" y="2273"/>
                  </a:lnTo>
                  <a:lnTo>
                    <a:pt x="22436" y="2750"/>
                  </a:lnTo>
                  <a:lnTo>
                    <a:pt x="21996" y="3190"/>
                  </a:lnTo>
                  <a:lnTo>
                    <a:pt x="21520" y="3666"/>
                  </a:lnTo>
                  <a:lnTo>
                    <a:pt x="20163" y="3666"/>
                  </a:lnTo>
                  <a:lnTo>
                    <a:pt x="19687" y="4583"/>
                  </a:lnTo>
                  <a:lnTo>
                    <a:pt x="19247" y="5023"/>
                  </a:lnTo>
                  <a:lnTo>
                    <a:pt x="16497" y="5023"/>
                  </a:lnTo>
                  <a:lnTo>
                    <a:pt x="16021" y="4583"/>
                  </a:lnTo>
                  <a:lnTo>
                    <a:pt x="15581" y="4583"/>
                  </a:lnTo>
                  <a:lnTo>
                    <a:pt x="15581" y="4106"/>
                  </a:lnTo>
                  <a:lnTo>
                    <a:pt x="15104" y="4106"/>
                  </a:lnTo>
                  <a:lnTo>
                    <a:pt x="14664" y="3666"/>
                  </a:lnTo>
                  <a:lnTo>
                    <a:pt x="13748" y="3190"/>
                  </a:lnTo>
                  <a:lnTo>
                    <a:pt x="13271" y="2750"/>
                  </a:lnTo>
                  <a:lnTo>
                    <a:pt x="12831" y="2273"/>
                  </a:lnTo>
                  <a:lnTo>
                    <a:pt x="12831" y="1833"/>
                  </a:lnTo>
                  <a:lnTo>
                    <a:pt x="12831" y="1357"/>
                  </a:lnTo>
                  <a:lnTo>
                    <a:pt x="12355" y="917"/>
                  </a:lnTo>
                  <a:lnTo>
                    <a:pt x="11915" y="440"/>
                  </a:lnTo>
                  <a:lnTo>
                    <a:pt x="11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45" name="Google Shape;7145;p91"/>
            <p:cNvSpPr/>
            <p:nvPr/>
          </p:nvSpPr>
          <p:spPr>
            <a:xfrm>
              <a:off x="1856450" y="4443050"/>
              <a:ext cx="45850" cy="45850"/>
            </a:xfrm>
            <a:custGeom>
              <a:avLst/>
              <a:gdLst/>
              <a:ahLst/>
              <a:cxnLst/>
              <a:rect l="l" t="t" r="r" b="b"/>
              <a:pathLst>
                <a:path w="1834" h="1834" extrusionOk="0">
                  <a:moveTo>
                    <a:pt x="917" y="0"/>
                  </a:moveTo>
                  <a:lnTo>
                    <a:pt x="440" y="440"/>
                  </a:lnTo>
                  <a:lnTo>
                    <a:pt x="0" y="440"/>
                  </a:lnTo>
                  <a:lnTo>
                    <a:pt x="0" y="917"/>
                  </a:lnTo>
                  <a:lnTo>
                    <a:pt x="0" y="1833"/>
                  </a:lnTo>
                  <a:lnTo>
                    <a:pt x="1833" y="1833"/>
                  </a:lnTo>
                  <a:lnTo>
                    <a:pt x="1833" y="1357"/>
                  </a:lnTo>
                  <a:lnTo>
                    <a:pt x="1833" y="440"/>
                  </a:lnTo>
                  <a:lnTo>
                    <a:pt x="13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46" name="Google Shape;7146;p91"/>
            <p:cNvSpPr/>
            <p:nvPr/>
          </p:nvSpPr>
          <p:spPr>
            <a:xfrm>
              <a:off x="2692300" y="3904150"/>
              <a:ext cx="34850" cy="45850"/>
            </a:xfrm>
            <a:custGeom>
              <a:avLst/>
              <a:gdLst/>
              <a:ahLst/>
              <a:cxnLst/>
              <a:rect l="l" t="t" r="r" b="b"/>
              <a:pathLst>
                <a:path w="1394" h="1834" extrusionOk="0">
                  <a:moveTo>
                    <a:pt x="477" y="0"/>
                  </a:moveTo>
                  <a:lnTo>
                    <a:pt x="477" y="477"/>
                  </a:lnTo>
                  <a:lnTo>
                    <a:pt x="0" y="477"/>
                  </a:lnTo>
                  <a:lnTo>
                    <a:pt x="0" y="1393"/>
                  </a:lnTo>
                  <a:lnTo>
                    <a:pt x="477" y="1833"/>
                  </a:lnTo>
                  <a:lnTo>
                    <a:pt x="1394" y="1833"/>
                  </a:lnTo>
                  <a:lnTo>
                    <a:pt x="1394" y="1393"/>
                  </a:lnTo>
                  <a:lnTo>
                    <a:pt x="1394" y="477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47" name="Google Shape;7147;p91"/>
            <p:cNvSpPr/>
            <p:nvPr/>
          </p:nvSpPr>
          <p:spPr>
            <a:xfrm>
              <a:off x="4181625" y="5313725"/>
              <a:ext cx="343700" cy="125575"/>
            </a:xfrm>
            <a:custGeom>
              <a:avLst/>
              <a:gdLst/>
              <a:ahLst/>
              <a:cxnLst/>
              <a:rect l="l" t="t" r="r" b="b"/>
              <a:pathLst>
                <a:path w="13748" h="5023" extrusionOk="0">
                  <a:moveTo>
                    <a:pt x="917" y="0"/>
                  </a:moveTo>
                  <a:lnTo>
                    <a:pt x="0" y="440"/>
                  </a:lnTo>
                  <a:lnTo>
                    <a:pt x="0" y="1357"/>
                  </a:lnTo>
                  <a:lnTo>
                    <a:pt x="0" y="3190"/>
                  </a:lnTo>
                  <a:lnTo>
                    <a:pt x="1833" y="3190"/>
                  </a:lnTo>
                  <a:lnTo>
                    <a:pt x="4583" y="2750"/>
                  </a:lnTo>
                  <a:lnTo>
                    <a:pt x="6892" y="3190"/>
                  </a:lnTo>
                  <a:lnTo>
                    <a:pt x="6892" y="5023"/>
                  </a:lnTo>
                  <a:lnTo>
                    <a:pt x="10558" y="3190"/>
                  </a:lnTo>
                  <a:lnTo>
                    <a:pt x="13748" y="3190"/>
                  </a:lnTo>
                  <a:lnTo>
                    <a:pt x="13748" y="1833"/>
                  </a:lnTo>
                  <a:lnTo>
                    <a:pt x="12391" y="2273"/>
                  </a:lnTo>
                  <a:lnTo>
                    <a:pt x="10998" y="1357"/>
                  </a:lnTo>
                  <a:lnTo>
                    <a:pt x="10082" y="1833"/>
                  </a:lnTo>
                  <a:lnTo>
                    <a:pt x="7332" y="1833"/>
                  </a:lnTo>
                  <a:lnTo>
                    <a:pt x="7332" y="917"/>
                  </a:lnTo>
                  <a:lnTo>
                    <a:pt x="6416" y="917"/>
                  </a:lnTo>
                  <a:lnTo>
                    <a:pt x="4583" y="1357"/>
                  </a:lnTo>
                  <a:lnTo>
                    <a:pt x="3226" y="1357"/>
                  </a:lnTo>
                  <a:lnTo>
                    <a:pt x="3226" y="440"/>
                  </a:lnTo>
                  <a:lnTo>
                    <a:pt x="2750" y="440"/>
                  </a:lnTo>
                  <a:lnTo>
                    <a:pt x="2750" y="917"/>
                  </a:lnTo>
                  <a:lnTo>
                    <a:pt x="1393" y="917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48" name="Google Shape;7148;p91"/>
            <p:cNvSpPr/>
            <p:nvPr/>
          </p:nvSpPr>
          <p:spPr>
            <a:xfrm>
              <a:off x="3173475" y="5393450"/>
              <a:ext cx="45850" cy="34850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0" y="1"/>
                  </a:moveTo>
                  <a:lnTo>
                    <a:pt x="0" y="478"/>
                  </a:lnTo>
                  <a:lnTo>
                    <a:pt x="477" y="1394"/>
                  </a:lnTo>
                  <a:lnTo>
                    <a:pt x="1833" y="1394"/>
                  </a:lnTo>
                  <a:lnTo>
                    <a:pt x="1833" y="917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49" name="Google Shape;7149;p91"/>
            <p:cNvSpPr/>
            <p:nvPr/>
          </p:nvSpPr>
          <p:spPr>
            <a:xfrm>
              <a:off x="3150550" y="5382475"/>
              <a:ext cx="11950" cy="11000"/>
            </a:xfrm>
            <a:custGeom>
              <a:avLst/>
              <a:gdLst/>
              <a:ahLst/>
              <a:cxnLst/>
              <a:rect l="l" t="t" r="r" b="b"/>
              <a:pathLst>
                <a:path w="478" h="440" extrusionOk="0">
                  <a:moveTo>
                    <a:pt x="1" y="0"/>
                  </a:moveTo>
                  <a:lnTo>
                    <a:pt x="1" y="440"/>
                  </a:lnTo>
                  <a:lnTo>
                    <a:pt x="477" y="44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150" name="Google Shape;7150;p91"/>
            <p:cNvSpPr/>
            <p:nvPr/>
          </p:nvSpPr>
          <p:spPr>
            <a:xfrm>
              <a:off x="5098125" y="5233075"/>
              <a:ext cx="286900" cy="206225"/>
            </a:xfrm>
            <a:custGeom>
              <a:avLst/>
              <a:gdLst/>
              <a:ahLst/>
              <a:cxnLst/>
              <a:rect l="l" t="t" r="r" b="b"/>
              <a:pathLst>
                <a:path w="11476" h="8249" extrusionOk="0">
                  <a:moveTo>
                    <a:pt x="11475" y="0"/>
                  </a:moveTo>
                  <a:lnTo>
                    <a:pt x="11475" y="0"/>
                  </a:lnTo>
                  <a:cubicBezTo>
                    <a:pt x="11475" y="0"/>
                    <a:pt x="9642" y="477"/>
                    <a:pt x="8726" y="1393"/>
                  </a:cubicBezTo>
                  <a:cubicBezTo>
                    <a:pt x="7809" y="2310"/>
                    <a:pt x="5059" y="3226"/>
                    <a:pt x="5059" y="3226"/>
                  </a:cubicBezTo>
                  <a:lnTo>
                    <a:pt x="2750" y="3226"/>
                  </a:lnTo>
                  <a:lnTo>
                    <a:pt x="2750" y="5059"/>
                  </a:lnTo>
                  <a:lnTo>
                    <a:pt x="1393" y="5059"/>
                  </a:lnTo>
                  <a:cubicBezTo>
                    <a:pt x="1393" y="5059"/>
                    <a:pt x="2310" y="5499"/>
                    <a:pt x="1393" y="5976"/>
                  </a:cubicBezTo>
                  <a:cubicBezTo>
                    <a:pt x="1235" y="6123"/>
                    <a:pt x="1027" y="6172"/>
                    <a:pt x="820" y="6172"/>
                  </a:cubicBezTo>
                  <a:cubicBezTo>
                    <a:pt x="408" y="6172"/>
                    <a:pt x="1" y="5976"/>
                    <a:pt x="0" y="5976"/>
                  </a:cubicBezTo>
                  <a:lnTo>
                    <a:pt x="0" y="5976"/>
                  </a:lnTo>
                  <a:cubicBezTo>
                    <a:pt x="496" y="7699"/>
                    <a:pt x="1398" y="8096"/>
                    <a:pt x="2122" y="8096"/>
                  </a:cubicBezTo>
                  <a:cubicBezTo>
                    <a:pt x="2739" y="8096"/>
                    <a:pt x="3226" y="7809"/>
                    <a:pt x="3226" y="7809"/>
                  </a:cubicBezTo>
                  <a:lnTo>
                    <a:pt x="4583" y="8249"/>
                  </a:lnTo>
                  <a:lnTo>
                    <a:pt x="6893" y="5976"/>
                  </a:lnTo>
                  <a:lnTo>
                    <a:pt x="6893" y="5059"/>
                  </a:lnTo>
                  <a:lnTo>
                    <a:pt x="9642" y="4583"/>
                  </a:lnTo>
                  <a:cubicBezTo>
                    <a:pt x="9642" y="4583"/>
                    <a:pt x="8726" y="4583"/>
                    <a:pt x="8249" y="3666"/>
                  </a:cubicBezTo>
                  <a:cubicBezTo>
                    <a:pt x="7809" y="2310"/>
                    <a:pt x="9165" y="1393"/>
                    <a:pt x="9165" y="1393"/>
                  </a:cubicBezTo>
                  <a:lnTo>
                    <a:pt x="114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</p:grpSp>
      <p:grpSp>
        <p:nvGrpSpPr>
          <p:cNvPr id="7151" name="Google Shape;7151;p91"/>
          <p:cNvGrpSpPr/>
          <p:nvPr/>
        </p:nvGrpSpPr>
        <p:grpSpPr>
          <a:xfrm>
            <a:off x="4679863" y="3933461"/>
            <a:ext cx="349814" cy="349874"/>
            <a:chOff x="3128763" y="3236188"/>
            <a:chExt cx="602400" cy="602400"/>
          </a:xfrm>
        </p:grpSpPr>
        <p:sp>
          <p:nvSpPr>
            <p:cNvPr id="7152" name="Google Shape;7152;p91"/>
            <p:cNvSpPr/>
            <p:nvPr/>
          </p:nvSpPr>
          <p:spPr>
            <a:xfrm>
              <a:off x="3128763" y="3236188"/>
              <a:ext cx="602400" cy="602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53" name="Google Shape;7153;p91"/>
            <p:cNvGrpSpPr/>
            <p:nvPr/>
          </p:nvGrpSpPr>
          <p:grpSpPr>
            <a:xfrm>
              <a:off x="3186001" y="3293427"/>
              <a:ext cx="487917" cy="487955"/>
              <a:chOff x="3225201" y="3362002"/>
              <a:chExt cx="487917" cy="487955"/>
            </a:xfrm>
          </p:grpSpPr>
          <p:sp>
            <p:nvSpPr>
              <p:cNvPr id="7154" name="Google Shape;7154;p91"/>
              <p:cNvSpPr/>
              <p:nvPr/>
            </p:nvSpPr>
            <p:spPr>
              <a:xfrm>
                <a:off x="3253192" y="3718918"/>
                <a:ext cx="432959" cy="131040"/>
              </a:xfrm>
              <a:custGeom>
                <a:avLst/>
                <a:gdLst/>
                <a:ahLst/>
                <a:cxnLst/>
                <a:rect l="l" t="t" r="r" b="b"/>
                <a:pathLst>
                  <a:path w="13117" h="3970" extrusionOk="0">
                    <a:moveTo>
                      <a:pt x="0" y="0"/>
                    </a:moveTo>
                    <a:cubicBezTo>
                      <a:pt x="1212" y="2363"/>
                      <a:pt x="3696" y="3969"/>
                      <a:pt x="6543" y="3969"/>
                    </a:cubicBezTo>
                    <a:cubicBezTo>
                      <a:pt x="9390" y="3969"/>
                      <a:pt x="11874" y="2363"/>
                      <a:pt x="13117" y="0"/>
                    </a:cubicBezTo>
                    <a:close/>
                  </a:path>
                </a:pathLst>
              </a:custGeom>
              <a:solidFill>
                <a:srgbClr val="FF66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5" name="Google Shape;7155;p91"/>
              <p:cNvSpPr/>
              <p:nvPr/>
            </p:nvSpPr>
            <p:spPr>
              <a:xfrm>
                <a:off x="3254215" y="3362002"/>
                <a:ext cx="429956" cy="128993"/>
              </a:xfrm>
              <a:custGeom>
                <a:avLst/>
                <a:gdLst/>
                <a:ahLst/>
                <a:cxnLst/>
                <a:rect l="l" t="t" r="r" b="b"/>
                <a:pathLst>
                  <a:path w="13026" h="3908" extrusionOk="0">
                    <a:moveTo>
                      <a:pt x="6512" y="1"/>
                    </a:moveTo>
                    <a:cubicBezTo>
                      <a:pt x="3696" y="1"/>
                      <a:pt x="1241" y="1576"/>
                      <a:pt x="1" y="3907"/>
                    </a:cubicBezTo>
                    <a:lnTo>
                      <a:pt x="13025" y="3907"/>
                    </a:lnTo>
                    <a:cubicBezTo>
                      <a:pt x="11782" y="1576"/>
                      <a:pt x="9330" y="1"/>
                      <a:pt x="6512" y="1"/>
                    </a:cubicBezTo>
                    <a:close/>
                  </a:path>
                </a:pathLst>
              </a:custGeom>
              <a:solidFill>
                <a:srgbClr val="FF66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6" name="Google Shape;7156;p91"/>
              <p:cNvSpPr/>
              <p:nvPr/>
            </p:nvSpPr>
            <p:spPr>
              <a:xfrm>
                <a:off x="3225201" y="3490965"/>
                <a:ext cx="487917" cy="227983"/>
              </a:xfrm>
              <a:custGeom>
                <a:avLst/>
                <a:gdLst/>
                <a:ahLst/>
                <a:cxnLst/>
                <a:rect l="l" t="t" r="r" b="b"/>
                <a:pathLst>
                  <a:path w="14782" h="6907" extrusionOk="0">
                    <a:moveTo>
                      <a:pt x="880" y="0"/>
                    </a:moveTo>
                    <a:cubicBezTo>
                      <a:pt x="334" y="1030"/>
                      <a:pt x="0" y="2242"/>
                      <a:pt x="0" y="3485"/>
                    </a:cubicBezTo>
                    <a:cubicBezTo>
                      <a:pt x="0" y="4725"/>
                      <a:pt x="303" y="5876"/>
                      <a:pt x="848" y="6906"/>
                    </a:cubicBezTo>
                    <a:lnTo>
                      <a:pt x="13965" y="6906"/>
                    </a:lnTo>
                    <a:cubicBezTo>
                      <a:pt x="14479" y="5876"/>
                      <a:pt x="14781" y="4725"/>
                      <a:pt x="14781" y="3485"/>
                    </a:cubicBezTo>
                    <a:cubicBezTo>
                      <a:pt x="14781" y="2242"/>
                      <a:pt x="14479" y="1030"/>
                      <a:pt x="13904" y="0"/>
                    </a:cubicBez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57" name="Google Shape;7157;p91"/>
          <p:cNvGrpSpPr/>
          <p:nvPr/>
        </p:nvGrpSpPr>
        <p:grpSpPr>
          <a:xfrm>
            <a:off x="5223186" y="3512007"/>
            <a:ext cx="349814" cy="349874"/>
            <a:chOff x="783775" y="1969225"/>
            <a:chExt cx="602400" cy="602400"/>
          </a:xfrm>
        </p:grpSpPr>
        <p:sp>
          <p:nvSpPr>
            <p:cNvPr id="7158" name="Google Shape;7158;p91"/>
            <p:cNvSpPr/>
            <p:nvPr/>
          </p:nvSpPr>
          <p:spPr>
            <a:xfrm>
              <a:off x="783775" y="1969225"/>
              <a:ext cx="602400" cy="602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59" name="Google Shape;7159;p91"/>
            <p:cNvGrpSpPr/>
            <p:nvPr/>
          </p:nvGrpSpPr>
          <p:grpSpPr>
            <a:xfrm>
              <a:off x="840518" y="2025971"/>
              <a:ext cx="488913" cy="488907"/>
              <a:chOff x="849150" y="2052575"/>
              <a:chExt cx="488913" cy="488907"/>
            </a:xfrm>
          </p:grpSpPr>
          <p:sp>
            <p:nvSpPr>
              <p:cNvPr id="7160" name="Google Shape;7160;p91"/>
              <p:cNvSpPr/>
              <p:nvPr/>
            </p:nvSpPr>
            <p:spPr>
              <a:xfrm>
                <a:off x="849150" y="2092581"/>
                <a:ext cx="112027" cy="408897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12388" extrusionOk="0">
                    <a:moveTo>
                      <a:pt x="3393" y="0"/>
                    </a:moveTo>
                    <a:cubicBezTo>
                      <a:pt x="1362" y="1302"/>
                      <a:pt x="1" y="3604"/>
                      <a:pt x="1" y="6179"/>
                    </a:cubicBezTo>
                    <a:cubicBezTo>
                      <a:pt x="1" y="8784"/>
                      <a:pt x="1362" y="11086"/>
                      <a:pt x="3393" y="12387"/>
                    </a:cubicBezTo>
                    <a:lnTo>
                      <a:pt x="3393" y="0"/>
                    </a:lnTo>
                    <a:close/>
                  </a:path>
                </a:pathLst>
              </a:custGeom>
              <a:solidFill>
                <a:srgbClr val="63A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1" name="Google Shape;7161;p91"/>
              <p:cNvSpPr/>
              <p:nvPr/>
            </p:nvSpPr>
            <p:spPr>
              <a:xfrm>
                <a:off x="1228049" y="2093538"/>
                <a:ext cx="110014" cy="406982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12330" extrusionOk="0">
                    <a:moveTo>
                      <a:pt x="0" y="0"/>
                    </a:moveTo>
                    <a:lnTo>
                      <a:pt x="0" y="12329"/>
                    </a:lnTo>
                    <a:cubicBezTo>
                      <a:pt x="1999" y="10997"/>
                      <a:pt x="3332" y="8724"/>
                      <a:pt x="3332" y="6150"/>
                    </a:cubicBezTo>
                    <a:cubicBezTo>
                      <a:pt x="3332" y="3575"/>
                      <a:pt x="1999" y="1333"/>
                      <a:pt x="0" y="0"/>
                    </a:cubicBezTo>
                    <a:close/>
                  </a:path>
                </a:pathLst>
              </a:custGeom>
              <a:solidFill>
                <a:srgbClr val="FF66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2" name="Google Shape;7162;p91"/>
              <p:cNvSpPr/>
              <p:nvPr/>
            </p:nvSpPr>
            <p:spPr>
              <a:xfrm>
                <a:off x="961146" y="2052575"/>
                <a:ext cx="266932" cy="488907"/>
              </a:xfrm>
              <a:custGeom>
                <a:avLst/>
                <a:gdLst/>
                <a:ahLst/>
                <a:cxnLst/>
                <a:rect l="l" t="t" r="r" b="b"/>
                <a:pathLst>
                  <a:path w="8087" h="14812" extrusionOk="0">
                    <a:moveTo>
                      <a:pt x="4027" y="1"/>
                    </a:moveTo>
                    <a:cubicBezTo>
                      <a:pt x="2544" y="1"/>
                      <a:pt x="1151" y="454"/>
                      <a:pt x="0" y="1212"/>
                    </a:cubicBezTo>
                    <a:lnTo>
                      <a:pt x="0" y="13599"/>
                    </a:lnTo>
                    <a:cubicBezTo>
                      <a:pt x="1151" y="14358"/>
                      <a:pt x="2544" y="14811"/>
                      <a:pt x="4027" y="14811"/>
                    </a:cubicBezTo>
                    <a:cubicBezTo>
                      <a:pt x="4180" y="14811"/>
                      <a:pt x="4330" y="14782"/>
                      <a:pt x="4483" y="14782"/>
                    </a:cubicBezTo>
                    <a:cubicBezTo>
                      <a:pt x="5816" y="14690"/>
                      <a:pt x="7056" y="14266"/>
                      <a:pt x="8086" y="13570"/>
                    </a:cubicBezTo>
                    <a:lnTo>
                      <a:pt x="8086" y="1241"/>
                    </a:lnTo>
                    <a:cubicBezTo>
                      <a:pt x="7056" y="546"/>
                      <a:pt x="5816" y="122"/>
                      <a:pt x="4483" y="30"/>
                    </a:cubicBezTo>
                    <a:cubicBezTo>
                      <a:pt x="4330" y="30"/>
                      <a:pt x="4180" y="1"/>
                      <a:pt x="40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63" name="Google Shape;7163;p91"/>
          <p:cNvGrpSpPr/>
          <p:nvPr/>
        </p:nvGrpSpPr>
        <p:grpSpPr>
          <a:xfrm>
            <a:off x="5628220" y="3279303"/>
            <a:ext cx="349814" cy="349874"/>
            <a:chOff x="2181650" y="2696163"/>
            <a:chExt cx="602400" cy="602400"/>
          </a:xfrm>
        </p:grpSpPr>
        <p:sp>
          <p:nvSpPr>
            <p:cNvPr id="7164" name="Google Shape;7164;p91"/>
            <p:cNvSpPr/>
            <p:nvPr/>
          </p:nvSpPr>
          <p:spPr>
            <a:xfrm>
              <a:off x="2181650" y="2696163"/>
              <a:ext cx="602400" cy="602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65" name="Google Shape;7165;p91"/>
            <p:cNvGrpSpPr/>
            <p:nvPr/>
          </p:nvGrpSpPr>
          <p:grpSpPr>
            <a:xfrm>
              <a:off x="2238887" y="2753401"/>
              <a:ext cx="487950" cy="487922"/>
              <a:chOff x="2238887" y="2753401"/>
              <a:chExt cx="487950" cy="487922"/>
            </a:xfrm>
          </p:grpSpPr>
          <p:sp>
            <p:nvSpPr>
              <p:cNvPr id="7166" name="Google Shape;7166;p91"/>
              <p:cNvSpPr/>
              <p:nvPr/>
            </p:nvSpPr>
            <p:spPr>
              <a:xfrm>
                <a:off x="2253840" y="2753401"/>
                <a:ext cx="457946" cy="159030"/>
              </a:xfrm>
              <a:custGeom>
                <a:avLst/>
                <a:gdLst/>
                <a:ahLst/>
                <a:cxnLst/>
                <a:rect l="l" t="t" r="r" b="b"/>
                <a:pathLst>
                  <a:path w="13874" h="4818" extrusionOk="0">
                    <a:moveTo>
                      <a:pt x="6938" y="0"/>
                    </a:moveTo>
                    <a:cubicBezTo>
                      <a:pt x="3757" y="0"/>
                      <a:pt x="1031" y="2000"/>
                      <a:pt x="1" y="4818"/>
                    </a:cubicBezTo>
                    <a:lnTo>
                      <a:pt x="13873" y="4818"/>
                    </a:lnTo>
                    <a:cubicBezTo>
                      <a:pt x="12815" y="2000"/>
                      <a:pt x="10118" y="0"/>
                      <a:pt x="6938" y="0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7" name="Google Shape;7167;p91"/>
              <p:cNvSpPr/>
              <p:nvPr/>
            </p:nvSpPr>
            <p:spPr>
              <a:xfrm>
                <a:off x="2252883" y="3079322"/>
                <a:ext cx="459927" cy="162001"/>
              </a:xfrm>
              <a:custGeom>
                <a:avLst/>
                <a:gdLst/>
                <a:ahLst/>
                <a:cxnLst/>
                <a:rect l="l" t="t" r="r" b="b"/>
                <a:pathLst>
                  <a:path w="13934" h="4908" extrusionOk="0">
                    <a:moveTo>
                      <a:pt x="1" y="1"/>
                    </a:moveTo>
                    <a:cubicBezTo>
                      <a:pt x="1030" y="2848"/>
                      <a:pt x="3757" y="4908"/>
                      <a:pt x="6967" y="4908"/>
                    </a:cubicBezTo>
                    <a:cubicBezTo>
                      <a:pt x="10178" y="4908"/>
                      <a:pt x="12904" y="2848"/>
                      <a:pt x="13934" y="1"/>
                    </a:cubicBez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8" name="Google Shape;7168;p91"/>
              <p:cNvSpPr/>
              <p:nvPr/>
            </p:nvSpPr>
            <p:spPr>
              <a:xfrm>
                <a:off x="2238887" y="2912400"/>
                <a:ext cx="487950" cy="166952"/>
              </a:xfrm>
              <a:custGeom>
                <a:avLst/>
                <a:gdLst/>
                <a:ahLst/>
                <a:cxnLst/>
                <a:rect l="l" t="t" r="r" b="b"/>
                <a:pathLst>
                  <a:path w="14783" h="5058" extrusionOk="0">
                    <a:moveTo>
                      <a:pt x="454" y="1"/>
                    </a:moveTo>
                    <a:cubicBezTo>
                      <a:pt x="182" y="728"/>
                      <a:pt x="30" y="1515"/>
                      <a:pt x="1" y="2332"/>
                    </a:cubicBezTo>
                    <a:lnTo>
                      <a:pt x="1" y="2574"/>
                    </a:lnTo>
                    <a:cubicBezTo>
                      <a:pt x="1" y="3454"/>
                      <a:pt x="151" y="4270"/>
                      <a:pt x="425" y="5058"/>
                    </a:cubicBezTo>
                    <a:lnTo>
                      <a:pt x="14358" y="5058"/>
                    </a:lnTo>
                    <a:cubicBezTo>
                      <a:pt x="14629" y="4270"/>
                      <a:pt x="14782" y="3454"/>
                      <a:pt x="14782" y="2574"/>
                    </a:cubicBezTo>
                    <a:lnTo>
                      <a:pt x="14782" y="2332"/>
                    </a:lnTo>
                    <a:cubicBezTo>
                      <a:pt x="14751" y="1515"/>
                      <a:pt x="14600" y="728"/>
                      <a:pt x="14326" y="1"/>
                    </a:cubicBezTo>
                    <a:close/>
                  </a:path>
                </a:pathLst>
              </a:custGeom>
              <a:solidFill>
                <a:srgbClr val="FF66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69" name="Google Shape;7169;p91"/>
          <p:cNvGrpSpPr/>
          <p:nvPr/>
        </p:nvGrpSpPr>
        <p:grpSpPr>
          <a:xfrm>
            <a:off x="5851229" y="3933463"/>
            <a:ext cx="349814" cy="349874"/>
            <a:chOff x="1516750" y="3447050"/>
            <a:chExt cx="602400" cy="602400"/>
          </a:xfrm>
        </p:grpSpPr>
        <p:sp>
          <p:nvSpPr>
            <p:cNvPr id="7170" name="Google Shape;7170;p91"/>
            <p:cNvSpPr/>
            <p:nvPr/>
          </p:nvSpPr>
          <p:spPr>
            <a:xfrm>
              <a:off x="1516750" y="3447050"/>
              <a:ext cx="602400" cy="602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71" name="Google Shape;7171;p91"/>
            <p:cNvGrpSpPr/>
            <p:nvPr/>
          </p:nvGrpSpPr>
          <p:grpSpPr>
            <a:xfrm>
              <a:off x="1573974" y="3504267"/>
              <a:ext cx="487956" cy="487950"/>
              <a:chOff x="1573974" y="3504267"/>
              <a:chExt cx="487956" cy="487950"/>
            </a:xfrm>
          </p:grpSpPr>
          <p:sp>
            <p:nvSpPr>
              <p:cNvPr id="7172" name="Google Shape;7172;p91"/>
              <p:cNvSpPr/>
              <p:nvPr/>
            </p:nvSpPr>
            <p:spPr>
              <a:xfrm>
                <a:off x="1573974" y="3544272"/>
                <a:ext cx="111037" cy="408897"/>
              </a:xfrm>
              <a:custGeom>
                <a:avLst/>
                <a:gdLst/>
                <a:ahLst/>
                <a:cxnLst/>
                <a:rect l="l" t="t" r="r" b="b"/>
                <a:pathLst>
                  <a:path w="3364" h="12388" extrusionOk="0">
                    <a:moveTo>
                      <a:pt x="3364" y="1"/>
                    </a:moveTo>
                    <a:cubicBezTo>
                      <a:pt x="1333" y="1333"/>
                      <a:pt x="1" y="3604"/>
                      <a:pt x="1" y="6180"/>
                    </a:cubicBezTo>
                    <a:cubicBezTo>
                      <a:pt x="1" y="8784"/>
                      <a:pt x="1333" y="11055"/>
                      <a:pt x="3364" y="12388"/>
                    </a:cubicBezTo>
                    <a:lnTo>
                      <a:pt x="3364" y="1"/>
                    </a:lnTo>
                    <a:close/>
                  </a:path>
                </a:pathLst>
              </a:custGeom>
              <a:solidFill>
                <a:srgbClr val="52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3" name="Google Shape;7173;p91"/>
              <p:cNvSpPr/>
              <p:nvPr/>
            </p:nvSpPr>
            <p:spPr>
              <a:xfrm>
                <a:off x="1951916" y="3544272"/>
                <a:ext cx="110014" cy="408897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12388" extrusionOk="0">
                    <a:moveTo>
                      <a:pt x="0" y="1"/>
                    </a:moveTo>
                    <a:lnTo>
                      <a:pt x="0" y="12388"/>
                    </a:lnTo>
                    <a:cubicBezTo>
                      <a:pt x="1999" y="11055"/>
                      <a:pt x="3332" y="8784"/>
                      <a:pt x="3332" y="6180"/>
                    </a:cubicBezTo>
                    <a:cubicBezTo>
                      <a:pt x="3332" y="3604"/>
                      <a:pt x="1999" y="1333"/>
                      <a:pt x="0" y="1"/>
                    </a:cubicBezTo>
                    <a:close/>
                  </a:path>
                </a:pathLst>
              </a:custGeom>
              <a:solidFill>
                <a:srgbClr val="FF66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4" name="Google Shape;7174;p91"/>
              <p:cNvSpPr/>
              <p:nvPr/>
            </p:nvSpPr>
            <p:spPr>
              <a:xfrm>
                <a:off x="1684980" y="3504267"/>
                <a:ext cx="266965" cy="487950"/>
              </a:xfrm>
              <a:custGeom>
                <a:avLst/>
                <a:gdLst/>
                <a:ahLst/>
                <a:cxnLst/>
                <a:rect l="l" t="t" r="r" b="b"/>
                <a:pathLst>
                  <a:path w="8088" h="14783" extrusionOk="0">
                    <a:moveTo>
                      <a:pt x="4028" y="1"/>
                    </a:moveTo>
                    <a:cubicBezTo>
                      <a:pt x="2545" y="1"/>
                      <a:pt x="1152" y="454"/>
                      <a:pt x="1" y="1213"/>
                    </a:cubicBezTo>
                    <a:lnTo>
                      <a:pt x="1" y="13600"/>
                    </a:lnTo>
                    <a:cubicBezTo>
                      <a:pt x="1152" y="14358"/>
                      <a:pt x="2545" y="14782"/>
                      <a:pt x="4028" y="14782"/>
                    </a:cubicBezTo>
                    <a:lnTo>
                      <a:pt x="4452" y="14782"/>
                    </a:lnTo>
                    <a:cubicBezTo>
                      <a:pt x="5785" y="14722"/>
                      <a:pt x="7028" y="14266"/>
                      <a:pt x="8087" y="13600"/>
                    </a:cubicBezTo>
                    <a:lnTo>
                      <a:pt x="8087" y="1213"/>
                    </a:lnTo>
                    <a:cubicBezTo>
                      <a:pt x="7028" y="515"/>
                      <a:pt x="5785" y="91"/>
                      <a:pt x="4452" y="30"/>
                    </a:cubicBezTo>
                    <a:cubicBezTo>
                      <a:pt x="4331" y="30"/>
                      <a:pt x="4181" y="1"/>
                      <a:pt x="40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77" name="Google Shape;7177;p91"/>
          <p:cNvSpPr/>
          <p:nvPr/>
        </p:nvSpPr>
        <p:spPr>
          <a:xfrm rot="3946236" flipH="1">
            <a:off x="200528" y="3834734"/>
            <a:ext cx="850275" cy="1930367"/>
          </a:xfrm>
          <a:custGeom>
            <a:avLst/>
            <a:gdLst/>
            <a:ahLst/>
            <a:cxnLst/>
            <a:rect l="l" t="t" r="r" b="b"/>
            <a:pathLst>
              <a:path w="53622" h="80280" extrusionOk="0">
                <a:moveTo>
                  <a:pt x="0" y="0"/>
                </a:moveTo>
                <a:cubicBezTo>
                  <a:pt x="0" y="18491"/>
                  <a:pt x="21629" y="30413"/>
                  <a:pt x="35544" y="42591"/>
                </a:cubicBezTo>
                <a:cubicBezTo>
                  <a:pt x="46029" y="51767"/>
                  <a:pt x="53622" y="66347"/>
                  <a:pt x="53622" y="80280"/>
                </a:cubicBezTo>
              </a:path>
            </a:pathLst>
          </a:custGeom>
          <a:noFill/>
          <a:ln w="9525" cap="flat" cmpd="sng">
            <a:solidFill>
              <a:srgbClr val="09375F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7178" name="Google Shape;7178;p91"/>
          <p:cNvGrpSpPr/>
          <p:nvPr/>
        </p:nvGrpSpPr>
        <p:grpSpPr>
          <a:xfrm flipH="1">
            <a:off x="1677739" y="4186576"/>
            <a:ext cx="467765" cy="650704"/>
            <a:chOff x="2753425" y="1458525"/>
            <a:chExt cx="1851800" cy="2576025"/>
          </a:xfrm>
        </p:grpSpPr>
        <p:sp>
          <p:nvSpPr>
            <p:cNvPr id="7179" name="Google Shape;7179;p91"/>
            <p:cNvSpPr/>
            <p:nvPr/>
          </p:nvSpPr>
          <p:spPr>
            <a:xfrm>
              <a:off x="3755800" y="1458525"/>
              <a:ext cx="54625" cy="2224475"/>
            </a:xfrm>
            <a:custGeom>
              <a:avLst/>
              <a:gdLst/>
              <a:ahLst/>
              <a:cxnLst/>
              <a:rect l="l" t="t" r="r" b="b"/>
              <a:pathLst>
                <a:path w="2185" h="88979" extrusionOk="0">
                  <a:moveTo>
                    <a:pt x="1093" y="0"/>
                  </a:moveTo>
                  <a:cubicBezTo>
                    <a:pt x="405" y="0"/>
                    <a:pt x="1" y="546"/>
                    <a:pt x="1" y="1234"/>
                  </a:cubicBezTo>
                  <a:lnTo>
                    <a:pt x="1" y="87887"/>
                  </a:lnTo>
                  <a:cubicBezTo>
                    <a:pt x="1" y="88575"/>
                    <a:pt x="405" y="88979"/>
                    <a:pt x="1093" y="88979"/>
                  </a:cubicBezTo>
                  <a:cubicBezTo>
                    <a:pt x="1638" y="88979"/>
                    <a:pt x="2184" y="88575"/>
                    <a:pt x="2184" y="87887"/>
                  </a:cubicBezTo>
                  <a:lnTo>
                    <a:pt x="2184" y="1234"/>
                  </a:lnTo>
                  <a:cubicBezTo>
                    <a:pt x="2184" y="546"/>
                    <a:pt x="1638" y="0"/>
                    <a:pt x="1093" y="0"/>
                  </a:cubicBezTo>
                  <a:close/>
                </a:path>
              </a:pathLst>
            </a:custGeom>
            <a:solidFill>
              <a:srgbClr val="784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91"/>
            <p:cNvSpPr/>
            <p:nvPr/>
          </p:nvSpPr>
          <p:spPr>
            <a:xfrm>
              <a:off x="2793675" y="1554050"/>
              <a:ext cx="962150" cy="2019775"/>
            </a:xfrm>
            <a:custGeom>
              <a:avLst/>
              <a:gdLst/>
              <a:ahLst/>
              <a:cxnLst/>
              <a:rect l="l" t="t" r="r" b="b"/>
              <a:pathLst>
                <a:path w="38486" h="80791" extrusionOk="0">
                  <a:moveTo>
                    <a:pt x="38486" y="0"/>
                  </a:moveTo>
                  <a:cubicBezTo>
                    <a:pt x="2042" y="35210"/>
                    <a:pt x="1" y="78062"/>
                    <a:pt x="1" y="78062"/>
                  </a:cubicBezTo>
                  <a:lnTo>
                    <a:pt x="38071" y="80791"/>
                  </a:lnTo>
                  <a:cubicBezTo>
                    <a:pt x="38071" y="80791"/>
                    <a:pt x="35614" y="54589"/>
                    <a:pt x="35483" y="45854"/>
                  </a:cubicBezTo>
                  <a:cubicBezTo>
                    <a:pt x="35483" y="34664"/>
                    <a:pt x="38344" y="2053"/>
                    <a:pt x="38486" y="142"/>
                  </a:cubicBezTo>
                  <a:lnTo>
                    <a:pt x="384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1" name="Google Shape;7181;p91"/>
            <p:cNvSpPr/>
            <p:nvPr/>
          </p:nvSpPr>
          <p:spPr>
            <a:xfrm>
              <a:off x="3810400" y="2035250"/>
              <a:ext cx="733425" cy="1586350"/>
            </a:xfrm>
            <a:custGeom>
              <a:avLst/>
              <a:gdLst/>
              <a:ahLst/>
              <a:cxnLst/>
              <a:rect l="l" t="t" r="r" b="b"/>
              <a:pathLst>
                <a:path w="29337" h="63454" extrusionOk="0">
                  <a:moveTo>
                    <a:pt x="0" y="0"/>
                  </a:moveTo>
                  <a:cubicBezTo>
                    <a:pt x="0" y="1"/>
                    <a:pt x="2042" y="23746"/>
                    <a:pt x="2042" y="31661"/>
                  </a:cubicBezTo>
                  <a:cubicBezTo>
                    <a:pt x="2042" y="39162"/>
                    <a:pt x="273" y="61543"/>
                    <a:pt x="273" y="61543"/>
                  </a:cubicBezTo>
                  <a:lnTo>
                    <a:pt x="29336" y="63454"/>
                  </a:lnTo>
                  <a:cubicBezTo>
                    <a:pt x="29336" y="63454"/>
                    <a:pt x="27699" y="2687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91"/>
            <p:cNvSpPr/>
            <p:nvPr/>
          </p:nvSpPr>
          <p:spPr>
            <a:xfrm>
              <a:off x="2753425" y="3580400"/>
              <a:ext cx="1851800" cy="454150"/>
            </a:xfrm>
            <a:custGeom>
              <a:avLst/>
              <a:gdLst/>
              <a:ahLst/>
              <a:cxnLst/>
              <a:rect l="l" t="t" r="r" b="b"/>
              <a:pathLst>
                <a:path w="74072" h="18166" extrusionOk="0">
                  <a:moveTo>
                    <a:pt x="1703" y="0"/>
                  </a:moveTo>
                  <a:cubicBezTo>
                    <a:pt x="586" y="0"/>
                    <a:pt x="0" y="1150"/>
                    <a:pt x="519" y="2062"/>
                  </a:cubicBezTo>
                  <a:lnTo>
                    <a:pt x="3248" y="6429"/>
                  </a:lnTo>
                  <a:lnTo>
                    <a:pt x="10072" y="17620"/>
                  </a:lnTo>
                  <a:cubicBezTo>
                    <a:pt x="10345" y="18024"/>
                    <a:pt x="10749" y="18166"/>
                    <a:pt x="11295" y="18166"/>
                  </a:cubicBezTo>
                  <a:lnTo>
                    <a:pt x="62608" y="18166"/>
                  </a:lnTo>
                  <a:cubicBezTo>
                    <a:pt x="63023" y="18166"/>
                    <a:pt x="63427" y="18024"/>
                    <a:pt x="63700" y="17751"/>
                  </a:cubicBezTo>
                  <a:lnTo>
                    <a:pt x="73253" y="7106"/>
                  </a:lnTo>
                  <a:cubicBezTo>
                    <a:pt x="74072" y="6157"/>
                    <a:pt x="73526" y="4792"/>
                    <a:pt x="72303" y="4650"/>
                  </a:cubicBezTo>
                  <a:lnTo>
                    <a:pt x="1884" y="10"/>
                  </a:lnTo>
                  <a:cubicBezTo>
                    <a:pt x="1822" y="3"/>
                    <a:pt x="1762" y="0"/>
                    <a:pt x="1703" y="0"/>
                  </a:cubicBezTo>
                  <a:close/>
                </a:path>
              </a:pathLst>
            </a:custGeom>
            <a:solidFill>
              <a:srgbClr val="784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91"/>
            <p:cNvSpPr/>
            <p:nvPr/>
          </p:nvSpPr>
          <p:spPr>
            <a:xfrm>
              <a:off x="3817225" y="1496175"/>
              <a:ext cx="508250" cy="385425"/>
            </a:xfrm>
            <a:custGeom>
              <a:avLst/>
              <a:gdLst/>
              <a:ahLst/>
              <a:cxnLst/>
              <a:rect l="l" t="t" r="r" b="b"/>
              <a:pathLst>
                <a:path w="20330" h="15417" extrusionOk="0">
                  <a:moveTo>
                    <a:pt x="0" y="1"/>
                  </a:moveTo>
                  <a:lnTo>
                    <a:pt x="0" y="15416"/>
                  </a:lnTo>
                  <a:lnTo>
                    <a:pt x="20329" y="2315"/>
                  </a:lnTo>
                  <a:cubicBezTo>
                    <a:pt x="19510" y="2315"/>
                    <a:pt x="18691" y="2315"/>
                    <a:pt x="17742" y="2184"/>
                  </a:cubicBezTo>
                  <a:lnTo>
                    <a:pt x="17600" y="2184"/>
                  </a:lnTo>
                  <a:cubicBezTo>
                    <a:pt x="9957" y="163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4" name="Google Shape;7184;p91"/>
            <p:cNvSpPr/>
            <p:nvPr/>
          </p:nvSpPr>
          <p:spPr>
            <a:xfrm>
              <a:off x="3810400" y="2035250"/>
              <a:ext cx="351300" cy="1538575"/>
            </a:xfrm>
            <a:custGeom>
              <a:avLst/>
              <a:gdLst/>
              <a:ahLst/>
              <a:cxnLst/>
              <a:rect l="l" t="t" r="r" b="b"/>
              <a:pathLst>
                <a:path w="14052" h="61543" extrusionOk="0">
                  <a:moveTo>
                    <a:pt x="0" y="0"/>
                  </a:moveTo>
                  <a:cubicBezTo>
                    <a:pt x="0" y="1"/>
                    <a:pt x="2042" y="23604"/>
                    <a:pt x="2042" y="31661"/>
                  </a:cubicBezTo>
                  <a:cubicBezTo>
                    <a:pt x="2042" y="39162"/>
                    <a:pt x="273" y="61543"/>
                    <a:pt x="273" y="61543"/>
                  </a:cubicBezTo>
                  <a:cubicBezTo>
                    <a:pt x="14051" y="39031"/>
                    <a:pt x="1" y="2"/>
                    <a:pt x="0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5" name="Google Shape;7185;p91"/>
            <p:cNvSpPr/>
            <p:nvPr/>
          </p:nvSpPr>
          <p:spPr>
            <a:xfrm>
              <a:off x="3346400" y="1557600"/>
              <a:ext cx="409425" cy="2016225"/>
            </a:xfrm>
            <a:custGeom>
              <a:avLst/>
              <a:gdLst/>
              <a:ahLst/>
              <a:cxnLst/>
              <a:rect l="l" t="t" r="r" b="b"/>
              <a:pathLst>
                <a:path w="16377" h="80649" extrusionOk="0">
                  <a:moveTo>
                    <a:pt x="16377" y="0"/>
                  </a:moveTo>
                  <a:cubicBezTo>
                    <a:pt x="15689" y="2588"/>
                    <a:pt x="0" y="57864"/>
                    <a:pt x="15962" y="80649"/>
                  </a:cubicBezTo>
                  <a:cubicBezTo>
                    <a:pt x="15962" y="80649"/>
                    <a:pt x="13505" y="54447"/>
                    <a:pt x="13374" y="45712"/>
                  </a:cubicBezTo>
                  <a:lnTo>
                    <a:pt x="13374" y="45167"/>
                  </a:lnTo>
                  <a:cubicBezTo>
                    <a:pt x="13374" y="33430"/>
                    <a:pt x="16235" y="1911"/>
                    <a:pt x="16377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91"/>
            <p:cNvSpPr/>
            <p:nvPr/>
          </p:nvSpPr>
          <p:spPr>
            <a:xfrm>
              <a:off x="3817225" y="1496175"/>
              <a:ext cx="440000" cy="126125"/>
            </a:xfrm>
            <a:custGeom>
              <a:avLst/>
              <a:gdLst/>
              <a:ahLst/>
              <a:cxnLst/>
              <a:rect l="l" t="t" r="r" b="b"/>
              <a:pathLst>
                <a:path w="17600" h="5045" extrusionOk="0">
                  <a:moveTo>
                    <a:pt x="0" y="1"/>
                  </a:moveTo>
                  <a:lnTo>
                    <a:pt x="0" y="5045"/>
                  </a:lnTo>
                  <a:cubicBezTo>
                    <a:pt x="0" y="5045"/>
                    <a:pt x="814" y="2125"/>
                    <a:pt x="14148" y="2125"/>
                  </a:cubicBezTo>
                  <a:cubicBezTo>
                    <a:pt x="15216" y="2125"/>
                    <a:pt x="16365" y="2144"/>
                    <a:pt x="17600" y="2184"/>
                  </a:cubicBezTo>
                  <a:cubicBezTo>
                    <a:pt x="9957" y="163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C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7" name="Google Shape;7187;p91"/>
            <p:cNvSpPr/>
            <p:nvPr/>
          </p:nvSpPr>
          <p:spPr>
            <a:xfrm>
              <a:off x="2834625" y="3741125"/>
              <a:ext cx="1422600" cy="293425"/>
            </a:xfrm>
            <a:custGeom>
              <a:avLst/>
              <a:gdLst/>
              <a:ahLst/>
              <a:cxnLst/>
              <a:rect l="l" t="t" r="r" b="b"/>
              <a:pathLst>
                <a:path w="56904" h="11737" extrusionOk="0">
                  <a:moveTo>
                    <a:pt x="0" y="0"/>
                  </a:moveTo>
                  <a:lnTo>
                    <a:pt x="6824" y="11191"/>
                  </a:lnTo>
                  <a:cubicBezTo>
                    <a:pt x="7097" y="11595"/>
                    <a:pt x="7501" y="11737"/>
                    <a:pt x="8047" y="11737"/>
                  </a:cubicBezTo>
                  <a:lnTo>
                    <a:pt x="56904" y="11737"/>
                  </a:lnTo>
                  <a:cubicBezTo>
                    <a:pt x="37667" y="9826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C4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3" name="Google Shape;5063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518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FURTHER EXTENSIONS </a:t>
            </a:r>
            <a:endParaRPr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064" name="Google Shape;5064;p65"/>
          <p:cNvSpPr txBox="1">
            <a:spLocks noGrp="1"/>
          </p:cNvSpPr>
          <p:nvPr>
            <p:ph type="subTitle" idx="1"/>
          </p:nvPr>
        </p:nvSpPr>
        <p:spPr>
          <a:xfrm>
            <a:off x="695233" y="2121131"/>
            <a:ext cx="5012596" cy="2212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rgbClr val="09375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375F"/>
                </a:solidFill>
              </a:rPr>
              <a:t>Stats page for user scores etc.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rgbClr val="09375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375F"/>
                </a:solidFill>
              </a:rPr>
              <a:t>Apply regional filtering to quizzes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rgbClr val="09375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375F"/>
                </a:solidFill>
              </a:rPr>
              <a:t>Login &amp; authentication to allow multiple users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rgbClr val="09375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375F"/>
                </a:solidFill>
              </a:rPr>
              <a:t>Extend the range of games available</a:t>
            </a:r>
          </a:p>
        </p:txBody>
      </p:sp>
      <p:grpSp>
        <p:nvGrpSpPr>
          <p:cNvPr id="5065" name="Google Shape;5065;p65"/>
          <p:cNvGrpSpPr/>
          <p:nvPr/>
        </p:nvGrpSpPr>
        <p:grpSpPr>
          <a:xfrm>
            <a:off x="5942470" y="2016584"/>
            <a:ext cx="1975800" cy="1974900"/>
            <a:chOff x="5942470" y="2168984"/>
            <a:chExt cx="1975800" cy="1974900"/>
          </a:xfrm>
        </p:grpSpPr>
        <p:sp>
          <p:nvSpPr>
            <p:cNvPr id="5066" name="Google Shape;5066;p65"/>
            <p:cNvSpPr/>
            <p:nvPr/>
          </p:nvSpPr>
          <p:spPr>
            <a:xfrm>
              <a:off x="5942470" y="2168984"/>
              <a:ext cx="1975800" cy="1974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67" name="Google Shape;5067;p65"/>
            <p:cNvGrpSpPr/>
            <p:nvPr/>
          </p:nvGrpSpPr>
          <p:grpSpPr>
            <a:xfrm>
              <a:off x="6047510" y="2273531"/>
              <a:ext cx="1765639" cy="1765745"/>
              <a:chOff x="6704400" y="2047176"/>
              <a:chExt cx="1657099" cy="1657199"/>
            </a:xfrm>
          </p:grpSpPr>
          <p:sp>
            <p:nvSpPr>
              <p:cNvPr id="5068" name="Google Shape;5068;p65"/>
              <p:cNvSpPr/>
              <p:nvPr/>
            </p:nvSpPr>
            <p:spPr>
              <a:xfrm>
                <a:off x="6799464" y="3259328"/>
                <a:ext cx="1470448" cy="445047"/>
              </a:xfrm>
              <a:custGeom>
                <a:avLst/>
                <a:gdLst/>
                <a:ahLst/>
                <a:cxnLst/>
                <a:rect l="l" t="t" r="r" b="b"/>
                <a:pathLst>
                  <a:path w="13117" h="3970" extrusionOk="0">
                    <a:moveTo>
                      <a:pt x="0" y="0"/>
                    </a:moveTo>
                    <a:cubicBezTo>
                      <a:pt x="1212" y="2363"/>
                      <a:pt x="3696" y="3969"/>
                      <a:pt x="6543" y="3969"/>
                    </a:cubicBezTo>
                    <a:cubicBezTo>
                      <a:pt x="9390" y="3969"/>
                      <a:pt x="11874" y="2363"/>
                      <a:pt x="13117" y="0"/>
                    </a:cubicBezTo>
                    <a:close/>
                  </a:path>
                </a:pathLst>
              </a:custGeom>
              <a:solidFill>
                <a:srgbClr val="FF66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9" name="Google Shape;5069;p65"/>
              <p:cNvSpPr/>
              <p:nvPr/>
            </p:nvSpPr>
            <p:spPr>
              <a:xfrm>
                <a:off x="6802939" y="2047176"/>
                <a:ext cx="1460247" cy="438097"/>
              </a:xfrm>
              <a:custGeom>
                <a:avLst/>
                <a:gdLst/>
                <a:ahLst/>
                <a:cxnLst/>
                <a:rect l="l" t="t" r="r" b="b"/>
                <a:pathLst>
                  <a:path w="13026" h="3908" extrusionOk="0">
                    <a:moveTo>
                      <a:pt x="6512" y="1"/>
                    </a:moveTo>
                    <a:cubicBezTo>
                      <a:pt x="3696" y="1"/>
                      <a:pt x="1241" y="1576"/>
                      <a:pt x="1" y="3907"/>
                    </a:cubicBezTo>
                    <a:lnTo>
                      <a:pt x="13025" y="3907"/>
                    </a:lnTo>
                    <a:cubicBezTo>
                      <a:pt x="11782" y="1576"/>
                      <a:pt x="9330" y="1"/>
                      <a:pt x="6512" y="1"/>
                    </a:cubicBezTo>
                    <a:close/>
                  </a:path>
                </a:pathLst>
              </a:custGeom>
              <a:solidFill>
                <a:srgbClr val="FF66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0" name="Google Shape;5070;p65"/>
              <p:cNvSpPr/>
              <p:nvPr/>
            </p:nvSpPr>
            <p:spPr>
              <a:xfrm>
                <a:off x="6704400" y="2485156"/>
                <a:ext cx="1657099" cy="774292"/>
              </a:xfrm>
              <a:custGeom>
                <a:avLst/>
                <a:gdLst/>
                <a:ahLst/>
                <a:cxnLst/>
                <a:rect l="l" t="t" r="r" b="b"/>
                <a:pathLst>
                  <a:path w="14782" h="6907" extrusionOk="0">
                    <a:moveTo>
                      <a:pt x="880" y="0"/>
                    </a:moveTo>
                    <a:cubicBezTo>
                      <a:pt x="334" y="1030"/>
                      <a:pt x="0" y="2242"/>
                      <a:pt x="0" y="3485"/>
                    </a:cubicBezTo>
                    <a:cubicBezTo>
                      <a:pt x="0" y="4725"/>
                      <a:pt x="303" y="5876"/>
                      <a:pt x="848" y="6906"/>
                    </a:cubicBezTo>
                    <a:lnTo>
                      <a:pt x="13965" y="6906"/>
                    </a:lnTo>
                    <a:cubicBezTo>
                      <a:pt x="14479" y="5876"/>
                      <a:pt x="14781" y="4725"/>
                      <a:pt x="14781" y="3485"/>
                    </a:cubicBezTo>
                    <a:cubicBezTo>
                      <a:pt x="14781" y="2242"/>
                      <a:pt x="14479" y="1030"/>
                      <a:pt x="13904" y="0"/>
                    </a:cubicBez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71" name="Google Shape;5071;p65"/>
          <p:cNvGrpSpPr/>
          <p:nvPr/>
        </p:nvGrpSpPr>
        <p:grpSpPr>
          <a:xfrm>
            <a:off x="7156762" y="1844213"/>
            <a:ext cx="845786" cy="845458"/>
            <a:chOff x="6136746" y="3674200"/>
            <a:chExt cx="774600" cy="774300"/>
          </a:xfrm>
        </p:grpSpPr>
        <p:sp>
          <p:nvSpPr>
            <p:cNvPr id="5072" name="Google Shape;5072;p65"/>
            <p:cNvSpPr/>
            <p:nvPr/>
          </p:nvSpPr>
          <p:spPr>
            <a:xfrm>
              <a:off x="6136746" y="3674200"/>
              <a:ext cx="774600" cy="77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65"/>
            <p:cNvSpPr/>
            <p:nvPr/>
          </p:nvSpPr>
          <p:spPr>
            <a:xfrm>
              <a:off x="6238364" y="4210741"/>
              <a:ext cx="572754" cy="173350"/>
            </a:xfrm>
            <a:custGeom>
              <a:avLst/>
              <a:gdLst/>
              <a:ahLst/>
              <a:cxnLst/>
              <a:rect l="l" t="t" r="r" b="b"/>
              <a:pathLst>
                <a:path w="13117" h="3970" extrusionOk="0">
                  <a:moveTo>
                    <a:pt x="0" y="0"/>
                  </a:moveTo>
                  <a:cubicBezTo>
                    <a:pt x="1212" y="2363"/>
                    <a:pt x="3696" y="3969"/>
                    <a:pt x="6543" y="3969"/>
                  </a:cubicBezTo>
                  <a:cubicBezTo>
                    <a:pt x="9390" y="3969"/>
                    <a:pt x="11874" y="2363"/>
                    <a:pt x="13117" y="0"/>
                  </a:cubicBezTo>
                  <a:close/>
                </a:path>
              </a:pathLst>
            </a:custGeom>
            <a:solidFill>
              <a:srgbClr val="FF6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65"/>
            <p:cNvSpPr/>
            <p:nvPr/>
          </p:nvSpPr>
          <p:spPr>
            <a:xfrm>
              <a:off x="6239717" y="3738608"/>
              <a:ext cx="568780" cy="170643"/>
            </a:xfrm>
            <a:custGeom>
              <a:avLst/>
              <a:gdLst/>
              <a:ahLst/>
              <a:cxnLst/>
              <a:rect l="l" t="t" r="r" b="b"/>
              <a:pathLst>
                <a:path w="13026" h="3908" extrusionOk="0">
                  <a:moveTo>
                    <a:pt x="6512" y="1"/>
                  </a:moveTo>
                  <a:cubicBezTo>
                    <a:pt x="3696" y="1"/>
                    <a:pt x="1241" y="1576"/>
                    <a:pt x="1" y="3907"/>
                  </a:cubicBezTo>
                  <a:lnTo>
                    <a:pt x="13025" y="3907"/>
                  </a:lnTo>
                  <a:cubicBezTo>
                    <a:pt x="11782" y="1576"/>
                    <a:pt x="9330" y="1"/>
                    <a:pt x="6512" y="1"/>
                  </a:cubicBezTo>
                  <a:close/>
                </a:path>
              </a:pathLst>
            </a:custGeom>
            <a:solidFill>
              <a:srgbClr val="FF6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65"/>
            <p:cNvSpPr/>
            <p:nvPr/>
          </p:nvSpPr>
          <p:spPr>
            <a:xfrm>
              <a:off x="6201337" y="3909201"/>
              <a:ext cx="645456" cy="301594"/>
            </a:xfrm>
            <a:custGeom>
              <a:avLst/>
              <a:gdLst/>
              <a:ahLst/>
              <a:cxnLst/>
              <a:rect l="l" t="t" r="r" b="b"/>
              <a:pathLst>
                <a:path w="14782" h="6907" extrusionOk="0">
                  <a:moveTo>
                    <a:pt x="880" y="0"/>
                  </a:moveTo>
                  <a:cubicBezTo>
                    <a:pt x="334" y="1030"/>
                    <a:pt x="0" y="2242"/>
                    <a:pt x="0" y="3485"/>
                  </a:cubicBezTo>
                  <a:cubicBezTo>
                    <a:pt x="0" y="4725"/>
                    <a:pt x="303" y="5876"/>
                    <a:pt x="848" y="6906"/>
                  </a:cubicBezTo>
                  <a:lnTo>
                    <a:pt x="13965" y="6906"/>
                  </a:lnTo>
                  <a:cubicBezTo>
                    <a:pt x="14479" y="5876"/>
                    <a:pt x="14781" y="4725"/>
                    <a:pt x="14781" y="3485"/>
                  </a:cubicBezTo>
                  <a:cubicBezTo>
                    <a:pt x="14781" y="2242"/>
                    <a:pt x="14479" y="1030"/>
                    <a:pt x="13904" y="0"/>
                  </a:cubicBezTo>
                  <a:close/>
                </a:path>
              </a:pathLst>
            </a:custGeom>
            <a:solidFill>
              <a:srgbClr val="FFD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50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0" name="Google Shape;5080;p66"/>
          <p:cNvSpPr txBox="1">
            <a:spLocks noGrp="1"/>
          </p:cNvSpPr>
          <p:nvPr>
            <p:ph type="title"/>
          </p:nvPr>
        </p:nvSpPr>
        <p:spPr>
          <a:xfrm>
            <a:off x="4163458" y="249941"/>
            <a:ext cx="4497534" cy="1089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CHALLENGES &amp; </a:t>
            </a:r>
            <a:b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LESSONS LEARNED </a:t>
            </a:r>
            <a:endParaRPr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082" name="Google Shape;5082;p66"/>
          <p:cNvSpPr/>
          <p:nvPr/>
        </p:nvSpPr>
        <p:spPr>
          <a:xfrm>
            <a:off x="914425" y="1199497"/>
            <a:ext cx="3037866" cy="2646900"/>
          </a:xfrm>
          <a:custGeom>
            <a:avLst/>
            <a:gdLst/>
            <a:ahLst/>
            <a:cxnLst/>
            <a:rect l="l" t="t" r="r" b="b"/>
            <a:pathLst>
              <a:path w="33755" h="29410" extrusionOk="0">
                <a:moveTo>
                  <a:pt x="33743" y="25206"/>
                </a:moveTo>
                <a:lnTo>
                  <a:pt x="33719" y="21587"/>
                </a:lnTo>
                <a:lnTo>
                  <a:pt x="33707" y="18670"/>
                </a:lnTo>
                <a:lnTo>
                  <a:pt x="33695" y="15741"/>
                </a:lnTo>
                <a:lnTo>
                  <a:pt x="33695" y="15407"/>
                </a:lnTo>
                <a:lnTo>
                  <a:pt x="33695" y="15074"/>
                </a:lnTo>
                <a:lnTo>
                  <a:pt x="33695" y="14979"/>
                </a:lnTo>
                <a:cubicBezTo>
                  <a:pt x="33695" y="14955"/>
                  <a:pt x="33684" y="14931"/>
                  <a:pt x="33660" y="14919"/>
                </a:cubicBezTo>
                <a:cubicBezTo>
                  <a:pt x="33660" y="14895"/>
                  <a:pt x="33660" y="14884"/>
                  <a:pt x="33648" y="14872"/>
                </a:cubicBezTo>
                <a:cubicBezTo>
                  <a:pt x="33588" y="14800"/>
                  <a:pt x="33517" y="14741"/>
                  <a:pt x="33457" y="14681"/>
                </a:cubicBezTo>
                <a:cubicBezTo>
                  <a:pt x="33386" y="14610"/>
                  <a:pt x="33291" y="14550"/>
                  <a:pt x="33207" y="14467"/>
                </a:cubicBezTo>
                <a:cubicBezTo>
                  <a:pt x="33053" y="14348"/>
                  <a:pt x="32886" y="14229"/>
                  <a:pt x="32707" y="14110"/>
                </a:cubicBezTo>
                <a:cubicBezTo>
                  <a:pt x="32386" y="13907"/>
                  <a:pt x="32029" y="13717"/>
                  <a:pt x="31612" y="13538"/>
                </a:cubicBezTo>
                <a:cubicBezTo>
                  <a:pt x="30802" y="13181"/>
                  <a:pt x="29957" y="12919"/>
                  <a:pt x="29231" y="12717"/>
                </a:cubicBezTo>
                <a:cubicBezTo>
                  <a:pt x="28873" y="12609"/>
                  <a:pt x="28397" y="12478"/>
                  <a:pt x="27909" y="12371"/>
                </a:cubicBezTo>
                <a:cubicBezTo>
                  <a:pt x="27433" y="12264"/>
                  <a:pt x="26921" y="12169"/>
                  <a:pt x="26361" y="12062"/>
                </a:cubicBezTo>
                <a:cubicBezTo>
                  <a:pt x="25433" y="11907"/>
                  <a:pt x="24456" y="11776"/>
                  <a:pt x="23230" y="11669"/>
                </a:cubicBezTo>
                <a:cubicBezTo>
                  <a:pt x="22432" y="11597"/>
                  <a:pt x="21718" y="11550"/>
                  <a:pt x="21063" y="11538"/>
                </a:cubicBezTo>
                <a:lnTo>
                  <a:pt x="20610" y="11538"/>
                </a:lnTo>
                <a:cubicBezTo>
                  <a:pt x="20003" y="11538"/>
                  <a:pt x="19432" y="11574"/>
                  <a:pt x="18884" y="11633"/>
                </a:cubicBezTo>
                <a:cubicBezTo>
                  <a:pt x="18836" y="11633"/>
                  <a:pt x="18813" y="11669"/>
                  <a:pt x="18813" y="11716"/>
                </a:cubicBezTo>
                <a:cubicBezTo>
                  <a:pt x="18801" y="11728"/>
                  <a:pt x="18801" y="11752"/>
                  <a:pt x="18801" y="11764"/>
                </a:cubicBezTo>
                <a:cubicBezTo>
                  <a:pt x="18801" y="11955"/>
                  <a:pt x="18801" y="12145"/>
                  <a:pt x="18777" y="12324"/>
                </a:cubicBezTo>
                <a:cubicBezTo>
                  <a:pt x="18765" y="12728"/>
                  <a:pt x="18765" y="13193"/>
                  <a:pt x="18777" y="13621"/>
                </a:cubicBezTo>
                <a:cubicBezTo>
                  <a:pt x="18503" y="13621"/>
                  <a:pt x="18217" y="13633"/>
                  <a:pt x="17943" y="13657"/>
                </a:cubicBezTo>
                <a:cubicBezTo>
                  <a:pt x="17491" y="13669"/>
                  <a:pt x="17027" y="13693"/>
                  <a:pt x="16562" y="13693"/>
                </a:cubicBezTo>
                <a:cubicBezTo>
                  <a:pt x="16146" y="13693"/>
                  <a:pt x="15777" y="13681"/>
                  <a:pt x="15431" y="13633"/>
                </a:cubicBezTo>
                <a:cubicBezTo>
                  <a:pt x="15300" y="13538"/>
                  <a:pt x="15193" y="13419"/>
                  <a:pt x="15074" y="13264"/>
                </a:cubicBezTo>
                <a:lnTo>
                  <a:pt x="15015" y="13205"/>
                </a:lnTo>
                <a:cubicBezTo>
                  <a:pt x="14943" y="13121"/>
                  <a:pt x="14872" y="13038"/>
                  <a:pt x="14788" y="12967"/>
                </a:cubicBezTo>
                <a:cubicBezTo>
                  <a:pt x="14717" y="12895"/>
                  <a:pt x="14634" y="12836"/>
                  <a:pt x="14538" y="12776"/>
                </a:cubicBezTo>
                <a:cubicBezTo>
                  <a:pt x="14526" y="12764"/>
                  <a:pt x="14514" y="12764"/>
                  <a:pt x="14479" y="12764"/>
                </a:cubicBezTo>
                <a:lnTo>
                  <a:pt x="14253" y="12764"/>
                </a:lnTo>
                <a:lnTo>
                  <a:pt x="13705" y="12764"/>
                </a:lnTo>
                <a:lnTo>
                  <a:pt x="13657" y="12764"/>
                </a:lnTo>
                <a:cubicBezTo>
                  <a:pt x="13455" y="12764"/>
                  <a:pt x="13241" y="12740"/>
                  <a:pt x="13038" y="12740"/>
                </a:cubicBezTo>
                <a:cubicBezTo>
                  <a:pt x="12967" y="12490"/>
                  <a:pt x="12883" y="12228"/>
                  <a:pt x="12824" y="11955"/>
                </a:cubicBezTo>
                <a:lnTo>
                  <a:pt x="12812" y="11895"/>
                </a:lnTo>
                <a:lnTo>
                  <a:pt x="12788" y="11812"/>
                </a:lnTo>
                <a:lnTo>
                  <a:pt x="12788" y="11788"/>
                </a:lnTo>
                <a:cubicBezTo>
                  <a:pt x="12621" y="11181"/>
                  <a:pt x="12443" y="10562"/>
                  <a:pt x="12312" y="9931"/>
                </a:cubicBezTo>
                <a:cubicBezTo>
                  <a:pt x="12312" y="9919"/>
                  <a:pt x="12312" y="9919"/>
                  <a:pt x="12288" y="9907"/>
                </a:cubicBezTo>
                <a:cubicBezTo>
                  <a:pt x="12276" y="8692"/>
                  <a:pt x="12312" y="7466"/>
                  <a:pt x="12395" y="6240"/>
                </a:cubicBezTo>
                <a:cubicBezTo>
                  <a:pt x="12395" y="6228"/>
                  <a:pt x="12395" y="6216"/>
                  <a:pt x="12383" y="6192"/>
                </a:cubicBezTo>
                <a:cubicBezTo>
                  <a:pt x="12383" y="6180"/>
                  <a:pt x="12371" y="6156"/>
                  <a:pt x="12348" y="6132"/>
                </a:cubicBezTo>
                <a:cubicBezTo>
                  <a:pt x="12336" y="6121"/>
                  <a:pt x="12312" y="6109"/>
                  <a:pt x="12288" y="6109"/>
                </a:cubicBezTo>
                <a:cubicBezTo>
                  <a:pt x="12109" y="6097"/>
                  <a:pt x="11967" y="6073"/>
                  <a:pt x="11812" y="6073"/>
                </a:cubicBezTo>
                <a:cubicBezTo>
                  <a:pt x="11693" y="6073"/>
                  <a:pt x="11574" y="6073"/>
                  <a:pt x="11455" y="6097"/>
                </a:cubicBezTo>
                <a:cubicBezTo>
                  <a:pt x="11419" y="5882"/>
                  <a:pt x="11371" y="5656"/>
                  <a:pt x="11324" y="5466"/>
                </a:cubicBezTo>
                <a:lnTo>
                  <a:pt x="11312" y="5418"/>
                </a:lnTo>
                <a:cubicBezTo>
                  <a:pt x="11252" y="5144"/>
                  <a:pt x="11205" y="4882"/>
                  <a:pt x="11145" y="4644"/>
                </a:cubicBezTo>
                <a:cubicBezTo>
                  <a:pt x="11026" y="4192"/>
                  <a:pt x="10895" y="3692"/>
                  <a:pt x="10716" y="3156"/>
                </a:cubicBezTo>
                <a:cubicBezTo>
                  <a:pt x="10645" y="2906"/>
                  <a:pt x="10550" y="2668"/>
                  <a:pt x="10466" y="2418"/>
                </a:cubicBezTo>
                <a:cubicBezTo>
                  <a:pt x="10431" y="2322"/>
                  <a:pt x="10407" y="2227"/>
                  <a:pt x="10359" y="2132"/>
                </a:cubicBezTo>
                <a:lnTo>
                  <a:pt x="10312" y="2013"/>
                </a:lnTo>
                <a:lnTo>
                  <a:pt x="10252" y="1846"/>
                </a:lnTo>
                <a:cubicBezTo>
                  <a:pt x="10121" y="1465"/>
                  <a:pt x="9966" y="1060"/>
                  <a:pt x="9776" y="691"/>
                </a:cubicBezTo>
                <a:cubicBezTo>
                  <a:pt x="9645" y="441"/>
                  <a:pt x="9514" y="227"/>
                  <a:pt x="9347" y="48"/>
                </a:cubicBezTo>
                <a:cubicBezTo>
                  <a:pt x="9335" y="36"/>
                  <a:pt x="9311" y="36"/>
                  <a:pt x="9300" y="25"/>
                </a:cubicBezTo>
                <a:cubicBezTo>
                  <a:pt x="9288" y="1"/>
                  <a:pt x="9276" y="1"/>
                  <a:pt x="9252" y="1"/>
                </a:cubicBezTo>
                <a:lnTo>
                  <a:pt x="9252" y="1"/>
                </a:lnTo>
                <a:cubicBezTo>
                  <a:pt x="8823" y="25"/>
                  <a:pt x="8383" y="84"/>
                  <a:pt x="7918" y="203"/>
                </a:cubicBezTo>
                <a:cubicBezTo>
                  <a:pt x="7502" y="298"/>
                  <a:pt x="7073" y="465"/>
                  <a:pt x="6609" y="691"/>
                </a:cubicBezTo>
                <a:cubicBezTo>
                  <a:pt x="5835" y="1048"/>
                  <a:pt x="5061" y="1549"/>
                  <a:pt x="4251" y="2203"/>
                </a:cubicBezTo>
                <a:cubicBezTo>
                  <a:pt x="3918" y="2489"/>
                  <a:pt x="3585" y="2787"/>
                  <a:pt x="3346" y="3013"/>
                </a:cubicBezTo>
                <a:cubicBezTo>
                  <a:pt x="2989" y="3334"/>
                  <a:pt x="2680" y="3632"/>
                  <a:pt x="2430" y="3918"/>
                </a:cubicBezTo>
                <a:cubicBezTo>
                  <a:pt x="2096" y="4263"/>
                  <a:pt x="1834" y="4573"/>
                  <a:pt x="1572" y="4906"/>
                </a:cubicBezTo>
                <a:cubicBezTo>
                  <a:pt x="1299" y="5275"/>
                  <a:pt x="1072" y="5632"/>
                  <a:pt x="906" y="5978"/>
                </a:cubicBezTo>
                <a:cubicBezTo>
                  <a:pt x="894" y="6001"/>
                  <a:pt x="894" y="6037"/>
                  <a:pt x="906" y="6049"/>
                </a:cubicBezTo>
                <a:lnTo>
                  <a:pt x="906" y="6061"/>
                </a:lnTo>
                <a:cubicBezTo>
                  <a:pt x="858" y="7264"/>
                  <a:pt x="822" y="8454"/>
                  <a:pt x="763" y="9669"/>
                </a:cubicBezTo>
                <a:lnTo>
                  <a:pt x="668" y="12050"/>
                </a:lnTo>
                <a:cubicBezTo>
                  <a:pt x="596" y="14038"/>
                  <a:pt x="501" y="16038"/>
                  <a:pt x="429" y="18027"/>
                </a:cubicBezTo>
                <a:lnTo>
                  <a:pt x="417" y="18253"/>
                </a:lnTo>
                <a:lnTo>
                  <a:pt x="370" y="19444"/>
                </a:lnTo>
                <a:lnTo>
                  <a:pt x="322" y="20634"/>
                </a:lnTo>
                <a:lnTo>
                  <a:pt x="322" y="20741"/>
                </a:lnTo>
                <a:lnTo>
                  <a:pt x="322" y="20837"/>
                </a:lnTo>
                <a:lnTo>
                  <a:pt x="298" y="21515"/>
                </a:lnTo>
                <a:lnTo>
                  <a:pt x="263" y="22182"/>
                </a:lnTo>
                <a:lnTo>
                  <a:pt x="227" y="23301"/>
                </a:lnTo>
                <a:lnTo>
                  <a:pt x="167" y="24670"/>
                </a:lnTo>
                <a:cubicBezTo>
                  <a:pt x="167" y="24694"/>
                  <a:pt x="167" y="24706"/>
                  <a:pt x="179" y="24730"/>
                </a:cubicBezTo>
                <a:lnTo>
                  <a:pt x="179" y="24980"/>
                </a:lnTo>
                <a:cubicBezTo>
                  <a:pt x="179" y="25123"/>
                  <a:pt x="167" y="25290"/>
                  <a:pt x="179" y="25456"/>
                </a:cubicBezTo>
                <a:cubicBezTo>
                  <a:pt x="179" y="25480"/>
                  <a:pt x="191" y="25504"/>
                  <a:pt x="203" y="25516"/>
                </a:cubicBezTo>
                <a:cubicBezTo>
                  <a:pt x="191" y="25802"/>
                  <a:pt x="167" y="26075"/>
                  <a:pt x="144" y="26361"/>
                </a:cubicBezTo>
                <a:cubicBezTo>
                  <a:pt x="72" y="27314"/>
                  <a:pt x="1" y="28302"/>
                  <a:pt x="108" y="29278"/>
                </a:cubicBezTo>
                <a:cubicBezTo>
                  <a:pt x="108" y="29290"/>
                  <a:pt x="108" y="29314"/>
                  <a:pt x="120" y="29338"/>
                </a:cubicBezTo>
                <a:cubicBezTo>
                  <a:pt x="132" y="29350"/>
                  <a:pt x="144" y="29373"/>
                  <a:pt x="179" y="29373"/>
                </a:cubicBezTo>
                <a:cubicBezTo>
                  <a:pt x="191" y="29373"/>
                  <a:pt x="227" y="29350"/>
                  <a:pt x="239" y="29338"/>
                </a:cubicBezTo>
                <a:cubicBezTo>
                  <a:pt x="4037" y="29350"/>
                  <a:pt x="7823" y="29350"/>
                  <a:pt x="11621" y="29373"/>
                </a:cubicBezTo>
                <a:cubicBezTo>
                  <a:pt x="15729" y="29385"/>
                  <a:pt x="19837" y="29385"/>
                  <a:pt x="23944" y="29397"/>
                </a:cubicBezTo>
                <a:lnTo>
                  <a:pt x="27099" y="29397"/>
                </a:lnTo>
                <a:cubicBezTo>
                  <a:pt x="29195" y="29397"/>
                  <a:pt x="31314" y="29409"/>
                  <a:pt x="33410" y="29409"/>
                </a:cubicBezTo>
                <a:lnTo>
                  <a:pt x="33481" y="29409"/>
                </a:lnTo>
                <a:cubicBezTo>
                  <a:pt x="33529" y="29409"/>
                  <a:pt x="33564" y="29385"/>
                  <a:pt x="33564" y="29338"/>
                </a:cubicBezTo>
                <a:lnTo>
                  <a:pt x="33564" y="29326"/>
                </a:lnTo>
                <a:cubicBezTo>
                  <a:pt x="33695" y="27957"/>
                  <a:pt x="33719" y="26575"/>
                  <a:pt x="33743" y="25266"/>
                </a:cubicBezTo>
                <a:cubicBezTo>
                  <a:pt x="33755" y="25230"/>
                  <a:pt x="33755" y="25218"/>
                  <a:pt x="33743" y="25206"/>
                </a:cubicBezTo>
                <a:close/>
                <a:moveTo>
                  <a:pt x="1727" y="19908"/>
                </a:moveTo>
                <a:lnTo>
                  <a:pt x="1727" y="19920"/>
                </a:lnTo>
                <a:lnTo>
                  <a:pt x="1441" y="19920"/>
                </a:lnTo>
                <a:cubicBezTo>
                  <a:pt x="1418" y="19575"/>
                  <a:pt x="1394" y="19217"/>
                  <a:pt x="1394" y="18813"/>
                </a:cubicBezTo>
                <a:cubicBezTo>
                  <a:pt x="1394" y="18455"/>
                  <a:pt x="1430" y="18134"/>
                  <a:pt x="1453" y="17836"/>
                </a:cubicBezTo>
                <a:lnTo>
                  <a:pt x="1453" y="17824"/>
                </a:lnTo>
                <a:lnTo>
                  <a:pt x="1453" y="17824"/>
                </a:lnTo>
                <a:lnTo>
                  <a:pt x="1501" y="17598"/>
                </a:lnTo>
                <a:cubicBezTo>
                  <a:pt x="1513" y="17503"/>
                  <a:pt x="1549" y="17420"/>
                  <a:pt x="1572" y="17360"/>
                </a:cubicBezTo>
                <a:cubicBezTo>
                  <a:pt x="1572" y="17336"/>
                  <a:pt x="1596" y="17324"/>
                  <a:pt x="1596" y="17312"/>
                </a:cubicBezTo>
                <a:lnTo>
                  <a:pt x="1596" y="17324"/>
                </a:lnTo>
                <a:lnTo>
                  <a:pt x="1608" y="17348"/>
                </a:lnTo>
                <a:cubicBezTo>
                  <a:pt x="1632" y="17420"/>
                  <a:pt x="1656" y="17491"/>
                  <a:pt x="1680" y="17598"/>
                </a:cubicBezTo>
                <a:lnTo>
                  <a:pt x="1680" y="17610"/>
                </a:lnTo>
                <a:lnTo>
                  <a:pt x="1680" y="17622"/>
                </a:lnTo>
                <a:cubicBezTo>
                  <a:pt x="1691" y="17705"/>
                  <a:pt x="1691" y="17765"/>
                  <a:pt x="1715" y="17836"/>
                </a:cubicBezTo>
                <a:cubicBezTo>
                  <a:pt x="1751" y="18158"/>
                  <a:pt x="1775" y="18515"/>
                  <a:pt x="1775" y="18955"/>
                </a:cubicBezTo>
                <a:cubicBezTo>
                  <a:pt x="1775" y="19313"/>
                  <a:pt x="1751" y="19622"/>
                  <a:pt x="1727" y="19908"/>
                </a:cubicBezTo>
                <a:close/>
                <a:moveTo>
                  <a:pt x="2084" y="14407"/>
                </a:moveTo>
                <a:lnTo>
                  <a:pt x="1680" y="14407"/>
                </a:lnTo>
                <a:cubicBezTo>
                  <a:pt x="1668" y="14193"/>
                  <a:pt x="1656" y="13967"/>
                  <a:pt x="1656" y="13741"/>
                </a:cubicBezTo>
                <a:lnTo>
                  <a:pt x="1656" y="13562"/>
                </a:lnTo>
                <a:cubicBezTo>
                  <a:pt x="1656" y="13371"/>
                  <a:pt x="1668" y="13205"/>
                  <a:pt x="1691" y="13038"/>
                </a:cubicBezTo>
                <a:lnTo>
                  <a:pt x="1691" y="13026"/>
                </a:lnTo>
                <a:cubicBezTo>
                  <a:pt x="1727" y="12859"/>
                  <a:pt x="1751" y="12681"/>
                  <a:pt x="1811" y="12502"/>
                </a:cubicBezTo>
                <a:lnTo>
                  <a:pt x="1822" y="12478"/>
                </a:lnTo>
                <a:cubicBezTo>
                  <a:pt x="1846" y="12455"/>
                  <a:pt x="1846" y="12431"/>
                  <a:pt x="1858" y="12419"/>
                </a:cubicBezTo>
                <a:lnTo>
                  <a:pt x="1870" y="12395"/>
                </a:lnTo>
                <a:lnTo>
                  <a:pt x="1894" y="12419"/>
                </a:lnTo>
                <a:lnTo>
                  <a:pt x="1930" y="12502"/>
                </a:lnTo>
                <a:cubicBezTo>
                  <a:pt x="1953" y="12550"/>
                  <a:pt x="1965" y="12609"/>
                  <a:pt x="1977" y="12657"/>
                </a:cubicBezTo>
                <a:cubicBezTo>
                  <a:pt x="2013" y="12776"/>
                  <a:pt x="2025" y="12895"/>
                  <a:pt x="2037" y="12990"/>
                </a:cubicBezTo>
                <a:cubicBezTo>
                  <a:pt x="2061" y="13264"/>
                  <a:pt x="2084" y="13526"/>
                  <a:pt x="2084" y="13812"/>
                </a:cubicBezTo>
                <a:cubicBezTo>
                  <a:pt x="2108" y="14038"/>
                  <a:pt x="2096" y="14229"/>
                  <a:pt x="2084" y="14407"/>
                </a:cubicBezTo>
                <a:close/>
                <a:moveTo>
                  <a:pt x="6002" y="5097"/>
                </a:moveTo>
                <a:cubicBezTo>
                  <a:pt x="6025" y="4870"/>
                  <a:pt x="6073" y="4692"/>
                  <a:pt x="6132" y="4549"/>
                </a:cubicBezTo>
                <a:cubicBezTo>
                  <a:pt x="6156" y="4466"/>
                  <a:pt x="6192" y="4430"/>
                  <a:pt x="6216" y="4394"/>
                </a:cubicBezTo>
                <a:lnTo>
                  <a:pt x="6263" y="4347"/>
                </a:lnTo>
                <a:cubicBezTo>
                  <a:pt x="6263" y="4347"/>
                  <a:pt x="6275" y="4335"/>
                  <a:pt x="6299" y="4335"/>
                </a:cubicBezTo>
                <a:lnTo>
                  <a:pt x="6311" y="4335"/>
                </a:lnTo>
                <a:lnTo>
                  <a:pt x="6323" y="4335"/>
                </a:lnTo>
                <a:lnTo>
                  <a:pt x="6335" y="4347"/>
                </a:lnTo>
                <a:lnTo>
                  <a:pt x="6383" y="4394"/>
                </a:lnTo>
                <a:cubicBezTo>
                  <a:pt x="6418" y="4442"/>
                  <a:pt x="6442" y="4489"/>
                  <a:pt x="6478" y="4561"/>
                </a:cubicBezTo>
                <a:lnTo>
                  <a:pt x="6478" y="4525"/>
                </a:lnTo>
                <a:cubicBezTo>
                  <a:pt x="6537" y="4704"/>
                  <a:pt x="6573" y="4882"/>
                  <a:pt x="6609" y="5109"/>
                </a:cubicBezTo>
                <a:cubicBezTo>
                  <a:pt x="6656" y="5478"/>
                  <a:pt x="6656" y="5871"/>
                  <a:pt x="6609" y="6240"/>
                </a:cubicBezTo>
                <a:cubicBezTo>
                  <a:pt x="6597" y="6371"/>
                  <a:pt x="6561" y="6478"/>
                  <a:pt x="6549" y="6573"/>
                </a:cubicBezTo>
                <a:lnTo>
                  <a:pt x="6537" y="6573"/>
                </a:lnTo>
                <a:lnTo>
                  <a:pt x="6073" y="6573"/>
                </a:lnTo>
                <a:lnTo>
                  <a:pt x="6061" y="6573"/>
                </a:lnTo>
                <a:cubicBezTo>
                  <a:pt x="6025" y="6454"/>
                  <a:pt x="6013" y="6359"/>
                  <a:pt x="6002" y="6275"/>
                </a:cubicBezTo>
                <a:cubicBezTo>
                  <a:pt x="5954" y="5871"/>
                  <a:pt x="5954" y="5466"/>
                  <a:pt x="6002" y="5097"/>
                </a:cubicBezTo>
                <a:close/>
                <a:moveTo>
                  <a:pt x="2870" y="19801"/>
                </a:moveTo>
                <a:lnTo>
                  <a:pt x="2870" y="19860"/>
                </a:lnTo>
                <a:lnTo>
                  <a:pt x="2870" y="19884"/>
                </a:lnTo>
                <a:lnTo>
                  <a:pt x="2870" y="19908"/>
                </a:lnTo>
                <a:lnTo>
                  <a:pt x="2870" y="19932"/>
                </a:lnTo>
                <a:lnTo>
                  <a:pt x="2573" y="19932"/>
                </a:lnTo>
                <a:cubicBezTo>
                  <a:pt x="2561" y="19670"/>
                  <a:pt x="2549" y="19384"/>
                  <a:pt x="2549" y="19086"/>
                </a:cubicBezTo>
                <a:cubicBezTo>
                  <a:pt x="2549" y="18920"/>
                  <a:pt x="2549" y="18753"/>
                  <a:pt x="2561" y="18598"/>
                </a:cubicBezTo>
                <a:cubicBezTo>
                  <a:pt x="2573" y="18324"/>
                  <a:pt x="2584" y="18122"/>
                  <a:pt x="2620" y="17908"/>
                </a:cubicBezTo>
                <a:lnTo>
                  <a:pt x="2620" y="17908"/>
                </a:lnTo>
                <a:cubicBezTo>
                  <a:pt x="2632" y="17824"/>
                  <a:pt x="2644" y="17741"/>
                  <a:pt x="2656" y="17658"/>
                </a:cubicBezTo>
                <a:cubicBezTo>
                  <a:pt x="2680" y="17551"/>
                  <a:pt x="2703" y="17479"/>
                  <a:pt x="2739" y="17420"/>
                </a:cubicBezTo>
                <a:cubicBezTo>
                  <a:pt x="2739" y="17396"/>
                  <a:pt x="2751" y="17384"/>
                  <a:pt x="2751" y="17372"/>
                </a:cubicBezTo>
                <a:lnTo>
                  <a:pt x="2751" y="17408"/>
                </a:lnTo>
                <a:lnTo>
                  <a:pt x="2763" y="17420"/>
                </a:lnTo>
                <a:cubicBezTo>
                  <a:pt x="2799" y="17479"/>
                  <a:pt x="2811" y="17551"/>
                  <a:pt x="2823" y="17610"/>
                </a:cubicBezTo>
                <a:cubicBezTo>
                  <a:pt x="2846" y="17681"/>
                  <a:pt x="2858" y="17777"/>
                  <a:pt x="2870" y="17884"/>
                </a:cubicBezTo>
                <a:cubicBezTo>
                  <a:pt x="2918" y="18193"/>
                  <a:pt x="2930" y="18515"/>
                  <a:pt x="2930" y="18920"/>
                </a:cubicBezTo>
                <a:cubicBezTo>
                  <a:pt x="2906" y="19229"/>
                  <a:pt x="2882" y="19527"/>
                  <a:pt x="2870" y="19801"/>
                </a:cubicBezTo>
                <a:close/>
                <a:moveTo>
                  <a:pt x="3358" y="13836"/>
                </a:moveTo>
                <a:lnTo>
                  <a:pt x="3358" y="13871"/>
                </a:lnTo>
                <a:lnTo>
                  <a:pt x="2942" y="13871"/>
                </a:lnTo>
                <a:lnTo>
                  <a:pt x="2942" y="13848"/>
                </a:lnTo>
                <a:lnTo>
                  <a:pt x="2942" y="13812"/>
                </a:lnTo>
                <a:lnTo>
                  <a:pt x="2942" y="13824"/>
                </a:lnTo>
                <a:cubicBezTo>
                  <a:pt x="2918" y="13562"/>
                  <a:pt x="2906" y="13276"/>
                  <a:pt x="2906" y="12967"/>
                </a:cubicBezTo>
                <a:cubicBezTo>
                  <a:pt x="2906" y="12657"/>
                  <a:pt x="2918" y="12336"/>
                  <a:pt x="2965" y="12062"/>
                </a:cubicBezTo>
                <a:cubicBezTo>
                  <a:pt x="2989" y="11883"/>
                  <a:pt x="3025" y="11669"/>
                  <a:pt x="3096" y="11478"/>
                </a:cubicBezTo>
                <a:cubicBezTo>
                  <a:pt x="3108" y="11443"/>
                  <a:pt x="3120" y="11419"/>
                  <a:pt x="3156" y="11383"/>
                </a:cubicBezTo>
                <a:lnTo>
                  <a:pt x="3168" y="11371"/>
                </a:lnTo>
                <a:cubicBezTo>
                  <a:pt x="3180" y="11371"/>
                  <a:pt x="3204" y="11383"/>
                  <a:pt x="3204" y="11383"/>
                </a:cubicBezTo>
                <a:cubicBezTo>
                  <a:pt x="3215" y="11419"/>
                  <a:pt x="3227" y="11443"/>
                  <a:pt x="3263" y="11478"/>
                </a:cubicBezTo>
                <a:lnTo>
                  <a:pt x="3299" y="11609"/>
                </a:lnTo>
                <a:lnTo>
                  <a:pt x="3299" y="11633"/>
                </a:lnTo>
                <a:cubicBezTo>
                  <a:pt x="3346" y="11776"/>
                  <a:pt x="3382" y="11943"/>
                  <a:pt x="3394" y="12062"/>
                </a:cubicBezTo>
                <a:cubicBezTo>
                  <a:pt x="3418" y="12336"/>
                  <a:pt x="3454" y="12657"/>
                  <a:pt x="3454" y="12990"/>
                </a:cubicBezTo>
                <a:cubicBezTo>
                  <a:pt x="3418" y="13276"/>
                  <a:pt x="3394" y="13562"/>
                  <a:pt x="3358" y="13836"/>
                </a:cubicBezTo>
                <a:close/>
                <a:moveTo>
                  <a:pt x="3418" y="7895"/>
                </a:moveTo>
                <a:cubicBezTo>
                  <a:pt x="3394" y="8026"/>
                  <a:pt x="3382" y="8133"/>
                  <a:pt x="3346" y="8216"/>
                </a:cubicBezTo>
                <a:lnTo>
                  <a:pt x="2965" y="8216"/>
                </a:lnTo>
                <a:cubicBezTo>
                  <a:pt x="2930" y="8121"/>
                  <a:pt x="2918" y="8026"/>
                  <a:pt x="2906" y="7906"/>
                </a:cubicBezTo>
                <a:cubicBezTo>
                  <a:pt x="2858" y="7585"/>
                  <a:pt x="2858" y="7252"/>
                  <a:pt x="2906" y="6918"/>
                </a:cubicBezTo>
                <a:cubicBezTo>
                  <a:pt x="2930" y="6716"/>
                  <a:pt x="2965" y="6573"/>
                  <a:pt x="3025" y="6418"/>
                </a:cubicBezTo>
                <a:cubicBezTo>
                  <a:pt x="3037" y="6371"/>
                  <a:pt x="3061" y="6347"/>
                  <a:pt x="3084" y="6299"/>
                </a:cubicBezTo>
                <a:cubicBezTo>
                  <a:pt x="3096" y="6287"/>
                  <a:pt x="3096" y="6275"/>
                  <a:pt x="3108" y="6275"/>
                </a:cubicBezTo>
                <a:lnTo>
                  <a:pt x="3120" y="6252"/>
                </a:lnTo>
                <a:lnTo>
                  <a:pt x="3144" y="6252"/>
                </a:lnTo>
                <a:lnTo>
                  <a:pt x="3156" y="6252"/>
                </a:lnTo>
                <a:cubicBezTo>
                  <a:pt x="3180" y="6275"/>
                  <a:pt x="3204" y="6287"/>
                  <a:pt x="3204" y="6299"/>
                </a:cubicBezTo>
                <a:cubicBezTo>
                  <a:pt x="3227" y="6323"/>
                  <a:pt x="3239" y="6371"/>
                  <a:pt x="3263" y="6418"/>
                </a:cubicBezTo>
                <a:cubicBezTo>
                  <a:pt x="3323" y="6549"/>
                  <a:pt x="3346" y="6704"/>
                  <a:pt x="3382" y="6894"/>
                </a:cubicBezTo>
                <a:cubicBezTo>
                  <a:pt x="3418" y="7216"/>
                  <a:pt x="3418" y="7549"/>
                  <a:pt x="3382" y="7895"/>
                </a:cubicBezTo>
                <a:close/>
                <a:moveTo>
                  <a:pt x="4287" y="19622"/>
                </a:moveTo>
                <a:cubicBezTo>
                  <a:pt x="4275" y="19682"/>
                  <a:pt x="4275" y="19729"/>
                  <a:pt x="4251" y="19789"/>
                </a:cubicBezTo>
                <a:lnTo>
                  <a:pt x="4239" y="19825"/>
                </a:lnTo>
                <a:lnTo>
                  <a:pt x="4239" y="19860"/>
                </a:lnTo>
                <a:lnTo>
                  <a:pt x="4239" y="19872"/>
                </a:lnTo>
                <a:lnTo>
                  <a:pt x="4227" y="19920"/>
                </a:lnTo>
                <a:lnTo>
                  <a:pt x="3763" y="19920"/>
                </a:lnTo>
                <a:cubicBezTo>
                  <a:pt x="3751" y="19825"/>
                  <a:pt x="3727" y="19729"/>
                  <a:pt x="3704" y="19622"/>
                </a:cubicBezTo>
                <a:cubicBezTo>
                  <a:pt x="3668" y="19372"/>
                  <a:pt x="3656" y="19086"/>
                  <a:pt x="3656" y="18789"/>
                </a:cubicBezTo>
                <a:cubicBezTo>
                  <a:pt x="3656" y="18515"/>
                  <a:pt x="3680" y="18265"/>
                  <a:pt x="3704" y="18027"/>
                </a:cubicBezTo>
                <a:cubicBezTo>
                  <a:pt x="3739" y="17801"/>
                  <a:pt x="3775" y="17586"/>
                  <a:pt x="3870" y="17372"/>
                </a:cubicBezTo>
                <a:cubicBezTo>
                  <a:pt x="3894" y="17324"/>
                  <a:pt x="3906" y="17289"/>
                  <a:pt x="3942" y="17253"/>
                </a:cubicBezTo>
                <a:lnTo>
                  <a:pt x="3989" y="17205"/>
                </a:lnTo>
                <a:lnTo>
                  <a:pt x="4001" y="17193"/>
                </a:lnTo>
                <a:lnTo>
                  <a:pt x="4013" y="17193"/>
                </a:lnTo>
                <a:cubicBezTo>
                  <a:pt x="4013" y="17193"/>
                  <a:pt x="4037" y="17193"/>
                  <a:pt x="4037" y="17205"/>
                </a:cubicBezTo>
                <a:lnTo>
                  <a:pt x="4061" y="17241"/>
                </a:lnTo>
                <a:cubicBezTo>
                  <a:pt x="4097" y="17265"/>
                  <a:pt x="4108" y="17312"/>
                  <a:pt x="4120" y="17348"/>
                </a:cubicBezTo>
                <a:lnTo>
                  <a:pt x="4132" y="17360"/>
                </a:lnTo>
                <a:lnTo>
                  <a:pt x="4156" y="17372"/>
                </a:lnTo>
                <a:cubicBezTo>
                  <a:pt x="4239" y="17586"/>
                  <a:pt x="4275" y="17801"/>
                  <a:pt x="4299" y="18003"/>
                </a:cubicBezTo>
                <a:cubicBezTo>
                  <a:pt x="4335" y="18265"/>
                  <a:pt x="4358" y="18563"/>
                  <a:pt x="4347" y="18872"/>
                </a:cubicBezTo>
                <a:cubicBezTo>
                  <a:pt x="4335" y="19146"/>
                  <a:pt x="4311" y="19396"/>
                  <a:pt x="4287" y="19622"/>
                </a:cubicBezTo>
                <a:close/>
                <a:moveTo>
                  <a:pt x="4835" y="13467"/>
                </a:moveTo>
                <a:lnTo>
                  <a:pt x="4811" y="13633"/>
                </a:lnTo>
                <a:lnTo>
                  <a:pt x="4811" y="13669"/>
                </a:lnTo>
                <a:lnTo>
                  <a:pt x="4394" y="13669"/>
                </a:lnTo>
                <a:cubicBezTo>
                  <a:pt x="4370" y="13621"/>
                  <a:pt x="4370" y="13562"/>
                  <a:pt x="4358" y="13490"/>
                </a:cubicBezTo>
                <a:cubicBezTo>
                  <a:pt x="4311" y="13193"/>
                  <a:pt x="4299" y="12871"/>
                  <a:pt x="4299" y="12538"/>
                </a:cubicBezTo>
                <a:cubicBezTo>
                  <a:pt x="4299" y="12205"/>
                  <a:pt x="4311" y="11883"/>
                  <a:pt x="4358" y="11585"/>
                </a:cubicBezTo>
                <a:cubicBezTo>
                  <a:pt x="4394" y="11395"/>
                  <a:pt x="4418" y="11157"/>
                  <a:pt x="4513" y="10943"/>
                </a:cubicBezTo>
                <a:cubicBezTo>
                  <a:pt x="4525" y="10919"/>
                  <a:pt x="4537" y="10871"/>
                  <a:pt x="4573" y="10823"/>
                </a:cubicBezTo>
                <a:cubicBezTo>
                  <a:pt x="4573" y="10812"/>
                  <a:pt x="4585" y="10812"/>
                  <a:pt x="4597" y="10800"/>
                </a:cubicBezTo>
                <a:lnTo>
                  <a:pt x="4608" y="10800"/>
                </a:lnTo>
                <a:lnTo>
                  <a:pt x="4632" y="10812"/>
                </a:lnTo>
                <a:cubicBezTo>
                  <a:pt x="4656" y="10859"/>
                  <a:pt x="4668" y="10883"/>
                  <a:pt x="4704" y="10931"/>
                </a:cubicBezTo>
                <a:lnTo>
                  <a:pt x="4716" y="10954"/>
                </a:lnTo>
                <a:cubicBezTo>
                  <a:pt x="4751" y="11050"/>
                  <a:pt x="4775" y="11157"/>
                  <a:pt x="4787" y="11228"/>
                </a:cubicBezTo>
                <a:cubicBezTo>
                  <a:pt x="4811" y="11312"/>
                  <a:pt x="4835" y="11431"/>
                  <a:pt x="4847" y="11550"/>
                </a:cubicBezTo>
                <a:cubicBezTo>
                  <a:pt x="4894" y="11847"/>
                  <a:pt x="4906" y="12181"/>
                  <a:pt x="4906" y="12550"/>
                </a:cubicBezTo>
                <a:cubicBezTo>
                  <a:pt x="4906" y="12895"/>
                  <a:pt x="4894" y="13205"/>
                  <a:pt x="4847" y="13502"/>
                </a:cubicBezTo>
                <a:close/>
                <a:moveTo>
                  <a:pt x="5061" y="6716"/>
                </a:moveTo>
                <a:cubicBezTo>
                  <a:pt x="5049" y="6835"/>
                  <a:pt x="5025" y="6942"/>
                  <a:pt x="5001" y="7049"/>
                </a:cubicBezTo>
                <a:lnTo>
                  <a:pt x="4608" y="7049"/>
                </a:lnTo>
                <a:cubicBezTo>
                  <a:pt x="4585" y="6942"/>
                  <a:pt x="4573" y="6835"/>
                  <a:pt x="4549" y="6716"/>
                </a:cubicBezTo>
                <a:cubicBezTo>
                  <a:pt x="4513" y="6394"/>
                  <a:pt x="4513" y="6061"/>
                  <a:pt x="4549" y="5751"/>
                </a:cubicBezTo>
                <a:cubicBezTo>
                  <a:pt x="4573" y="5620"/>
                  <a:pt x="4597" y="5430"/>
                  <a:pt x="4668" y="5275"/>
                </a:cubicBezTo>
                <a:cubicBezTo>
                  <a:pt x="4692" y="5228"/>
                  <a:pt x="4716" y="5180"/>
                  <a:pt x="4751" y="5156"/>
                </a:cubicBezTo>
                <a:lnTo>
                  <a:pt x="4787" y="5109"/>
                </a:lnTo>
                <a:lnTo>
                  <a:pt x="4811" y="5109"/>
                </a:lnTo>
                <a:lnTo>
                  <a:pt x="4823" y="5109"/>
                </a:lnTo>
                <a:cubicBezTo>
                  <a:pt x="4835" y="5109"/>
                  <a:pt x="4835" y="5120"/>
                  <a:pt x="4847" y="5120"/>
                </a:cubicBezTo>
                <a:lnTo>
                  <a:pt x="4882" y="5156"/>
                </a:lnTo>
                <a:cubicBezTo>
                  <a:pt x="4906" y="5204"/>
                  <a:pt x="4930" y="5228"/>
                  <a:pt x="4954" y="5275"/>
                </a:cubicBezTo>
                <a:cubicBezTo>
                  <a:pt x="5025" y="5442"/>
                  <a:pt x="5061" y="5632"/>
                  <a:pt x="5073" y="5763"/>
                </a:cubicBezTo>
                <a:cubicBezTo>
                  <a:pt x="5085" y="6073"/>
                  <a:pt x="5085" y="6406"/>
                  <a:pt x="5061" y="6716"/>
                </a:cubicBezTo>
                <a:close/>
                <a:moveTo>
                  <a:pt x="6002" y="19575"/>
                </a:moveTo>
                <a:cubicBezTo>
                  <a:pt x="6002" y="19586"/>
                  <a:pt x="6002" y="19622"/>
                  <a:pt x="5978" y="19646"/>
                </a:cubicBezTo>
                <a:cubicBezTo>
                  <a:pt x="5978" y="19694"/>
                  <a:pt x="5966" y="19717"/>
                  <a:pt x="5966" y="19753"/>
                </a:cubicBezTo>
                <a:cubicBezTo>
                  <a:pt x="5966" y="19789"/>
                  <a:pt x="5954" y="19813"/>
                  <a:pt x="5954" y="19848"/>
                </a:cubicBezTo>
                <a:lnTo>
                  <a:pt x="5954" y="19872"/>
                </a:lnTo>
                <a:cubicBezTo>
                  <a:pt x="5954" y="19908"/>
                  <a:pt x="5930" y="19932"/>
                  <a:pt x="5930" y="19944"/>
                </a:cubicBezTo>
                <a:lnTo>
                  <a:pt x="5418" y="19944"/>
                </a:lnTo>
                <a:cubicBezTo>
                  <a:pt x="5394" y="19825"/>
                  <a:pt x="5370" y="19706"/>
                  <a:pt x="5359" y="19586"/>
                </a:cubicBezTo>
                <a:cubicBezTo>
                  <a:pt x="5311" y="19313"/>
                  <a:pt x="5299" y="19015"/>
                  <a:pt x="5299" y="18682"/>
                </a:cubicBezTo>
                <a:cubicBezTo>
                  <a:pt x="5299" y="18372"/>
                  <a:pt x="5311" y="18062"/>
                  <a:pt x="5359" y="17765"/>
                </a:cubicBezTo>
                <a:lnTo>
                  <a:pt x="5359" y="17765"/>
                </a:lnTo>
                <a:cubicBezTo>
                  <a:pt x="5382" y="17551"/>
                  <a:pt x="5430" y="17300"/>
                  <a:pt x="5525" y="17062"/>
                </a:cubicBezTo>
                <a:cubicBezTo>
                  <a:pt x="5549" y="17003"/>
                  <a:pt x="5561" y="16955"/>
                  <a:pt x="5597" y="16931"/>
                </a:cubicBezTo>
                <a:lnTo>
                  <a:pt x="5632" y="16884"/>
                </a:lnTo>
                <a:lnTo>
                  <a:pt x="5656" y="16872"/>
                </a:lnTo>
                <a:lnTo>
                  <a:pt x="5668" y="16872"/>
                </a:lnTo>
                <a:lnTo>
                  <a:pt x="5704" y="16884"/>
                </a:lnTo>
                <a:lnTo>
                  <a:pt x="5740" y="16931"/>
                </a:lnTo>
                <a:cubicBezTo>
                  <a:pt x="5775" y="16967"/>
                  <a:pt x="5787" y="17015"/>
                  <a:pt x="5823" y="17062"/>
                </a:cubicBezTo>
                <a:cubicBezTo>
                  <a:pt x="5918" y="17312"/>
                  <a:pt x="5966" y="17562"/>
                  <a:pt x="6002" y="17777"/>
                </a:cubicBezTo>
                <a:cubicBezTo>
                  <a:pt x="6025" y="18051"/>
                  <a:pt x="6061" y="18372"/>
                  <a:pt x="6061" y="18682"/>
                </a:cubicBezTo>
                <a:cubicBezTo>
                  <a:pt x="6061" y="18979"/>
                  <a:pt x="6037" y="19289"/>
                  <a:pt x="6002" y="19575"/>
                </a:cubicBezTo>
                <a:close/>
                <a:moveTo>
                  <a:pt x="6656" y="13312"/>
                </a:moveTo>
                <a:lnTo>
                  <a:pt x="6656" y="13336"/>
                </a:lnTo>
                <a:lnTo>
                  <a:pt x="6656" y="13371"/>
                </a:lnTo>
                <a:lnTo>
                  <a:pt x="6061" y="13371"/>
                </a:lnTo>
                <a:cubicBezTo>
                  <a:pt x="6025" y="13038"/>
                  <a:pt x="6013" y="12717"/>
                  <a:pt x="6013" y="12347"/>
                </a:cubicBezTo>
                <a:cubicBezTo>
                  <a:pt x="6013" y="11966"/>
                  <a:pt x="6037" y="11645"/>
                  <a:pt x="6073" y="11312"/>
                </a:cubicBezTo>
                <a:cubicBezTo>
                  <a:pt x="6085" y="11169"/>
                  <a:pt x="6121" y="11050"/>
                  <a:pt x="6132" y="10943"/>
                </a:cubicBezTo>
                <a:cubicBezTo>
                  <a:pt x="6156" y="10812"/>
                  <a:pt x="6192" y="10693"/>
                  <a:pt x="6240" y="10585"/>
                </a:cubicBezTo>
                <a:cubicBezTo>
                  <a:pt x="6263" y="10538"/>
                  <a:pt x="6275" y="10502"/>
                  <a:pt x="6311" y="10466"/>
                </a:cubicBezTo>
                <a:lnTo>
                  <a:pt x="6335" y="10442"/>
                </a:lnTo>
                <a:lnTo>
                  <a:pt x="6359" y="10419"/>
                </a:lnTo>
                <a:lnTo>
                  <a:pt x="6371" y="10419"/>
                </a:lnTo>
                <a:lnTo>
                  <a:pt x="6394" y="10454"/>
                </a:lnTo>
                <a:cubicBezTo>
                  <a:pt x="6430" y="10478"/>
                  <a:pt x="6442" y="10526"/>
                  <a:pt x="6478" y="10585"/>
                </a:cubicBezTo>
                <a:lnTo>
                  <a:pt x="6490" y="10633"/>
                </a:lnTo>
                <a:cubicBezTo>
                  <a:pt x="6561" y="10859"/>
                  <a:pt x="6609" y="11074"/>
                  <a:pt x="6633" y="11288"/>
                </a:cubicBezTo>
                <a:cubicBezTo>
                  <a:pt x="6680" y="11597"/>
                  <a:pt x="6692" y="11955"/>
                  <a:pt x="6716" y="12347"/>
                </a:cubicBezTo>
                <a:cubicBezTo>
                  <a:pt x="6692" y="12681"/>
                  <a:pt x="6680" y="13014"/>
                  <a:pt x="6656" y="13312"/>
                </a:cubicBezTo>
                <a:close/>
                <a:moveTo>
                  <a:pt x="8049" y="19670"/>
                </a:moveTo>
                <a:lnTo>
                  <a:pt x="8049" y="19682"/>
                </a:lnTo>
                <a:lnTo>
                  <a:pt x="8049" y="19717"/>
                </a:lnTo>
                <a:lnTo>
                  <a:pt x="8049" y="19741"/>
                </a:lnTo>
                <a:lnTo>
                  <a:pt x="8037" y="19825"/>
                </a:lnTo>
                <a:lnTo>
                  <a:pt x="8037" y="19860"/>
                </a:lnTo>
                <a:lnTo>
                  <a:pt x="8014" y="19908"/>
                </a:lnTo>
                <a:lnTo>
                  <a:pt x="8014" y="19920"/>
                </a:lnTo>
                <a:lnTo>
                  <a:pt x="7311" y="19920"/>
                </a:lnTo>
                <a:lnTo>
                  <a:pt x="7311" y="19908"/>
                </a:lnTo>
                <a:lnTo>
                  <a:pt x="7287" y="19860"/>
                </a:lnTo>
                <a:cubicBezTo>
                  <a:pt x="7275" y="19789"/>
                  <a:pt x="7275" y="19729"/>
                  <a:pt x="7264" y="19646"/>
                </a:cubicBezTo>
                <a:cubicBezTo>
                  <a:pt x="7216" y="19348"/>
                  <a:pt x="7204" y="19039"/>
                  <a:pt x="7204" y="18694"/>
                </a:cubicBezTo>
                <a:cubicBezTo>
                  <a:pt x="7204" y="18313"/>
                  <a:pt x="7216" y="17920"/>
                  <a:pt x="7264" y="17562"/>
                </a:cubicBezTo>
                <a:cubicBezTo>
                  <a:pt x="7287" y="17312"/>
                  <a:pt x="7347" y="17015"/>
                  <a:pt x="7454" y="16729"/>
                </a:cubicBezTo>
                <a:cubicBezTo>
                  <a:pt x="7478" y="16658"/>
                  <a:pt x="7514" y="16598"/>
                  <a:pt x="7561" y="16550"/>
                </a:cubicBezTo>
                <a:lnTo>
                  <a:pt x="7597" y="16515"/>
                </a:lnTo>
                <a:cubicBezTo>
                  <a:pt x="7621" y="16491"/>
                  <a:pt x="7621" y="16491"/>
                  <a:pt x="7633" y="16491"/>
                </a:cubicBezTo>
                <a:lnTo>
                  <a:pt x="7668" y="16491"/>
                </a:lnTo>
                <a:cubicBezTo>
                  <a:pt x="7680" y="16515"/>
                  <a:pt x="7692" y="16515"/>
                  <a:pt x="7704" y="16515"/>
                </a:cubicBezTo>
                <a:cubicBezTo>
                  <a:pt x="7716" y="16527"/>
                  <a:pt x="7752" y="16538"/>
                  <a:pt x="7764" y="16574"/>
                </a:cubicBezTo>
                <a:cubicBezTo>
                  <a:pt x="7811" y="16634"/>
                  <a:pt x="7835" y="16693"/>
                  <a:pt x="7859" y="16753"/>
                </a:cubicBezTo>
                <a:cubicBezTo>
                  <a:pt x="7895" y="16872"/>
                  <a:pt x="7942" y="16991"/>
                  <a:pt x="7978" y="17146"/>
                </a:cubicBezTo>
                <a:cubicBezTo>
                  <a:pt x="8002" y="17289"/>
                  <a:pt x="8037" y="17420"/>
                  <a:pt x="8049" y="17586"/>
                </a:cubicBezTo>
                <a:cubicBezTo>
                  <a:pt x="8097" y="17955"/>
                  <a:pt x="8121" y="18336"/>
                  <a:pt x="8109" y="18741"/>
                </a:cubicBezTo>
                <a:cubicBezTo>
                  <a:pt x="8109" y="19039"/>
                  <a:pt x="8097" y="19372"/>
                  <a:pt x="8049" y="19670"/>
                </a:cubicBezTo>
                <a:close/>
                <a:moveTo>
                  <a:pt x="8704" y="12728"/>
                </a:moveTo>
                <a:cubicBezTo>
                  <a:pt x="8692" y="12848"/>
                  <a:pt x="8680" y="12931"/>
                  <a:pt x="8657" y="13026"/>
                </a:cubicBezTo>
                <a:lnTo>
                  <a:pt x="8645" y="13074"/>
                </a:lnTo>
                <a:lnTo>
                  <a:pt x="8633" y="13145"/>
                </a:lnTo>
                <a:lnTo>
                  <a:pt x="8633" y="13157"/>
                </a:lnTo>
                <a:lnTo>
                  <a:pt x="7728" y="13157"/>
                </a:lnTo>
                <a:cubicBezTo>
                  <a:pt x="7692" y="13026"/>
                  <a:pt x="7668" y="12895"/>
                  <a:pt x="7645" y="12740"/>
                </a:cubicBezTo>
                <a:cubicBezTo>
                  <a:pt x="7585" y="12264"/>
                  <a:pt x="7585" y="11776"/>
                  <a:pt x="7645" y="11288"/>
                </a:cubicBezTo>
                <a:cubicBezTo>
                  <a:pt x="7692" y="10954"/>
                  <a:pt x="7752" y="10704"/>
                  <a:pt x="7847" y="10478"/>
                </a:cubicBezTo>
                <a:cubicBezTo>
                  <a:pt x="7883" y="10383"/>
                  <a:pt x="7930" y="10300"/>
                  <a:pt x="7990" y="10228"/>
                </a:cubicBezTo>
                <a:cubicBezTo>
                  <a:pt x="8026" y="10204"/>
                  <a:pt x="8037" y="10169"/>
                  <a:pt x="8061" y="10157"/>
                </a:cubicBezTo>
                <a:cubicBezTo>
                  <a:pt x="8085" y="10145"/>
                  <a:pt x="8109" y="10121"/>
                  <a:pt x="8121" y="10121"/>
                </a:cubicBezTo>
                <a:cubicBezTo>
                  <a:pt x="8145" y="10121"/>
                  <a:pt x="8157" y="10109"/>
                  <a:pt x="8168" y="10109"/>
                </a:cubicBezTo>
                <a:lnTo>
                  <a:pt x="8180" y="10109"/>
                </a:lnTo>
                <a:lnTo>
                  <a:pt x="8204" y="10109"/>
                </a:lnTo>
                <a:cubicBezTo>
                  <a:pt x="8216" y="10109"/>
                  <a:pt x="8228" y="10121"/>
                  <a:pt x="8240" y="10121"/>
                </a:cubicBezTo>
                <a:cubicBezTo>
                  <a:pt x="8264" y="10145"/>
                  <a:pt x="8276" y="10145"/>
                  <a:pt x="8288" y="10157"/>
                </a:cubicBezTo>
                <a:lnTo>
                  <a:pt x="8371" y="10240"/>
                </a:lnTo>
                <a:cubicBezTo>
                  <a:pt x="8430" y="10323"/>
                  <a:pt x="8478" y="10395"/>
                  <a:pt x="8514" y="10502"/>
                </a:cubicBezTo>
                <a:cubicBezTo>
                  <a:pt x="8597" y="10716"/>
                  <a:pt x="8657" y="10990"/>
                  <a:pt x="8704" y="11312"/>
                </a:cubicBezTo>
                <a:cubicBezTo>
                  <a:pt x="8764" y="11776"/>
                  <a:pt x="8764" y="12252"/>
                  <a:pt x="8704" y="12728"/>
                </a:cubicBezTo>
                <a:close/>
                <a:moveTo>
                  <a:pt x="10562" y="19456"/>
                </a:moveTo>
                <a:cubicBezTo>
                  <a:pt x="10550" y="19515"/>
                  <a:pt x="10550" y="19563"/>
                  <a:pt x="10538" y="19610"/>
                </a:cubicBezTo>
                <a:cubicBezTo>
                  <a:pt x="10526" y="19646"/>
                  <a:pt x="10526" y="19694"/>
                  <a:pt x="10526" y="19717"/>
                </a:cubicBezTo>
                <a:lnTo>
                  <a:pt x="10526" y="19741"/>
                </a:lnTo>
                <a:lnTo>
                  <a:pt x="10526" y="19753"/>
                </a:lnTo>
                <a:lnTo>
                  <a:pt x="10502" y="19825"/>
                </a:lnTo>
                <a:lnTo>
                  <a:pt x="10490" y="19884"/>
                </a:lnTo>
                <a:lnTo>
                  <a:pt x="10490" y="19908"/>
                </a:lnTo>
                <a:lnTo>
                  <a:pt x="10490" y="19920"/>
                </a:lnTo>
                <a:lnTo>
                  <a:pt x="9395" y="19920"/>
                </a:lnTo>
                <a:lnTo>
                  <a:pt x="9395" y="19872"/>
                </a:lnTo>
                <a:lnTo>
                  <a:pt x="9371" y="19813"/>
                </a:lnTo>
                <a:lnTo>
                  <a:pt x="9371" y="19789"/>
                </a:lnTo>
                <a:lnTo>
                  <a:pt x="9371" y="19765"/>
                </a:lnTo>
                <a:lnTo>
                  <a:pt x="9359" y="19706"/>
                </a:lnTo>
                <a:cubicBezTo>
                  <a:pt x="9359" y="19694"/>
                  <a:pt x="9359" y="19694"/>
                  <a:pt x="9347" y="19694"/>
                </a:cubicBezTo>
                <a:lnTo>
                  <a:pt x="9323" y="19610"/>
                </a:lnTo>
                <a:cubicBezTo>
                  <a:pt x="9311" y="19551"/>
                  <a:pt x="9311" y="19491"/>
                  <a:pt x="9300" y="19420"/>
                </a:cubicBezTo>
                <a:cubicBezTo>
                  <a:pt x="9264" y="19158"/>
                  <a:pt x="9240" y="18872"/>
                  <a:pt x="9240" y="18574"/>
                </a:cubicBezTo>
                <a:cubicBezTo>
                  <a:pt x="9240" y="18289"/>
                  <a:pt x="9252" y="17991"/>
                  <a:pt x="9300" y="17717"/>
                </a:cubicBezTo>
                <a:cubicBezTo>
                  <a:pt x="9359" y="17324"/>
                  <a:pt x="9431" y="17027"/>
                  <a:pt x="9538" y="16765"/>
                </a:cubicBezTo>
                <a:cubicBezTo>
                  <a:pt x="9597" y="16646"/>
                  <a:pt x="9645" y="16550"/>
                  <a:pt x="9704" y="16467"/>
                </a:cubicBezTo>
                <a:cubicBezTo>
                  <a:pt x="9728" y="16431"/>
                  <a:pt x="9764" y="16396"/>
                  <a:pt x="9800" y="16360"/>
                </a:cubicBezTo>
                <a:cubicBezTo>
                  <a:pt x="9823" y="16348"/>
                  <a:pt x="9847" y="16324"/>
                  <a:pt x="9859" y="16324"/>
                </a:cubicBezTo>
                <a:cubicBezTo>
                  <a:pt x="9883" y="16324"/>
                  <a:pt x="9895" y="16312"/>
                  <a:pt x="9907" y="16312"/>
                </a:cubicBezTo>
                <a:lnTo>
                  <a:pt x="9942" y="16312"/>
                </a:lnTo>
                <a:lnTo>
                  <a:pt x="9966" y="16312"/>
                </a:lnTo>
                <a:cubicBezTo>
                  <a:pt x="9990" y="16312"/>
                  <a:pt x="10002" y="16312"/>
                  <a:pt x="10014" y="16324"/>
                </a:cubicBezTo>
                <a:cubicBezTo>
                  <a:pt x="10050" y="16348"/>
                  <a:pt x="10062" y="16360"/>
                  <a:pt x="10085" y="16372"/>
                </a:cubicBezTo>
                <a:lnTo>
                  <a:pt x="10181" y="16467"/>
                </a:lnTo>
                <a:cubicBezTo>
                  <a:pt x="10240" y="16538"/>
                  <a:pt x="10300" y="16646"/>
                  <a:pt x="10347" y="16765"/>
                </a:cubicBezTo>
                <a:cubicBezTo>
                  <a:pt x="10443" y="17027"/>
                  <a:pt x="10538" y="17336"/>
                  <a:pt x="10585" y="17729"/>
                </a:cubicBezTo>
                <a:cubicBezTo>
                  <a:pt x="10645" y="18313"/>
                  <a:pt x="10645" y="18872"/>
                  <a:pt x="10562" y="19456"/>
                </a:cubicBezTo>
                <a:close/>
                <a:moveTo>
                  <a:pt x="10919" y="12621"/>
                </a:moveTo>
                <a:cubicBezTo>
                  <a:pt x="10907" y="12740"/>
                  <a:pt x="10895" y="12848"/>
                  <a:pt x="10859" y="12955"/>
                </a:cubicBezTo>
                <a:cubicBezTo>
                  <a:pt x="10847" y="13002"/>
                  <a:pt x="10847" y="13026"/>
                  <a:pt x="10835" y="13062"/>
                </a:cubicBezTo>
                <a:lnTo>
                  <a:pt x="10835" y="13074"/>
                </a:lnTo>
                <a:lnTo>
                  <a:pt x="10835" y="13086"/>
                </a:lnTo>
                <a:lnTo>
                  <a:pt x="10824" y="13121"/>
                </a:lnTo>
                <a:lnTo>
                  <a:pt x="10800" y="13145"/>
                </a:lnTo>
                <a:lnTo>
                  <a:pt x="9847" y="13157"/>
                </a:lnTo>
                <a:cubicBezTo>
                  <a:pt x="9812" y="13002"/>
                  <a:pt x="9776" y="12836"/>
                  <a:pt x="9752" y="12657"/>
                </a:cubicBezTo>
                <a:cubicBezTo>
                  <a:pt x="9669" y="12133"/>
                  <a:pt x="9669" y="11609"/>
                  <a:pt x="9752" y="11097"/>
                </a:cubicBezTo>
                <a:cubicBezTo>
                  <a:pt x="9788" y="10740"/>
                  <a:pt x="9859" y="10454"/>
                  <a:pt x="9966" y="10216"/>
                </a:cubicBezTo>
                <a:cubicBezTo>
                  <a:pt x="10014" y="10109"/>
                  <a:pt x="10062" y="10026"/>
                  <a:pt x="10121" y="9942"/>
                </a:cubicBezTo>
                <a:lnTo>
                  <a:pt x="10204" y="9859"/>
                </a:lnTo>
                <a:cubicBezTo>
                  <a:pt x="10228" y="9847"/>
                  <a:pt x="10252" y="9823"/>
                  <a:pt x="10264" y="9823"/>
                </a:cubicBezTo>
                <a:cubicBezTo>
                  <a:pt x="10288" y="9823"/>
                  <a:pt x="10300" y="9811"/>
                  <a:pt x="10312" y="9811"/>
                </a:cubicBezTo>
                <a:lnTo>
                  <a:pt x="10347" y="9811"/>
                </a:lnTo>
                <a:cubicBezTo>
                  <a:pt x="10371" y="9811"/>
                  <a:pt x="10371" y="9823"/>
                  <a:pt x="10383" y="9823"/>
                </a:cubicBezTo>
                <a:cubicBezTo>
                  <a:pt x="10395" y="9847"/>
                  <a:pt x="10431" y="9859"/>
                  <a:pt x="10443" y="9859"/>
                </a:cubicBezTo>
                <a:cubicBezTo>
                  <a:pt x="10478" y="9883"/>
                  <a:pt x="10502" y="9907"/>
                  <a:pt x="10538" y="9942"/>
                </a:cubicBezTo>
                <a:cubicBezTo>
                  <a:pt x="10597" y="10026"/>
                  <a:pt x="10645" y="10109"/>
                  <a:pt x="10681" y="10216"/>
                </a:cubicBezTo>
                <a:cubicBezTo>
                  <a:pt x="10788" y="10454"/>
                  <a:pt x="10847" y="10716"/>
                  <a:pt x="10895" y="11062"/>
                </a:cubicBezTo>
                <a:cubicBezTo>
                  <a:pt x="10978" y="11585"/>
                  <a:pt x="10978" y="12109"/>
                  <a:pt x="10919" y="12621"/>
                </a:cubicBezTo>
                <a:close/>
                <a:moveTo>
                  <a:pt x="13336" y="19646"/>
                </a:moveTo>
                <a:lnTo>
                  <a:pt x="13336" y="19670"/>
                </a:lnTo>
                <a:lnTo>
                  <a:pt x="13324" y="19717"/>
                </a:lnTo>
                <a:lnTo>
                  <a:pt x="13300" y="19801"/>
                </a:lnTo>
                <a:lnTo>
                  <a:pt x="13300" y="19813"/>
                </a:lnTo>
                <a:lnTo>
                  <a:pt x="13300" y="19848"/>
                </a:lnTo>
                <a:lnTo>
                  <a:pt x="13300" y="19860"/>
                </a:lnTo>
                <a:lnTo>
                  <a:pt x="13300" y="19872"/>
                </a:lnTo>
                <a:lnTo>
                  <a:pt x="13300" y="19884"/>
                </a:lnTo>
                <a:lnTo>
                  <a:pt x="13300" y="19908"/>
                </a:lnTo>
                <a:lnTo>
                  <a:pt x="13288" y="19908"/>
                </a:lnTo>
                <a:lnTo>
                  <a:pt x="13252" y="19908"/>
                </a:lnTo>
                <a:lnTo>
                  <a:pt x="13241" y="19908"/>
                </a:lnTo>
                <a:lnTo>
                  <a:pt x="13229" y="19908"/>
                </a:lnTo>
                <a:lnTo>
                  <a:pt x="11931" y="19908"/>
                </a:lnTo>
                <a:lnTo>
                  <a:pt x="11931" y="19825"/>
                </a:lnTo>
                <a:lnTo>
                  <a:pt x="11931" y="19801"/>
                </a:lnTo>
                <a:lnTo>
                  <a:pt x="11931" y="19789"/>
                </a:lnTo>
                <a:cubicBezTo>
                  <a:pt x="11907" y="19503"/>
                  <a:pt x="11871" y="19217"/>
                  <a:pt x="11871" y="18920"/>
                </a:cubicBezTo>
                <a:cubicBezTo>
                  <a:pt x="11871" y="18574"/>
                  <a:pt x="11883" y="18217"/>
                  <a:pt x="11931" y="17896"/>
                </a:cubicBezTo>
                <a:cubicBezTo>
                  <a:pt x="11990" y="17479"/>
                  <a:pt x="12062" y="17146"/>
                  <a:pt x="12181" y="16848"/>
                </a:cubicBezTo>
                <a:lnTo>
                  <a:pt x="12181" y="16848"/>
                </a:lnTo>
                <a:lnTo>
                  <a:pt x="12181" y="16848"/>
                </a:lnTo>
                <a:cubicBezTo>
                  <a:pt x="12240" y="16717"/>
                  <a:pt x="12300" y="16610"/>
                  <a:pt x="12359" y="16538"/>
                </a:cubicBezTo>
                <a:cubicBezTo>
                  <a:pt x="12395" y="16491"/>
                  <a:pt x="12443" y="16467"/>
                  <a:pt x="12467" y="16431"/>
                </a:cubicBezTo>
                <a:cubicBezTo>
                  <a:pt x="12502" y="16419"/>
                  <a:pt x="12514" y="16408"/>
                  <a:pt x="12538" y="16396"/>
                </a:cubicBezTo>
                <a:cubicBezTo>
                  <a:pt x="12562" y="16396"/>
                  <a:pt x="12586" y="16372"/>
                  <a:pt x="12598" y="16372"/>
                </a:cubicBezTo>
                <a:lnTo>
                  <a:pt x="12633" y="16372"/>
                </a:lnTo>
                <a:lnTo>
                  <a:pt x="12669" y="16372"/>
                </a:lnTo>
                <a:cubicBezTo>
                  <a:pt x="12681" y="16372"/>
                  <a:pt x="12705" y="16396"/>
                  <a:pt x="12729" y="16396"/>
                </a:cubicBezTo>
                <a:cubicBezTo>
                  <a:pt x="12752" y="16408"/>
                  <a:pt x="12764" y="16419"/>
                  <a:pt x="12800" y="16431"/>
                </a:cubicBezTo>
                <a:lnTo>
                  <a:pt x="12907" y="16538"/>
                </a:lnTo>
                <a:lnTo>
                  <a:pt x="12919" y="16550"/>
                </a:lnTo>
                <a:cubicBezTo>
                  <a:pt x="12979" y="16646"/>
                  <a:pt x="13038" y="16753"/>
                  <a:pt x="13086" y="16872"/>
                </a:cubicBezTo>
                <a:cubicBezTo>
                  <a:pt x="13205" y="17170"/>
                  <a:pt x="13288" y="17491"/>
                  <a:pt x="13348" y="17920"/>
                </a:cubicBezTo>
                <a:cubicBezTo>
                  <a:pt x="13395" y="18491"/>
                  <a:pt x="13395" y="19075"/>
                  <a:pt x="13336" y="19646"/>
                </a:cubicBezTo>
                <a:close/>
                <a:moveTo>
                  <a:pt x="19348" y="20337"/>
                </a:moveTo>
                <a:lnTo>
                  <a:pt x="19337" y="20456"/>
                </a:lnTo>
                <a:lnTo>
                  <a:pt x="18051" y="20456"/>
                </a:lnTo>
                <a:lnTo>
                  <a:pt x="18039" y="20456"/>
                </a:lnTo>
                <a:lnTo>
                  <a:pt x="18027" y="20456"/>
                </a:lnTo>
                <a:lnTo>
                  <a:pt x="18003" y="20456"/>
                </a:lnTo>
                <a:lnTo>
                  <a:pt x="17967" y="20456"/>
                </a:lnTo>
                <a:lnTo>
                  <a:pt x="17967" y="20420"/>
                </a:lnTo>
                <a:lnTo>
                  <a:pt x="17967" y="20408"/>
                </a:lnTo>
                <a:lnTo>
                  <a:pt x="17967" y="20396"/>
                </a:lnTo>
                <a:lnTo>
                  <a:pt x="17967" y="20360"/>
                </a:lnTo>
                <a:lnTo>
                  <a:pt x="17967" y="20348"/>
                </a:lnTo>
                <a:cubicBezTo>
                  <a:pt x="17967" y="20301"/>
                  <a:pt x="17943" y="20253"/>
                  <a:pt x="17943" y="20218"/>
                </a:cubicBezTo>
                <a:lnTo>
                  <a:pt x="17943" y="20194"/>
                </a:lnTo>
                <a:cubicBezTo>
                  <a:pt x="17884" y="19622"/>
                  <a:pt x="17884" y="19039"/>
                  <a:pt x="17967" y="18467"/>
                </a:cubicBezTo>
                <a:cubicBezTo>
                  <a:pt x="18027" y="18039"/>
                  <a:pt x="18110" y="17717"/>
                  <a:pt x="18229" y="17420"/>
                </a:cubicBezTo>
                <a:cubicBezTo>
                  <a:pt x="18289" y="17300"/>
                  <a:pt x="18336" y="17193"/>
                  <a:pt x="18396" y="17098"/>
                </a:cubicBezTo>
                <a:cubicBezTo>
                  <a:pt x="18432" y="17062"/>
                  <a:pt x="18467" y="17015"/>
                  <a:pt x="18503" y="16979"/>
                </a:cubicBezTo>
                <a:cubicBezTo>
                  <a:pt x="18527" y="16967"/>
                  <a:pt x="18539" y="16955"/>
                  <a:pt x="18575" y="16943"/>
                </a:cubicBezTo>
                <a:cubicBezTo>
                  <a:pt x="18586" y="16943"/>
                  <a:pt x="18622" y="16919"/>
                  <a:pt x="18634" y="16919"/>
                </a:cubicBezTo>
                <a:lnTo>
                  <a:pt x="18658" y="16919"/>
                </a:lnTo>
                <a:lnTo>
                  <a:pt x="18694" y="16919"/>
                </a:lnTo>
                <a:cubicBezTo>
                  <a:pt x="18705" y="16919"/>
                  <a:pt x="18741" y="16943"/>
                  <a:pt x="18753" y="16943"/>
                </a:cubicBezTo>
                <a:cubicBezTo>
                  <a:pt x="18777" y="16955"/>
                  <a:pt x="18813" y="16967"/>
                  <a:pt x="18825" y="16979"/>
                </a:cubicBezTo>
                <a:cubicBezTo>
                  <a:pt x="18872" y="17015"/>
                  <a:pt x="18896" y="17062"/>
                  <a:pt x="18932" y="17086"/>
                </a:cubicBezTo>
                <a:cubicBezTo>
                  <a:pt x="18991" y="17181"/>
                  <a:pt x="19051" y="17277"/>
                  <a:pt x="19110" y="17396"/>
                </a:cubicBezTo>
                <a:lnTo>
                  <a:pt x="19122" y="17420"/>
                </a:lnTo>
                <a:cubicBezTo>
                  <a:pt x="19241" y="17693"/>
                  <a:pt x="19313" y="18027"/>
                  <a:pt x="19372" y="18443"/>
                </a:cubicBezTo>
                <a:cubicBezTo>
                  <a:pt x="19420" y="18765"/>
                  <a:pt x="19432" y="19122"/>
                  <a:pt x="19432" y="19467"/>
                </a:cubicBezTo>
                <a:cubicBezTo>
                  <a:pt x="19408" y="19765"/>
                  <a:pt x="19396" y="20063"/>
                  <a:pt x="19348" y="20337"/>
                </a:cubicBezTo>
                <a:close/>
                <a:moveTo>
                  <a:pt x="20587" y="14264"/>
                </a:moveTo>
                <a:lnTo>
                  <a:pt x="20194" y="14264"/>
                </a:lnTo>
                <a:cubicBezTo>
                  <a:pt x="20170" y="14169"/>
                  <a:pt x="20146" y="14086"/>
                  <a:pt x="20134" y="13991"/>
                </a:cubicBezTo>
                <a:cubicBezTo>
                  <a:pt x="20087" y="13681"/>
                  <a:pt x="20087" y="13371"/>
                  <a:pt x="20134" y="13074"/>
                </a:cubicBezTo>
                <a:cubicBezTo>
                  <a:pt x="20170" y="12895"/>
                  <a:pt x="20194" y="12764"/>
                  <a:pt x="20241" y="12621"/>
                </a:cubicBezTo>
                <a:cubicBezTo>
                  <a:pt x="20253" y="12586"/>
                  <a:pt x="20265" y="12550"/>
                  <a:pt x="20301" y="12502"/>
                </a:cubicBezTo>
                <a:lnTo>
                  <a:pt x="20349" y="12467"/>
                </a:lnTo>
                <a:lnTo>
                  <a:pt x="20360" y="12443"/>
                </a:lnTo>
                <a:lnTo>
                  <a:pt x="20360" y="12443"/>
                </a:lnTo>
                <a:lnTo>
                  <a:pt x="20372" y="12443"/>
                </a:lnTo>
                <a:cubicBezTo>
                  <a:pt x="20384" y="12467"/>
                  <a:pt x="20408" y="12467"/>
                  <a:pt x="20408" y="12467"/>
                </a:cubicBezTo>
                <a:lnTo>
                  <a:pt x="20432" y="12490"/>
                </a:lnTo>
                <a:cubicBezTo>
                  <a:pt x="20468" y="12526"/>
                  <a:pt x="20480" y="12562"/>
                  <a:pt x="20491" y="12609"/>
                </a:cubicBezTo>
                <a:cubicBezTo>
                  <a:pt x="20551" y="12740"/>
                  <a:pt x="20587" y="12883"/>
                  <a:pt x="20610" y="13074"/>
                </a:cubicBezTo>
                <a:lnTo>
                  <a:pt x="20622" y="13062"/>
                </a:lnTo>
                <a:cubicBezTo>
                  <a:pt x="20658" y="13383"/>
                  <a:pt x="20658" y="13693"/>
                  <a:pt x="20610" y="14014"/>
                </a:cubicBezTo>
                <a:cubicBezTo>
                  <a:pt x="20610" y="14086"/>
                  <a:pt x="20599" y="14169"/>
                  <a:pt x="20587" y="14264"/>
                </a:cubicBezTo>
                <a:close/>
                <a:moveTo>
                  <a:pt x="21968" y="19967"/>
                </a:moveTo>
                <a:cubicBezTo>
                  <a:pt x="21956" y="20063"/>
                  <a:pt x="21932" y="20146"/>
                  <a:pt x="21920" y="20229"/>
                </a:cubicBezTo>
                <a:cubicBezTo>
                  <a:pt x="21920" y="20265"/>
                  <a:pt x="21908" y="20289"/>
                  <a:pt x="21908" y="20301"/>
                </a:cubicBezTo>
                <a:lnTo>
                  <a:pt x="21908" y="20313"/>
                </a:lnTo>
                <a:lnTo>
                  <a:pt x="21908" y="20348"/>
                </a:lnTo>
                <a:lnTo>
                  <a:pt x="21896" y="20444"/>
                </a:lnTo>
                <a:lnTo>
                  <a:pt x="21896" y="20456"/>
                </a:lnTo>
                <a:lnTo>
                  <a:pt x="20789" y="20456"/>
                </a:lnTo>
                <a:lnTo>
                  <a:pt x="20789" y="20444"/>
                </a:lnTo>
                <a:cubicBezTo>
                  <a:pt x="20789" y="20396"/>
                  <a:pt x="20777" y="20360"/>
                  <a:pt x="20777" y="20337"/>
                </a:cubicBezTo>
                <a:lnTo>
                  <a:pt x="20765" y="20301"/>
                </a:lnTo>
                <a:lnTo>
                  <a:pt x="20765" y="20277"/>
                </a:lnTo>
                <a:lnTo>
                  <a:pt x="20765" y="20253"/>
                </a:lnTo>
                <a:cubicBezTo>
                  <a:pt x="20741" y="20218"/>
                  <a:pt x="20741" y="20170"/>
                  <a:pt x="20730" y="20134"/>
                </a:cubicBezTo>
                <a:cubicBezTo>
                  <a:pt x="20718" y="20098"/>
                  <a:pt x="20718" y="20039"/>
                  <a:pt x="20694" y="19991"/>
                </a:cubicBezTo>
                <a:cubicBezTo>
                  <a:pt x="20622" y="19420"/>
                  <a:pt x="20622" y="18848"/>
                  <a:pt x="20694" y="18277"/>
                </a:cubicBezTo>
                <a:cubicBezTo>
                  <a:pt x="20753" y="17896"/>
                  <a:pt x="20837" y="17574"/>
                  <a:pt x="20932" y="17312"/>
                </a:cubicBezTo>
                <a:cubicBezTo>
                  <a:pt x="20991" y="17193"/>
                  <a:pt x="21039" y="17098"/>
                  <a:pt x="21099" y="17015"/>
                </a:cubicBezTo>
                <a:cubicBezTo>
                  <a:pt x="21134" y="16979"/>
                  <a:pt x="21158" y="16943"/>
                  <a:pt x="21194" y="16919"/>
                </a:cubicBezTo>
                <a:cubicBezTo>
                  <a:pt x="21206" y="16908"/>
                  <a:pt x="21230" y="16896"/>
                  <a:pt x="21265" y="16884"/>
                </a:cubicBezTo>
                <a:cubicBezTo>
                  <a:pt x="21277" y="16884"/>
                  <a:pt x="21301" y="16860"/>
                  <a:pt x="21313" y="16860"/>
                </a:cubicBezTo>
                <a:lnTo>
                  <a:pt x="21337" y="16860"/>
                </a:lnTo>
                <a:lnTo>
                  <a:pt x="21337" y="16860"/>
                </a:lnTo>
                <a:lnTo>
                  <a:pt x="21372" y="16860"/>
                </a:lnTo>
                <a:cubicBezTo>
                  <a:pt x="21384" y="16860"/>
                  <a:pt x="21396" y="16884"/>
                  <a:pt x="21408" y="16884"/>
                </a:cubicBezTo>
                <a:cubicBezTo>
                  <a:pt x="21432" y="16896"/>
                  <a:pt x="21456" y="16908"/>
                  <a:pt x="21468" y="16908"/>
                </a:cubicBezTo>
                <a:cubicBezTo>
                  <a:pt x="21503" y="16943"/>
                  <a:pt x="21551" y="16967"/>
                  <a:pt x="21563" y="17015"/>
                </a:cubicBezTo>
                <a:cubicBezTo>
                  <a:pt x="21623" y="17086"/>
                  <a:pt x="21682" y="17193"/>
                  <a:pt x="21730" y="17312"/>
                </a:cubicBezTo>
                <a:cubicBezTo>
                  <a:pt x="21837" y="17586"/>
                  <a:pt x="21908" y="17884"/>
                  <a:pt x="21968" y="18265"/>
                </a:cubicBezTo>
                <a:cubicBezTo>
                  <a:pt x="21992" y="18551"/>
                  <a:pt x="22027" y="18848"/>
                  <a:pt x="22027" y="19122"/>
                </a:cubicBezTo>
                <a:cubicBezTo>
                  <a:pt x="22015" y="19408"/>
                  <a:pt x="21992" y="19694"/>
                  <a:pt x="21968" y="19967"/>
                </a:cubicBezTo>
                <a:close/>
                <a:moveTo>
                  <a:pt x="21992" y="15634"/>
                </a:moveTo>
                <a:cubicBezTo>
                  <a:pt x="21980" y="15705"/>
                  <a:pt x="21968" y="15800"/>
                  <a:pt x="21956" y="15872"/>
                </a:cubicBezTo>
                <a:lnTo>
                  <a:pt x="21634" y="15872"/>
                </a:lnTo>
                <a:cubicBezTo>
                  <a:pt x="21623" y="15765"/>
                  <a:pt x="21611" y="15693"/>
                  <a:pt x="21599" y="15610"/>
                </a:cubicBezTo>
                <a:cubicBezTo>
                  <a:pt x="21563" y="15348"/>
                  <a:pt x="21563" y="15074"/>
                  <a:pt x="21599" y="14812"/>
                </a:cubicBezTo>
                <a:cubicBezTo>
                  <a:pt x="21611" y="14645"/>
                  <a:pt x="21658" y="14526"/>
                  <a:pt x="21682" y="14419"/>
                </a:cubicBezTo>
                <a:cubicBezTo>
                  <a:pt x="21694" y="14395"/>
                  <a:pt x="21718" y="14360"/>
                  <a:pt x="21742" y="14324"/>
                </a:cubicBezTo>
                <a:lnTo>
                  <a:pt x="21777" y="14288"/>
                </a:lnTo>
                <a:lnTo>
                  <a:pt x="21789" y="14276"/>
                </a:lnTo>
                <a:lnTo>
                  <a:pt x="21801" y="14276"/>
                </a:lnTo>
                <a:lnTo>
                  <a:pt x="21813" y="14288"/>
                </a:lnTo>
                <a:cubicBezTo>
                  <a:pt x="21837" y="14288"/>
                  <a:pt x="21837" y="14300"/>
                  <a:pt x="21849" y="14324"/>
                </a:cubicBezTo>
                <a:cubicBezTo>
                  <a:pt x="21873" y="14348"/>
                  <a:pt x="21896" y="14383"/>
                  <a:pt x="21908" y="14419"/>
                </a:cubicBezTo>
                <a:cubicBezTo>
                  <a:pt x="21956" y="14538"/>
                  <a:pt x="21980" y="14657"/>
                  <a:pt x="22015" y="14824"/>
                </a:cubicBezTo>
                <a:lnTo>
                  <a:pt x="22027" y="14812"/>
                </a:lnTo>
                <a:cubicBezTo>
                  <a:pt x="22039" y="15098"/>
                  <a:pt x="22027" y="15384"/>
                  <a:pt x="21992" y="15634"/>
                </a:cubicBezTo>
                <a:close/>
                <a:moveTo>
                  <a:pt x="23111" y="13098"/>
                </a:moveTo>
                <a:cubicBezTo>
                  <a:pt x="23123" y="12955"/>
                  <a:pt x="23158" y="12824"/>
                  <a:pt x="23206" y="12717"/>
                </a:cubicBezTo>
                <a:cubicBezTo>
                  <a:pt x="23218" y="12681"/>
                  <a:pt x="23230" y="12633"/>
                  <a:pt x="23266" y="12609"/>
                </a:cubicBezTo>
                <a:cubicBezTo>
                  <a:pt x="23277" y="12598"/>
                  <a:pt x="23277" y="12574"/>
                  <a:pt x="23289" y="12574"/>
                </a:cubicBezTo>
                <a:lnTo>
                  <a:pt x="23301" y="12562"/>
                </a:lnTo>
                <a:lnTo>
                  <a:pt x="23301" y="12562"/>
                </a:lnTo>
                <a:cubicBezTo>
                  <a:pt x="23325" y="12562"/>
                  <a:pt x="23337" y="12574"/>
                  <a:pt x="23337" y="12574"/>
                </a:cubicBezTo>
                <a:lnTo>
                  <a:pt x="23361" y="12609"/>
                </a:lnTo>
                <a:lnTo>
                  <a:pt x="23408" y="12693"/>
                </a:lnTo>
                <a:cubicBezTo>
                  <a:pt x="23456" y="12812"/>
                  <a:pt x="23480" y="12931"/>
                  <a:pt x="23516" y="13098"/>
                </a:cubicBezTo>
                <a:lnTo>
                  <a:pt x="23528" y="13086"/>
                </a:lnTo>
                <a:cubicBezTo>
                  <a:pt x="23563" y="13371"/>
                  <a:pt x="23539" y="13645"/>
                  <a:pt x="23516" y="13907"/>
                </a:cubicBezTo>
                <a:cubicBezTo>
                  <a:pt x="23504" y="13979"/>
                  <a:pt x="23480" y="14062"/>
                  <a:pt x="23468" y="14145"/>
                </a:cubicBezTo>
                <a:lnTo>
                  <a:pt x="23158" y="14145"/>
                </a:lnTo>
                <a:cubicBezTo>
                  <a:pt x="23147" y="14062"/>
                  <a:pt x="23123" y="13979"/>
                  <a:pt x="23111" y="13883"/>
                </a:cubicBezTo>
                <a:cubicBezTo>
                  <a:pt x="23087" y="13633"/>
                  <a:pt x="23087" y="13371"/>
                  <a:pt x="23111" y="13098"/>
                </a:cubicBezTo>
                <a:close/>
                <a:moveTo>
                  <a:pt x="23992" y="20182"/>
                </a:moveTo>
                <a:cubicBezTo>
                  <a:pt x="23980" y="20277"/>
                  <a:pt x="23956" y="20360"/>
                  <a:pt x="23944" y="20468"/>
                </a:cubicBezTo>
                <a:lnTo>
                  <a:pt x="23230" y="20468"/>
                </a:lnTo>
                <a:lnTo>
                  <a:pt x="23230" y="20456"/>
                </a:lnTo>
                <a:lnTo>
                  <a:pt x="23230" y="20420"/>
                </a:lnTo>
                <a:lnTo>
                  <a:pt x="23230" y="20396"/>
                </a:lnTo>
                <a:lnTo>
                  <a:pt x="23218" y="20337"/>
                </a:lnTo>
                <a:lnTo>
                  <a:pt x="23206" y="20289"/>
                </a:lnTo>
                <a:lnTo>
                  <a:pt x="23206" y="20277"/>
                </a:lnTo>
                <a:lnTo>
                  <a:pt x="23182" y="20218"/>
                </a:lnTo>
                <a:cubicBezTo>
                  <a:pt x="23147" y="19896"/>
                  <a:pt x="23123" y="19586"/>
                  <a:pt x="23123" y="19241"/>
                </a:cubicBezTo>
                <a:cubicBezTo>
                  <a:pt x="23123" y="18824"/>
                  <a:pt x="23147" y="18443"/>
                  <a:pt x="23182" y="18086"/>
                </a:cubicBezTo>
                <a:cubicBezTo>
                  <a:pt x="23206" y="17920"/>
                  <a:pt x="23230" y="17789"/>
                  <a:pt x="23266" y="17658"/>
                </a:cubicBezTo>
                <a:cubicBezTo>
                  <a:pt x="23301" y="17491"/>
                  <a:pt x="23337" y="17372"/>
                  <a:pt x="23385" y="17253"/>
                </a:cubicBezTo>
                <a:cubicBezTo>
                  <a:pt x="23408" y="17181"/>
                  <a:pt x="23444" y="17134"/>
                  <a:pt x="23468" y="17074"/>
                </a:cubicBezTo>
                <a:cubicBezTo>
                  <a:pt x="23480" y="17062"/>
                  <a:pt x="23504" y="17027"/>
                  <a:pt x="23528" y="17015"/>
                </a:cubicBezTo>
                <a:lnTo>
                  <a:pt x="23563" y="17003"/>
                </a:lnTo>
                <a:lnTo>
                  <a:pt x="23587" y="17003"/>
                </a:lnTo>
                <a:cubicBezTo>
                  <a:pt x="23623" y="17015"/>
                  <a:pt x="23635" y="17015"/>
                  <a:pt x="23635" y="17027"/>
                </a:cubicBezTo>
                <a:lnTo>
                  <a:pt x="23682" y="17074"/>
                </a:lnTo>
                <a:cubicBezTo>
                  <a:pt x="23706" y="17122"/>
                  <a:pt x="23754" y="17181"/>
                  <a:pt x="23778" y="17253"/>
                </a:cubicBezTo>
                <a:cubicBezTo>
                  <a:pt x="23897" y="17539"/>
                  <a:pt x="23944" y="17836"/>
                  <a:pt x="23980" y="18086"/>
                </a:cubicBezTo>
                <a:cubicBezTo>
                  <a:pt x="24016" y="18443"/>
                  <a:pt x="24051" y="18824"/>
                  <a:pt x="24039" y="19217"/>
                </a:cubicBezTo>
                <a:cubicBezTo>
                  <a:pt x="24051" y="19575"/>
                  <a:pt x="24039" y="19884"/>
                  <a:pt x="23992" y="20182"/>
                </a:cubicBezTo>
                <a:close/>
                <a:moveTo>
                  <a:pt x="24778" y="15765"/>
                </a:moveTo>
                <a:lnTo>
                  <a:pt x="24778" y="15741"/>
                </a:lnTo>
                <a:lnTo>
                  <a:pt x="24778" y="15717"/>
                </a:lnTo>
                <a:lnTo>
                  <a:pt x="24766" y="15681"/>
                </a:lnTo>
                <a:lnTo>
                  <a:pt x="24766" y="15657"/>
                </a:lnTo>
                <a:lnTo>
                  <a:pt x="24766" y="15646"/>
                </a:lnTo>
                <a:lnTo>
                  <a:pt x="24766" y="15634"/>
                </a:lnTo>
                <a:cubicBezTo>
                  <a:pt x="24754" y="15538"/>
                  <a:pt x="24730" y="15467"/>
                  <a:pt x="24718" y="15372"/>
                </a:cubicBezTo>
                <a:lnTo>
                  <a:pt x="24718" y="15372"/>
                </a:lnTo>
                <a:cubicBezTo>
                  <a:pt x="24671" y="14955"/>
                  <a:pt x="24671" y="14526"/>
                  <a:pt x="24718" y="14110"/>
                </a:cubicBezTo>
                <a:cubicBezTo>
                  <a:pt x="24766" y="13824"/>
                  <a:pt x="24813" y="13621"/>
                  <a:pt x="24897" y="13431"/>
                </a:cubicBezTo>
                <a:cubicBezTo>
                  <a:pt x="24932" y="13336"/>
                  <a:pt x="24968" y="13276"/>
                  <a:pt x="25016" y="13205"/>
                </a:cubicBezTo>
                <a:cubicBezTo>
                  <a:pt x="25028" y="13169"/>
                  <a:pt x="25063" y="13157"/>
                  <a:pt x="25087" y="13133"/>
                </a:cubicBezTo>
                <a:cubicBezTo>
                  <a:pt x="25111" y="13109"/>
                  <a:pt x="25123" y="13109"/>
                  <a:pt x="25135" y="13098"/>
                </a:cubicBezTo>
                <a:cubicBezTo>
                  <a:pt x="25147" y="13098"/>
                  <a:pt x="25171" y="13098"/>
                  <a:pt x="25182" y="13086"/>
                </a:cubicBezTo>
                <a:lnTo>
                  <a:pt x="25206" y="13086"/>
                </a:lnTo>
                <a:lnTo>
                  <a:pt x="25230" y="13086"/>
                </a:lnTo>
                <a:lnTo>
                  <a:pt x="25254" y="13086"/>
                </a:lnTo>
                <a:cubicBezTo>
                  <a:pt x="25266" y="13098"/>
                  <a:pt x="25290" y="13098"/>
                  <a:pt x="25302" y="13109"/>
                </a:cubicBezTo>
                <a:lnTo>
                  <a:pt x="25373" y="13193"/>
                </a:lnTo>
                <a:cubicBezTo>
                  <a:pt x="25421" y="13252"/>
                  <a:pt x="25444" y="13312"/>
                  <a:pt x="25492" y="13395"/>
                </a:cubicBezTo>
                <a:cubicBezTo>
                  <a:pt x="25563" y="13586"/>
                  <a:pt x="25623" y="13824"/>
                  <a:pt x="25671" y="14110"/>
                </a:cubicBezTo>
                <a:lnTo>
                  <a:pt x="25683" y="14098"/>
                </a:lnTo>
                <a:cubicBezTo>
                  <a:pt x="25730" y="14526"/>
                  <a:pt x="25730" y="14955"/>
                  <a:pt x="25671" y="15360"/>
                </a:cubicBezTo>
                <a:cubicBezTo>
                  <a:pt x="25647" y="15526"/>
                  <a:pt x="25623" y="15657"/>
                  <a:pt x="25587" y="15788"/>
                </a:cubicBezTo>
                <a:lnTo>
                  <a:pt x="24813" y="15788"/>
                </a:lnTo>
                <a:close/>
                <a:moveTo>
                  <a:pt x="25897" y="20098"/>
                </a:moveTo>
                <a:cubicBezTo>
                  <a:pt x="25885" y="20229"/>
                  <a:pt x="25849" y="20348"/>
                  <a:pt x="25837" y="20456"/>
                </a:cubicBezTo>
                <a:lnTo>
                  <a:pt x="25313" y="20456"/>
                </a:lnTo>
                <a:lnTo>
                  <a:pt x="25313" y="20432"/>
                </a:lnTo>
                <a:lnTo>
                  <a:pt x="25313" y="20408"/>
                </a:lnTo>
                <a:lnTo>
                  <a:pt x="25313" y="20396"/>
                </a:lnTo>
                <a:cubicBezTo>
                  <a:pt x="25302" y="20348"/>
                  <a:pt x="25302" y="20313"/>
                  <a:pt x="25302" y="20289"/>
                </a:cubicBezTo>
                <a:lnTo>
                  <a:pt x="25290" y="20194"/>
                </a:lnTo>
                <a:cubicBezTo>
                  <a:pt x="25290" y="20170"/>
                  <a:pt x="25266" y="20134"/>
                  <a:pt x="25266" y="20122"/>
                </a:cubicBezTo>
                <a:cubicBezTo>
                  <a:pt x="25230" y="19837"/>
                  <a:pt x="25206" y="19527"/>
                  <a:pt x="25206" y="19217"/>
                </a:cubicBezTo>
                <a:cubicBezTo>
                  <a:pt x="25206" y="18908"/>
                  <a:pt x="25230" y="18586"/>
                  <a:pt x="25266" y="18313"/>
                </a:cubicBezTo>
                <a:cubicBezTo>
                  <a:pt x="25302" y="18110"/>
                  <a:pt x="25349" y="17848"/>
                  <a:pt x="25433" y="17610"/>
                </a:cubicBezTo>
                <a:cubicBezTo>
                  <a:pt x="25468" y="17539"/>
                  <a:pt x="25492" y="17491"/>
                  <a:pt x="25528" y="17455"/>
                </a:cubicBezTo>
                <a:lnTo>
                  <a:pt x="25563" y="17420"/>
                </a:lnTo>
                <a:lnTo>
                  <a:pt x="25587" y="17396"/>
                </a:lnTo>
                <a:lnTo>
                  <a:pt x="25611" y="17396"/>
                </a:lnTo>
                <a:lnTo>
                  <a:pt x="25623" y="17420"/>
                </a:lnTo>
                <a:lnTo>
                  <a:pt x="25671" y="17455"/>
                </a:lnTo>
                <a:cubicBezTo>
                  <a:pt x="25706" y="17503"/>
                  <a:pt x="25730" y="17551"/>
                  <a:pt x="25742" y="17598"/>
                </a:cubicBezTo>
                <a:cubicBezTo>
                  <a:pt x="25837" y="17836"/>
                  <a:pt x="25885" y="18074"/>
                  <a:pt x="25909" y="18289"/>
                </a:cubicBezTo>
                <a:cubicBezTo>
                  <a:pt x="25956" y="18586"/>
                  <a:pt x="25968" y="18884"/>
                  <a:pt x="25968" y="19217"/>
                </a:cubicBezTo>
                <a:cubicBezTo>
                  <a:pt x="25956" y="19515"/>
                  <a:pt x="25944" y="19813"/>
                  <a:pt x="25897" y="20098"/>
                </a:cubicBezTo>
                <a:close/>
                <a:moveTo>
                  <a:pt x="26540" y="15705"/>
                </a:moveTo>
                <a:cubicBezTo>
                  <a:pt x="26516" y="15610"/>
                  <a:pt x="26504" y="15538"/>
                  <a:pt x="26492" y="15455"/>
                </a:cubicBezTo>
                <a:cubicBezTo>
                  <a:pt x="26445" y="15062"/>
                  <a:pt x="26445" y="14681"/>
                  <a:pt x="26492" y="14288"/>
                </a:cubicBezTo>
                <a:lnTo>
                  <a:pt x="26480" y="14312"/>
                </a:lnTo>
                <a:cubicBezTo>
                  <a:pt x="26516" y="14026"/>
                  <a:pt x="26576" y="13812"/>
                  <a:pt x="26659" y="13657"/>
                </a:cubicBezTo>
                <a:lnTo>
                  <a:pt x="26659" y="13657"/>
                </a:lnTo>
                <a:cubicBezTo>
                  <a:pt x="26683" y="13574"/>
                  <a:pt x="26730" y="13502"/>
                  <a:pt x="26778" y="13455"/>
                </a:cubicBezTo>
                <a:cubicBezTo>
                  <a:pt x="26790" y="13431"/>
                  <a:pt x="26814" y="13419"/>
                  <a:pt x="26849" y="13383"/>
                </a:cubicBezTo>
                <a:cubicBezTo>
                  <a:pt x="26861" y="13371"/>
                  <a:pt x="26873" y="13371"/>
                  <a:pt x="26897" y="13360"/>
                </a:cubicBezTo>
                <a:cubicBezTo>
                  <a:pt x="26909" y="13360"/>
                  <a:pt x="26921" y="13360"/>
                  <a:pt x="26921" y="13336"/>
                </a:cubicBezTo>
                <a:lnTo>
                  <a:pt x="26933" y="13336"/>
                </a:lnTo>
                <a:lnTo>
                  <a:pt x="26957" y="13336"/>
                </a:lnTo>
                <a:cubicBezTo>
                  <a:pt x="26968" y="13336"/>
                  <a:pt x="26968" y="13336"/>
                  <a:pt x="26980" y="13360"/>
                </a:cubicBezTo>
                <a:cubicBezTo>
                  <a:pt x="26992" y="13371"/>
                  <a:pt x="27016" y="13371"/>
                  <a:pt x="27028" y="13383"/>
                </a:cubicBezTo>
                <a:lnTo>
                  <a:pt x="27087" y="13443"/>
                </a:lnTo>
                <a:cubicBezTo>
                  <a:pt x="27135" y="13502"/>
                  <a:pt x="27159" y="13574"/>
                  <a:pt x="27207" y="13657"/>
                </a:cubicBezTo>
                <a:cubicBezTo>
                  <a:pt x="27278" y="13836"/>
                  <a:pt x="27326" y="14038"/>
                  <a:pt x="27361" y="14288"/>
                </a:cubicBezTo>
                <a:cubicBezTo>
                  <a:pt x="27409" y="14681"/>
                  <a:pt x="27409" y="15074"/>
                  <a:pt x="27361" y="15455"/>
                </a:cubicBezTo>
                <a:cubicBezTo>
                  <a:pt x="27349" y="15586"/>
                  <a:pt x="27326" y="15693"/>
                  <a:pt x="27302" y="15812"/>
                </a:cubicBezTo>
                <a:lnTo>
                  <a:pt x="26564" y="15812"/>
                </a:lnTo>
                <a:cubicBezTo>
                  <a:pt x="26552" y="15765"/>
                  <a:pt x="26552" y="15741"/>
                  <a:pt x="26540" y="15705"/>
                </a:cubicBezTo>
                <a:close/>
                <a:moveTo>
                  <a:pt x="27528" y="20158"/>
                </a:moveTo>
                <a:cubicBezTo>
                  <a:pt x="27516" y="20277"/>
                  <a:pt x="27504" y="20360"/>
                  <a:pt x="27468" y="20456"/>
                </a:cubicBezTo>
                <a:lnTo>
                  <a:pt x="27016" y="20456"/>
                </a:lnTo>
                <a:lnTo>
                  <a:pt x="27016" y="20420"/>
                </a:lnTo>
                <a:lnTo>
                  <a:pt x="27016" y="20408"/>
                </a:lnTo>
                <a:lnTo>
                  <a:pt x="27016" y="20360"/>
                </a:lnTo>
                <a:lnTo>
                  <a:pt x="27016" y="20337"/>
                </a:lnTo>
                <a:cubicBezTo>
                  <a:pt x="26992" y="20277"/>
                  <a:pt x="26992" y="20218"/>
                  <a:pt x="26980" y="20158"/>
                </a:cubicBezTo>
                <a:cubicBezTo>
                  <a:pt x="26957" y="19920"/>
                  <a:pt x="26933" y="19682"/>
                  <a:pt x="26933" y="19408"/>
                </a:cubicBezTo>
                <a:cubicBezTo>
                  <a:pt x="26933" y="19098"/>
                  <a:pt x="26957" y="18801"/>
                  <a:pt x="26980" y="18527"/>
                </a:cubicBezTo>
                <a:cubicBezTo>
                  <a:pt x="27016" y="18348"/>
                  <a:pt x="27040" y="18134"/>
                  <a:pt x="27135" y="17908"/>
                </a:cubicBezTo>
                <a:cubicBezTo>
                  <a:pt x="27147" y="17896"/>
                  <a:pt x="27147" y="17872"/>
                  <a:pt x="27147" y="17860"/>
                </a:cubicBezTo>
                <a:cubicBezTo>
                  <a:pt x="27159" y="17836"/>
                  <a:pt x="27171" y="17789"/>
                  <a:pt x="27207" y="17753"/>
                </a:cubicBezTo>
                <a:lnTo>
                  <a:pt x="27230" y="17729"/>
                </a:lnTo>
                <a:lnTo>
                  <a:pt x="27254" y="17717"/>
                </a:lnTo>
                <a:lnTo>
                  <a:pt x="27254" y="17717"/>
                </a:lnTo>
                <a:lnTo>
                  <a:pt x="27254" y="17717"/>
                </a:lnTo>
                <a:lnTo>
                  <a:pt x="27278" y="17717"/>
                </a:lnTo>
                <a:lnTo>
                  <a:pt x="27290" y="17729"/>
                </a:lnTo>
                <a:lnTo>
                  <a:pt x="27338" y="17777"/>
                </a:lnTo>
                <a:cubicBezTo>
                  <a:pt x="27361" y="17801"/>
                  <a:pt x="27385" y="17848"/>
                  <a:pt x="27409" y="17896"/>
                </a:cubicBezTo>
                <a:cubicBezTo>
                  <a:pt x="27504" y="18110"/>
                  <a:pt x="27552" y="18348"/>
                  <a:pt x="27576" y="18551"/>
                </a:cubicBezTo>
                <a:cubicBezTo>
                  <a:pt x="27599" y="18801"/>
                  <a:pt x="27623" y="19051"/>
                  <a:pt x="27623" y="19301"/>
                </a:cubicBezTo>
                <a:cubicBezTo>
                  <a:pt x="27588" y="19622"/>
                  <a:pt x="27564" y="19908"/>
                  <a:pt x="27528" y="20158"/>
                </a:cubicBezTo>
                <a:close/>
                <a:moveTo>
                  <a:pt x="28159" y="15931"/>
                </a:moveTo>
                <a:cubicBezTo>
                  <a:pt x="28123" y="15669"/>
                  <a:pt x="28111" y="15419"/>
                  <a:pt x="28111" y="15145"/>
                </a:cubicBezTo>
                <a:cubicBezTo>
                  <a:pt x="28111" y="14824"/>
                  <a:pt x="28123" y="14562"/>
                  <a:pt x="28171" y="14288"/>
                </a:cubicBezTo>
                <a:cubicBezTo>
                  <a:pt x="28207" y="14110"/>
                  <a:pt x="28230" y="13931"/>
                  <a:pt x="28290" y="13752"/>
                </a:cubicBezTo>
                <a:lnTo>
                  <a:pt x="28290" y="13741"/>
                </a:lnTo>
                <a:lnTo>
                  <a:pt x="28302" y="13729"/>
                </a:lnTo>
                <a:cubicBezTo>
                  <a:pt x="28326" y="13693"/>
                  <a:pt x="28338" y="13645"/>
                  <a:pt x="28361" y="13621"/>
                </a:cubicBezTo>
                <a:lnTo>
                  <a:pt x="28385" y="13610"/>
                </a:lnTo>
                <a:lnTo>
                  <a:pt x="28385" y="13610"/>
                </a:lnTo>
                <a:lnTo>
                  <a:pt x="28385" y="13610"/>
                </a:lnTo>
                <a:lnTo>
                  <a:pt x="28397" y="13586"/>
                </a:lnTo>
                <a:lnTo>
                  <a:pt x="28409" y="13586"/>
                </a:lnTo>
                <a:lnTo>
                  <a:pt x="28409" y="13586"/>
                </a:lnTo>
                <a:lnTo>
                  <a:pt x="28421" y="13610"/>
                </a:lnTo>
                <a:lnTo>
                  <a:pt x="28469" y="13693"/>
                </a:lnTo>
                <a:cubicBezTo>
                  <a:pt x="28516" y="13788"/>
                  <a:pt x="28528" y="13883"/>
                  <a:pt x="28552" y="13991"/>
                </a:cubicBezTo>
                <a:cubicBezTo>
                  <a:pt x="28576" y="14086"/>
                  <a:pt x="28600" y="14181"/>
                  <a:pt x="28611" y="14300"/>
                </a:cubicBezTo>
                <a:cubicBezTo>
                  <a:pt x="28647" y="14562"/>
                  <a:pt x="28659" y="14824"/>
                  <a:pt x="28671" y="15134"/>
                </a:cubicBezTo>
                <a:cubicBezTo>
                  <a:pt x="28671" y="15431"/>
                  <a:pt x="28659" y="15717"/>
                  <a:pt x="28635" y="15967"/>
                </a:cubicBezTo>
                <a:lnTo>
                  <a:pt x="28159" y="15967"/>
                </a:lnTo>
                <a:close/>
                <a:moveTo>
                  <a:pt x="28695" y="20456"/>
                </a:moveTo>
                <a:lnTo>
                  <a:pt x="28397" y="20456"/>
                </a:lnTo>
                <a:lnTo>
                  <a:pt x="28397" y="20444"/>
                </a:lnTo>
                <a:lnTo>
                  <a:pt x="28397" y="20408"/>
                </a:lnTo>
                <a:lnTo>
                  <a:pt x="28397" y="20360"/>
                </a:lnTo>
                <a:lnTo>
                  <a:pt x="28397" y="20325"/>
                </a:lnTo>
                <a:cubicBezTo>
                  <a:pt x="28361" y="20039"/>
                  <a:pt x="28361" y="19753"/>
                  <a:pt x="28361" y="19444"/>
                </a:cubicBezTo>
                <a:cubicBezTo>
                  <a:pt x="28361" y="19039"/>
                  <a:pt x="28397" y="18717"/>
                  <a:pt x="28421" y="18420"/>
                </a:cubicBezTo>
                <a:cubicBezTo>
                  <a:pt x="28445" y="18313"/>
                  <a:pt x="28457" y="18217"/>
                  <a:pt x="28469" y="18146"/>
                </a:cubicBezTo>
                <a:cubicBezTo>
                  <a:pt x="28481" y="18086"/>
                  <a:pt x="28504" y="18015"/>
                  <a:pt x="28528" y="17955"/>
                </a:cubicBezTo>
                <a:cubicBezTo>
                  <a:pt x="28540" y="17943"/>
                  <a:pt x="28540" y="17920"/>
                  <a:pt x="28564" y="17908"/>
                </a:cubicBezTo>
                <a:lnTo>
                  <a:pt x="28564" y="17943"/>
                </a:lnTo>
                <a:cubicBezTo>
                  <a:pt x="28588" y="18015"/>
                  <a:pt x="28623" y="18086"/>
                  <a:pt x="28635" y="18193"/>
                </a:cubicBezTo>
                <a:cubicBezTo>
                  <a:pt x="28647" y="18265"/>
                  <a:pt x="28659" y="18360"/>
                  <a:pt x="28683" y="18455"/>
                </a:cubicBezTo>
                <a:lnTo>
                  <a:pt x="28683" y="18443"/>
                </a:lnTo>
                <a:cubicBezTo>
                  <a:pt x="28683" y="18503"/>
                  <a:pt x="28683" y="18551"/>
                  <a:pt x="28695" y="18610"/>
                </a:cubicBezTo>
                <a:lnTo>
                  <a:pt x="28695" y="18622"/>
                </a:lnTo>
                <a:lnTo>
                  <a:pt x="28695" y="18658"/>
                </a:lnTo>
                <a:lnTo>
                  <a:pt x="28695" y="18670"/>
                </a:lnTo>
                <a:lnTo>
                  <a:pt x="28695" y="18694"/>
                </a:lnTo>
                <a:cubicBezTo>
                  <a:pt x="28707" y="18836"/>
                  <a:pt x="28707" y="18967"/>
                  <a:pt x="28719" y="19098"/>
                </a:cubicBezTo>
                <a:cubicBezTo>
                  <a:pt x="28719" y="19265"/>
                  <a:pt x="28742" y="19432"/>
                  <a:pt x="28742" y="19586"/>
                </a:cubicBezTo>
                <a:cubicBezTo>
                  <a:pt x="28742" y="19932"/>
                  <a:pt x="28719" y="20206"/>
                  <a:pt x="28695" y="20456"/>
                </a:cubicBezTo>
                <a:close/>
                <a:moveTo>
                  <a:pt x="29814" y="20456"/>
                </a:moveTo>
                <a:lnTo>
                  <a:pt x="29528" y="20456"/>
                </a:lnTo>
                <a:lnTo>
                  <a:pt x="29528" y="20444"/>
                </a:lnTo>
                <a:cubicBezTo>
                  <a:pt x="29493" y="20146"/>
                  <a:pt x="29481" y="19825"/>
                  <a:pt x="29481" y="19467"/>
                </a:cubicBezTo>
                <a:cubicBezTo>
                  <a:pt x="29481" y="19051"/>
                  <a:pt x="29493" y="18682"/>
                  <a:pt x="29540" y="18360"/>
                </a:cubicBezTo>
                <a:cubicBezTo>
                  <a:pt x="29552" y="18277"/>
                  <a:pt x="29552" y="18205"/>
                  <a:pt x="29576" y="18146"/>
                </a:cubicBezTo>
                <a:lnTo>
                  <a:pt x="29576" y="18134"/>
                </a:lnTo>
                <a:cubicBezTo>
                  <a:pt x="29600" y="18027"/>
                  <a:pt x="29612" y="17943"/>
                  <a:pt x="29647" y="17884"/>
                </a:cubicBezTo>
                <a:cubicBezTo>
                  <a:pt x="29647" y="17860"/>
                  <a:pt x="29659" y="17848"/>
                  <a:pt x="29659" y="17836"/>
                </a:cubicBezTo>
                <a:lnTo>
                  <a:pt x="29659" y="17860"/>
                </a:lnTo>
                <a:lnTo>
                  <a:pt x="29671" y="17884"/>
                </a:lnTo>
                <a:cubicBezTo>
                  <a:pt x="29707" y="17967"/>
                  <a:pt x="29731" y="18039"/>
                  <a:pt x="29743" y="18122"/>
                </a:cubicBezTo>
                <a:lnTo>
                  <a:pt x="29790" y="18336"/>
                </a:lnTo>
                <a:lnTo>
                  <a:pt x="29790" y="18360"/>
                </a:lnTo>
                <a:cubicBezTo>
                  <a:pt x="29826" y="18670"/>
                  <a:pt x="29850" y="18991"/>
                  <a:pt x="29850" y="19336"/>
                </a:cubicBezTo>
                <a:cubicBezTo>
                  <a:pt x="29850" y="19765"/>
                  <a:pt x="29838" y="20122"/>
                  <a:pt x="29814" y="20456"/>
                </a:cubicBezTo>
                <a:close/>
                <a:moveTo>
                  <a:pt x="30016" y="16074"/>
                </a:moveTo>
                <a:cubicBezTo>
                  <a:pt x="30016" y="16122"/>
                  <a:pt x="30005" y="16169"/>
                  <a:pt x="30005" y="16229"/>
                </a:cubicBezTo>
                <a:lnTo>
                  <a:pt x="29659" y="16229"/>
                </a:lnTo>
                <a:cubicBezTo>
                  <a:pt x="29659" y="16193"/>
                  <a:pt x="29659" y="16169"/>
                  <a:pt x="29647" y="16122"/>
                </a:cubicBezTo>
                <a:lnTo>
                  <a:pt x="29647" y="16074"/>
                </a:lnTo>
                <a:lnTo>
                  <a:pt x="29647" y="16074"/>
                </a:lnTo>
                <a:lnTo>
                  <a:pt x="29647" y="16074"/>
                </a:lnTo>
                <a:cubicBezTo>
                  <a:pt x="29612" y="15836"/>
                  <a:pt x="29600" y="15586"/>
                  <a:pt x="29600" y="15312"/>
                </a:cubicBezTo>
                <a:cubicBezTo>
                  <a:pt x="29600" y="15014"/>
                  <a:pt x="29612" y="14764"/>
                  <a:pt x="29647" y="14526"/>
                </a:cubicBezTo>
                <a:cubicBezTo>
                  <a:pt x="29659" y="14443"/>
                  <a:pt x="29671" y="14348"/>
                  <a:pt x="29695" y="14252"/>
                </a:cubicBezTo>
                <a:cubicBezTo>
                  <a:pt x="29707" y="14157"/>
                  <a:pt x="29731" y="14098"/>
                  <a:pt x="29754" y="14038"/>
                </a:cubicBezTo>
                <a:lnTo>
                  <a:pt x="29766" y="14026"/>
                </a:lnTo>
                <a:cubicBezTo>
                  <a:pt x="29778" y="13979"/>
                  <a:pt x="29790" y="13967"/>
                  <a:pt x="29814" y="13931"/>
                </a:cubicBezTo>
                <a:lnTo>
                  <a:pt x="29826" y="13907"/>
                </a:lnTo>
                <a:lnTo>
                  <a:pt x="29850" y="13919"/>
                </a:lnTo>
                <a:cubicBezTo>
                  <a:pt x="29885" y="13955"/>
                  <a:pt x="29897" y="13991"/>
                  <a:pt x="29909" y="14026"/>
                </a:cubicBezTo>
                <a:cubicBezTo>
                  <a:pt x="29969" y="14193"/>
                  <a:pt x="30005" y="14360"/>
                  <a:pt x="30028" y="14526"/>
                </a:cubicBezTo>
                <a:cubicBezTo>
                  <a:pt x="30064" y="14764"/>
                  <a:pt x="30076" y="15014"/>
                  <a:pt x="30076" y="15312"/>
                </a:cubicBezTo>
                <a:cubicBezTo>
                  <a:pt x="30064" y="15574"/>
                  <a:pt x="30040" y="15836"/>
                  <a:pt x="30016" y="16074"/>
                </a:cubicBezTo>
                <a:close/>
                <a:moveTo>
                  <a:pt x="31159" y="16348"/>
                </a:moveTo>
                <a:lnTo>
                  <a:pt x="31159" y="16360"/>
                </a:lnTo>
                <a:lnTo>
                  <a:pt x="31159" y="16396"/>
                </a:lnTo>
                <a:lnTo>
                  <a:pt x="30826" y="16396"/>
                </a:lnTo>
                <a:lnTo>
                  <a:pt x="30826" y="16360"/>
                </a:lnTo>
                <a:cubicBezTo>
                  <a:pt x="30790" y="16134"/>
                  <a:pt x="30778" y="15919"/>
                  <a:pt x="30778" y="15681"/>
                </a:cubicBezTo>
                <a:cubicBezTo>
                  <a:pt x="30778" y="15407"/>
                  <a:pt x="30790" y="15157"/>
                  <a:pt x="30826" y="14919"/>
                </a:cubicBezTo>
                <a:cubicBezTo>
                  <a:pt x="30838" y="14812"/>
                  <a:pt x="30850" y="14693"/>
                  <a:pt x="30897" y="14562"/>
                </a:cubicBezTo>
                <a:cubicBezTo>
                  <a:pt x="30909" y="14514"/>
                  <a:pt x="30921" y="14467"/>
                  <a:pt x="30933" y="14443"/>
                </a:cubicBezTo>
                <a:cubicBezTo>
                  <a:pt x="30957" y="14407"/>
                  <a:pt x="30969" y="14395"/>
                  <a:pt x="30981" y="14372"/>
                </a:cubicBezTo>
                <a:lnTo>
                  <a:pt x="30993" y="14348"/>
                </a:lnTo>
                <a:lnTo>
                  <a:pt x="31017" y="14372"/>
                </a:lnTo>
                <a:lnTo>
                  <a:pt x="31052" y="14455"/>
                </a:lnTo>
                <a:cubicBezTo>
                  <a:pt x="31112" y="14622"/>
                  <a:pt x="31148" y="14788"/>
                  <a:pt x="31159" y="14931"/>
                </a:cubicBezTo>
                <a:cubicBezTo>
                  <a:pt x="31195" y="15157"/>
                  <a:pt x="31207" y="15395"/>
                  <a:pt x="31207" y="15657"/>
                </a:cubicBezTo>
                <a:cubicBezTo>
                  <a:pt x="31207" y="15919"/>
                  <a:pt x="31195" y="16134"/>
                  <a:pt x="31159" y="16348"/>
                </a:cubicBezTo>
                <a:close/>
                <a:moveTo>
                  <a:pt x="32171" y="16824"/>
                </a:moveTo>
                <a:lnTo>
                  <a:pt x="31862" y="16824"/>
                </a:lnTo>
                <a:cubicBezTo>
                  <a:pt x="31850" y="16669"/>
                  <a:pt x="31850" y="16503"/>
                  <a:pt x="31850" y="16360"/>
                </a:cubicBezTo>
                <a:cubicBezTo>
                  <a:pt x="31850" y="16146"/>
                  <a:pt x="31862" y="15955"/>
                  <a:pt x="31874" y="15800"/>
                </a:cubicBezTo>
                <a:lnTo>
                  <a:pt x="31874" y="15776"/>
                </a:lnTo>
                <a:lnTo>
                  <a:pt x="31874" y="15765"/>
                </a:lnTo>
                <a:lnTo>
                  <a:pt x="31874" y="15717"/>
                </a:lnTo>
                <a:lnTo>
                  <a:pt x="31874" y="15693"/>
                </a:lnTo>
                <a:cubicBezTo>
                  <a:pt x="31898" y="15586"/>
                  <a:pt x="31910" y="15479"/>
                  <a:pt x="31957" y="15372"/>
                </a:cubicBezTo>
                <a:cubicBezTo>
                  <a:pt x="31957" y="15360"/>
                  <a:pt x="31969" y="15336"/>
                  <a:pt x="31981" y="15312"/>
                </a:cubicBezTo>
                <a:cubicBezTo>
                  <a:pt x="31993" y="15300"/>
                  <a:pt x="31993" y="15276"/>
                  <a:pt x="32029" y="15241"/>
                </a:cubicBezTo>
                <a:lnTo>
                  <a:pt x="32040" y="15229"/>
                </a:lnTo>
                <a:lnTo>
                  <a:pt x="32040" y="15241"/>
                </a:lnTo>
                <a:cubicBezTo>
                  <a:pt x="32052" y="15253"/>
                  <a:pt x="32076" y="15288"/>
                  <a:pt x="32076" y="15300"/>
                </a:cubicBezTo>
                <a:lnTo>
                  <a:pt x="32088" y="15336"/>
                </a:lnTo>
                <a:cubicBezTo>
                  <a:pt x="32136" y="15467"/>
                  <a:pt x="32160" y="15598"/>
                  <a:pt x="32171" y="15717"/>
                </a:cubicBezTo>
                <a:cubicBezTo>
                  <a:pt x="32195" y="15800"/>
                  <a:pt x="32195" y="15872"/>
                  <a:pt x="32207" y="15931"/>
                </a:cubicBezTo>
                <a:cubicBezTo>
                  <a:pt x="32207" y="16003"/>
                  <a:pt x="32219" y="16074"/>
                  <a:pt x="32219" y="16169"/>
                </a:cubicBezTo>
                <a:lnTo>
                  <a:pt x="32219" y="16312"/>
                </a:lnTo>
                <a:cubicBezTo>
                  <a:pt x="32195" y="16467"/>
                  <a:pt x="32195" y="16646"/>
                  <a:pt x="32171" y="1682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83" name="Google Shape;5083;p66"/>
          <p:cNvGrpSpPr/>
          <p:nvPr/>
        </p:nvGrpSpPr>
        <p:grpSpPr>
          <a:xfrm rot="5400000">
            <a:off x="1692787" y="3069467"/>
            <a:ext cx="1481158" cy="1481158"/>
            <a:chOff x="759576" y="1401000"/>
            <a:chExt cx="1062600" cy="1062600"/>
          </a:xfrm>
        </p:grpSpPr>
        <p:sp>
          <p:nvSpPr>
            <p:cNvPr id="5084" name="Google Shape;5084;p66"/>
            <p:cNvSpPr/>
            <p:nvPr/>
          </p:nvSpPr>
          <p:spPr>
            <a:xfrm>
              <a:off x="759576" y="1401000"/>
              <a:ext cx="1062600" cy="1062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5" name="Google Shape;5085;p66"/>
            <p:cNvGrpSpPr/>
            <p:nvPr/>
          </p:nvGrpSpPr>
          <p:grpSpPr>
            <a:xfrm>
              <a:off x="828224" y="1471723"/>
              <a:ext cx="927744" cy="929601"/>
              <a:chOff x="1114450" y="1435650"/>
              <a:chExt cx="369575" cy="370300"/>
            </a:xfrm>
          </p:grpSpPr>
          <p:sp>
            <p:nvSpPr>
              <p:cNvPr id="5086" name="Google Shape;5086;p66"/>
              <p:cNvSpPr/>
              <p:nvPr/>
            </p:nvSpPr>
            <p:spPr>
              <a:xfrm>
                <a:off x="1126575" y="1435650"/>
                <a:ext cx="345325" cy="118875"/>
              </a:xfrm>
              <a:custGeom>
                <a:avLst/>
                <a:gdLst/>
                <a:ahLst/>
                <a:cxnLst/>
                <a:rect l="l" t="t" r="r" b="b"/>
                <a:pathLst>
                  <a:path w="13813" h="4755" extrusionOk="0">
                    <a:moveTo>
                      <a:pt x="6907" y="1"/>
                    </a:moveTo>
                    <a:cubicBezTo>
                      <a:pt x="3757" y="1"/>
                      <a:pt x="1062" y="2000"/>
                      <a:pt x="1" y="4755"/>
                    </a:cubicBezTo>
                    <a:lnTo>
                      <a:pt x="13813" y="4755"/>
                    </a:lnTo>
                    <a:cubicBezTo>
                      <a:pt x="12754" y="2000"/>
                      <a:pt x="10057" y="1"/>
                      <a:pt x="6907" y="1"/>
                    </a:cubicBezTo>
                    <a:close/>
                  </a:path>
                </a:pathLst>
              </a:custGeom>
              <a:solidFill>
                <a:srgbClr val="FF66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7" name="Google Shape;5087;p66"/>
              <p:cNvSpPr/>
              <p:nvPr/>
            </p:nvSpPr>
            <p:spPr>
              <a:xfrm>
                <a:off x="1124325" y="1681000"/>
                <a:ext cx="349875" cy="124950"/>
              </a:xfrm>
              <a:custGeom>
                <a:avLst/>
                <a:gdLst/>
                <a:ahLst/>
                <a:cxnLst/>
                <a:rect l="l" t="t" r="r" b="b"/>
                <a:pathLst>
                  <a:path w="13995" h="4998" extrusionOk="0">
                    <a:moveTo>
                      <a:pt x="1" y="1"/>
                    </a:moveTo>
                    <a:cubicBezTo>
                      <a:pt x="999" y="2908"/>
                      <a:pt x="3757" y="4997"/>
                      <a:pt x="6997" y="4997"/>
                    </a:cubicBezTo>
                    <a:cubicBezTo>
                      <a:pt x="10239" y="4997"/>
                      <a:pt x="12994" y="2908"/>
                      <a:pt x="13995" y="1"/>
                    </a:cubicBezTo>
                    <a:close/>
                  </a:path>
                </a:pathLst>
              </a:custGeom>
              <a:solidFill>
                <a:srgbClr val="52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8" name="Google Shape;5088;p66"/>
              <p:cNvSpPr/>
              <p:nvPr/>
            </p:nvSpPr>
            <p:spPr>
              <a:xfrm>
                <a:off x="1114450" y="1554500"/>
                <a:ext cx="369575" cy="126525"/>
              </a:xfrm>
              <a:custGeom>
                <a:avLst/>
                <a:gdLst/>
                <a:ahLst/>
                <a:cxnLst/>
                <a:rect l="l" t="t" r="r" b="b"/>
                <a:pathLst>
                  <a:path w="14783" h="5061" extrusionOk="0">
                    <a:moveTo>
                      <a:pt x="486" y="1"/>
                    </a:moveTo>
                    <a:cubicBezTo>
                      <a:pt x="183" y="820"/>
                      <a:pt x="1" y="1729"/>
                      <a:pt x="1" y="2637"/>
                    </a:cubicBezTo>
                    <a:cubicBezTo>
                      <a:pt x="1" y="3485"/>
                      <a:pt x="154" y="4302"/>
                      <a:pt x="396" y="5061"/>
                    </a:cubicBezTo>
                    <a:lnTo>
                      <a:pt x="14390" y="5061"/>
                    </a:lnTo>
                    <a:cubicBezTo>
                      <a:pt x="14632" y="4302"/>
                      <a:pt x="14782" y="3485"/>
                      <a:pt x="14782" y="2637"/>
                    </a:cubicBezTo>
                    <a:cubicBezTo>
                      <a:pt x="14782" y="1729"/>
                      <a:pt x="14601" y="820"/>
                      <a:pt x="14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5064;p65">
            <a:extLst>
              <a:ext uri="{FF2B5EF4-FFF2-40B4-BE49-F238E27FC236}">
                <a16:creationId xmlns:a16="http://schemas.microsoft.com/office/drawing/2014/main" id="{6EFBA969-C4A2-9B42-D48B-A92E05EBC322}"/>
              </a:ext>
            </a:extLst>
          </p:cNvPr>
          <p:cNvSpPr txBox="1">
            <a:spLocks/>
          </p:cNvSpPr>
          <p:nvPr/>
        </p:nvSpPr>
        <p:spPr>
          <a:xfrm>
            <a:off x="4241321" y="1599637"/>
            <a:ext cx="4419671" cy="295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5407"/>
              </a:buClr>
              <a:buSzPts val="1600"/>
              <a:buFont typeface="Molengo"/>
              <a:buChar char="●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85D"/>
              </a:buClr>
              <a:buSzPts val="1600"/>
              <a:buFont typeface="Molengo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85D"/>
              </a:buClr>
              <a:buSzPts val="1600"/>
              <a:buFont typeface="Molengo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85D"/>
              </a:buClr>
              <a:buSzPts val="1600"/>
              <a:buFont typeface="Molengo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85D"/>
              </a:buClr>
              <a:buSzPts val="1600"/>
              <a:buFont typeface="Molengo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85D"/>
              </a:buClr>
              <a:buSzPts val="1600"/>
              <a:buFont typeface="Molengo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85D"/>
              </a:buClr>
              <a:buSzPts val="1600"/>
              <a:buFont typeface="Molengo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85D"/>
              </a:buClr>
              <a:buSzPts val="1600"/>
              <a:buFont typeface="Molengo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85D"/>
              </a:buClr>
              <a:buSzPts val="1600"/>
              <a:buFont typeface="Molengo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>
              <a:spcAft>
                <a:spcPts val="1600"/>
              </a:spcAft>
              <a:buClr>
                <a:srgbClr val="09375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375F"/>
                </a:solidFill>
              </a:rPr>
              <a:t>Scope setting</a:t>
            </a:r>
          </a:p>
          <a:p>
            <a:pPr marL="285750" indent="-285750">
              <a:spcAft>
                <a:spcPts val="1600"/>
              </a:spcAft>
              <a:buClr>
                <a:srgbClr val="09375F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9375F"/>
                </a:solidFill>
              </a:rPr>
              <a:t>Github</a:t>
            </a:r>
            <a:r>
              <a:rPr lang="en-US" dirty="0">
                <a:solidFill>
                  <a:srgbClr val="09375F"/>
                </a:solidFill>
              </a:rPr>
              <a:t> branches</a:t>
            </a:r>
          </a:p>
          <a:p>
            <a:pPr marL="285750" indent="-285750">
              <a:spcAft>
                <a:spcPts val="1600"/>
              </a:spcAft>
              <a:buClr>
                <a:srgbClr val="09375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375F"/>
                </a:solidFill>
              </a:rPr>
              <a:t>Debugging!!</a:t>
            </a:r>
          </a:p>
          <a:p>
            <a:pPr marL="285750" indent="-285750">
              <a:spcAft>
                <a:spcPts val="1600"/>
              </a:spcAft>
              <a:buClr>
                <a:srgbClr val="09375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375F"/>
                </a:solidFill>
              </a:rPr>
              <a:t>Timing issues with </a:t>
            </a:r>
            <a:r>
              <a:rPr lang="en-US" dirty="0" err="1">
                <a:solidFill>
                  <a:srgbClr val="09375F"/>
                </a:solidFill>
              </a:rPr>
              <a:t>useEffects</a:t>
            </a:r>
            <a:endParaRPr lang="en-US" dirty="0">
              <a:solidFill>
                <a:srgbClr val="09375F"/>
              </a:solidFill>
            </a:endParaRPr>
          </a:p>
          <a:p>
            <a:pPr marL="285750" indent="-285750">
              <a:spcAft>
                <a:spcPts val="1600"/>
              </a:spcAft>
              <a:buClr>
                <a:srgbClr val="09375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375F"/>
                </a:solidFill>
              </a:rPr>
              <a:t>Pros &amp; cons of mobbing vs. solo</a:t>
            </a:r>
          </a:p>
          <a:p>
            <a:pPr marL="285750" indent="-285750">
              <a:spcAft>
                <a:spcPts val="1600"/>
              </a:spcAft>
              <a:buClr>
                <a:srgbClr val="09375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375F"/>
                </a:solidFill>
              </a:rPr>
              <a:t>TAKE BREAKS!!!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50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5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05" name="Google Shape;9005;p116"/>
          <p:cNvGrpSpPr/>
          <p:nvPr/>
        </p:nvGrpSpPr>
        <p:grpSpPr>
          <a:xfrm>
            <a:off x="185250" y="2177435"/>
            <a:ext cx="1188773" cy="1188693"/>
            <a:chOff x="185250" y="2177435"/>
            <a:chExt cx="1188773" cy="1188693"/>
          </a:xfrm>
        </p:grpSpPr>
        <p:sp>
          <p:nvSpPr>
            <p:cNvPr id="9006" name="Google Shape;9006;p116"/>
            <p:cNvSpPr/>
            <p:nvPr/>
          </p:nvSpPr>
          <p:spPr>
            <a:xfrm>
              <a:off x="185250" y="2177435"/>
              <a:ext cx="1188773" cy="1188693"/>
            </a:xfrm>
            <a:custGeom>
              <a:avLst/>
              <a:gdLst/>
              <a:ahLst/>
              <a:cxnLst/>
              <a:rect l="l" t="t" r="r" b="b"/>
              <a:pathLst>
                <a:path w="4611" h="4611" extrusionOk="0">
                  <a:moveTo>
                    <a:pt x="2341" y="0"/>
                  </a:moveTo>
                  <a:cubicBezTo>
                    <a:pt x="1030" y="0"/>
                    <a:pt x="0" y="1030"/>
                    <a:pt x="0" y="2270"/>
                  </a:cubicBezTo>
                  <a:cubicBezTo>
                    <a:pt x="0" y="3581"/>
                    <a:pt x="1030" y="4611"/>
                    <a:pt x="2341" y="4611"/>
                  </a:cubicBezTo>
                  <a:cubicBezTo>
                    <a:pt x="3581" y="4611"/>
                    <a:pt x="4611" y="3581"/>
                    <a:pt x="4611" y="2270"/>
                  </a:cubicBezTo>
                  <a:cubicBezTo>
                    <a:pt x="4611" y="1030"/>
                    <a:pt x="3581" y="0"/>
                    <a:pt x="23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07" name="Google Shape;9007;p116"/>
            <p:cNvGrpSpPr/>
            <p:nvPr/>
          </p:nvGrpSpPr>
          <p:grpSpPr>
            <a:xfrm>
              <a:off x="286761" y="2278568"/>
              <a:ext cx="986396" cy="986403"/>
              <a:chOff x="64150" y="4244238"/>
              <a:chExt cx="369575" cy="369550"/>
            </a:xfrm>
          </p:grpSpPr>
          <p:sp>
            <p:nvSpPr>
              <p:cNvPr id="9008" name="Google Shape;9008;p116"/>
              <p:cNvSpPr/>
              <p:nvPr/>
            </p:nvSpPr>
            <p:spPr>
              <a:xfrm>
                <a:off x="66400" y="4454738"/>
                <a:ext cx="68950" cy="119675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4787" extrusionOk="0">
                    <a:moveTo>
                      <a:pt x="0" y="0"/>
                    </a:moveTo>
                    <a:cubicBezTo>
                      <a:pt x="243" y="1939"/>
                      <a:pt x="1272" y="3635"/>
                      <a:pt x="2758" y="4786"/>
                    </a:cubicBezTo>
                    <a:lnTo>
                      <a:pt x="2758" y="0"/>
                    </a:lnTo>
                    <a:close/>
                  </a:path>
                </a:pathLst>
              </a:custGeom>
              <a:solidFill>
                <a:srgbClr val="FF66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9" name="Google Shape;9009;p116"/>
              <p:cNvSpPr/>
              <p:nvPr/>
            </p:nvSpPr>
            <p:spPr>
              <a:xfrm>
                <a:off x="191375" y="4454738"/>
                <a:ext cx="240825" cy="159050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6362" extrusionOk="0">
                    <a:moveTo>
                      <a:pt x="0" y="0"/>
                    </a:moveTo>
                    <a:lnTo>
                      <a:pt x="0" y="5998"/>
                    </a:lnTo>
                    <a:cubicBezTo>
                      <a:pt x="727" y="6240"/>
                      <a:pt x="1483" y="6361"/>
                      <a:pt x="2302" y="6361"/>
                    </a:cubicBezTo>
                    <a:cubicBezTo>
                      <a:pt x="6058" y="6361"/>
                      <a:pt x="9148" y="3575"/>
                      <a:pt x="9633" y="0"/>
                    </a:cubicBezTo>
                    <a:close/>
                  </a:path>
                </a:pathLst>
              </a:custGeom>
              <a:solidFill>
                <a:srgbClr val="FF66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0" name="Google Shape;9010;p116"/>
              <p:cNvSpPr/>
              <p:nvPr/>
            </p:nvSpPr>
            <p:spPr>
              <a:xfrm>
                <a:off x="67175" y="4283613"/>
                <a:ext cx="68175" cy="115125"/>
              </a:xfrm>
              <a:custGeom>
                <a:avLst/>
                <a:gdLst/>
                <a:ahLst/>
                <a:cxnLst/>
                <a:rect l="l" t="t" r="r" b="b"/>
                <a:pathLst>
                  <a:path w="2727" h="4605" extrusionOk="0">
                    <a:moveTo>
                      <a:pt x="2727" y="0"/>
                    </a:moveTo>
                    <a:cubicBezTo>
                      <a:pt x="1302" y="1122"/>
                      <a:pt x="304" y="2726"/>
                      <a:pt x="1" y="4604"/>
                    </a:cubicBezTo>
                    <a:lnTo>
                      <a:pt x="2727" y="4604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rgbClr val="FF66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1" name="Google Shape;9011;p116"/>
              <p:cNvSpPr/>
              <p:nvPr/>
            </p:nvSpPr>
            <p:spPr>
              <a:xfrm>
                <a:off x="191375" y="4244238"/>
                <a:ext cx="240050" cy="15450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6180" extrusionOk="0">
                    <a:moveTo>
                      <a:pt x="2302" y="0"/>
                    </a:moveTo>
                    <a:cubicBezTo>
                      <a:pt x="1483" y="0"/>
                      <a:pt x="727" y="121"/>
                      <a:pt x="0" y="363"/>
                    </a:cubicBezTo>
                    <a:lnTo>
                      <a:pt x="0" y="6179"/>
                    </a:lnTo>
                    <a:lnTo>
                      <a:pt x="9601" y="6179"/>
                    </a:lnTo>
                    <a:cubicBezTo>
                      <a:pt x="9027" y="2665"/>
                      <a:pt x="5998" y="0"/>
                      <a:pt x="2302" y="0"/>
                    </a:cubicBezTo>
                    <a:close/>
                  </a:path>
                </a:pathLst>
              </a:custGeom>
              <a:solidFill>
                <a:srgbClr val="FF66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2" name="Google Shape;9012;p116"/>
              <p:cNvSpPr/>
              <p:nvPr/>
            </p:nvSpPr>
            <p:spPr>
              <a:xfrm>
                <a:off x="64150" y="4253313"/>
                <a:ext cx="369575" cy="351375"/>
              </a:xfrm>
              <a:custGeom>
                <a:avLst/>
                <a:gdLst/>
                <a:ahLst/>
                <a:cxnLst/>
                <a:rect l="l" t="t" r="r" b="b"/>
                <a:pathLst>
                  <a:path w="14783" h="14055" extrusionOk="0">
                    <a:moveTo>
                      <a:pt x="5089" y="0"/>
                    </a:moveTo>
                    <a:cubicBezTo>
                      <a:pt x="4270" y="274"/>
                      <a:pt x="3514" y="698"/>
                      <a:pt x="2848" y="1212"/>
                    </a:cubicBezTo>
                    <a:lnTo>
                      <a:pt x="2848" y="5816"/>
                    </a:lnTo>
                    <a:lnTo>
                      <a:pt x="122" y="5816"/>
                    </a:lnTo>
                    <a:cubicBezTo>
                      <a:pt x="30" y="6211"/>
                      <a:pt x="1" y="6604"/>
                      <a:pt x="1" y="7028"/>
                    </a:cubicBezTo>
                    <a:cubicBezTo>
                      <a:pt x="1" y="7362"/>
                      <a:pt x="30" y="7725"/>
                      <a:pt x="90" y="8057"/>
                    </a:cubicBezTo>
                    <a:lnTo>
                      <a:pt x="2848" y="8057"/>
                    </a:lnTo>
                    <a:lnTo>
                      <a:pt x="2848" y="12843"/>
                    </a:lnTo>
                    <a:cubicBezTo>
                      <a:pt x="3514" y="13359"/>
                      <a:pt x="4270" y="13783"/>
                      <a:pt x="5089" y="14055"/>
                    </a:cubicBezTo>
                    <a:lnTo>
                      <a:pt x="5089" y="8057"/>
                    </a:lnTo>
                    <a:lnTo>
                      <a:pt x="14722" y="8057"/>
                    </a:lnTo>
                    <a:cubicBezTo>
                      <a:pt x="14782" y="7725"/>
                      <a:pt x="14782" y="7362"/>
                      <a:pt x="14782" y="7028"/>
                    </a:cubicBezTo>
                    <a:cubicBezTo>
                      <a:pt x="14782" y="6604"/>
                      <a:pt x="14751" y="6211"/>
                      <a:pt x="14690" y="5816"/>
                    </a:cubicBezTo>
                    <a:lnTo>
                      <a:pt x="5089" y="5816"/>
                    </a:lnTo>
                    <a:lnTo>
                      <a:pt x="50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13" name="Google Shape;9013;p116"/>
          <p:cNvGrpSpPr/>
          <p:nvPr/>
        </p:nvGrpSpPr>
        <p:grpSpPr>
          <a:xfrm>
            <a:off x="2277116" y="212261"/>
            <a:ext cx="1171758" cy="1171678"/>
            <a:chOff x="2277116" y="212261"/>
            <a:chExt cx="1171758" cy="1171678"/>
          </a:xfrm>
        </p:grpSpPr>
        <p:sp>
          <p:nvSpPr>
            <p:cNvPr id="9014" name="Google Shape;9014;p116"/>
            <p:cNvSpPr/>
            <p:nvPr/>
          </p:nvSpPr>
          <p:spPr>
            <a:xfrm>
              <a:off x="2277116" y="212261"/>
              <a:ext cx="1171758" cy="1171678"/>
            </a:xfrm>
            <a:custGeom>
              <a:avLst/>
              <a:gdLst/>
              <a:ahLst/>
              <a:cxnLst/>
              <a:rect l="l" t="t" r="r" b="b"/>
              <a:pathLst>
                <a:path w="4545" h="4545" extrusionOk="0">
                  <a:moveTo>
                    <a:pt x="2275" y="0"/>
                  </a:moveTo>
                  <a:cubicBezTo>
                    <a:pt x="1036" y="0"/>
                    <a:pt x="0" y="1030"/>
                    <a:pt x="0" y="2270"/>
                  </a:cubicBezTo>
                  <a:cubicBezTo>
                    <a:pt x="0" y="3509"/>
                    <a:pt x="1036" y="4545"/>
                    <a:pt x="2275" y="4545"/>
                  </a:cubicBezTo>
                  <a:cubicBezTo>
                    <a:pt x="3515" y="4545"/>
                    <a:pt x="4545" y="3509"/>
                    <a:pt x="4545" y="2270"/>
                  </a:cubicBezTo>
                  <a:cubicBezTo>
                    <a:pt x="4545" y="1030"/>
                    <a:pt x="3515" y="0"/>
                    <a:pt x="2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15" name="Google Shape;9015;p116"/>
            <p:cNvGrpSpPr/>
            <p:nvPr/>
          </p:nvGrpSpPr>
          <p:grpSpPr>
            <a:xfrm>
              <a:off x="2369795" y="304898"/>
              <a:ext cx="986405" cy="986405"/>
              <a:chOff x="3217325" y="4269238"/>
              <a:chExt cx="370300" cy="370300"/>
            </a:xfrm>
          </p:grpSpPr>
          <p:sp>
            <p:nvSpPr>
              <p:cNvPr id="9016" name="Google Shape;9016;p116"/>
              <p:cNvSpPr/>
              <p:nvPr/>
            </p:nvSpPr>
            <p:spPr>
              <a:xfrm>
                <a:off x="3217325" y="4304088"/>
                <a:ext cx="78000" cy="30060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2024" extrusionOk="0">
                    <a:moveTo>
                      <a:pt x="3119" y="0"/>
                    </a:moveTo>
                    <a:cubicBezTo>
                      <a:pt x="1241" y="1333"/>
                      <a:pt x="1" y="3543"/>
                      <a:pt x="1" y="5997"/>
                    </a:cubicBezTo>
                    <a:cubicBezTo>
                      <a:pt x="1" y="8481"/>
                      <a:pt x="1241" y="10691"/>
                      <a:pt x="3119" y="12024"/>
                    </a:cubicBezTo>
                    <a:lnTo>
                      <a:pt x="3119" y="0"/>
                    </a:lnTo>
                    <a:close/>
                  </a:path>
                </a:pathLst>
              </a:custGeom>
              <a:solidFill>
                <a:srgbClr val="4D9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7" name="Google Shape;9017;p116"/>
              <p:cNvSpPr/>
              <p:nvPr/>
            </p:nvSpPr>
            <p:spPr>
              <a:xfrm>
                <a:off x="3497500" y="4295713"/>
                <a:ext cx="90125" cy="317350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12694" extrusionOk="0">
                    <a:moveTo>
                      <a:pt x="1" y="1"/>
                    </a:moveTo>
                    <a:lnTo>
                      <a:pt x="1" y="12693"/>
                    </a:lnTo>
                    <a:cubicBezTo>
                      <a:pt x="2150" y="11389"/>
                      <a:pt x="3604" y="9027"/>
                      <a:pt x="3604" y="6332"/>
                    </a:cubicBezTo>
                    <a:cubicBezTo>
                      <a:pt x="3604" y="3667"/>
                      <a:pt x="2150" y="1304"/>
                      <a:pt x="1" y="1"/>
                    </a:cubicBezTo>
                    <a:close/>
                  </a:path>
                </a:pathLst>
              </a:custGeom>
              <a:solidFill>
                <a:srgbClr val="FF66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8" name="Google Shape;9018;p116"/>
              <p:cNvSpPr/>
              <p:nvPr/>
            </p:nvSpPr>
            <p:spPr>
              <a:xfrm>
                <a:off x="3295300" y="4269238"/>
                <a:ext cx="202225" cy="370300"/>
              </a:xfrm>
              <a:custGeom>
                <a:avLst/>
                <a:gdLst/>
                <a:ahLst/>
                <a:cxnLst/>
                <a:rect l="l" t="t" r="r" b="b"/>
                <a:pathLst>
                  <a:path w="8089" h="14812" extrusionOk="0">
                    <a:moveTo>
                      <a:pt x="4272" y="5695"/>
                    </a:moveTo>
                    <a:lnTo>
                      <a:pt x="4454" y="6330"/>
                    </a:lnTo>
                    <a:lnTo>
                      <a:pt x="4604" y="6786"/>
                    </a:lnTo>
                    <a:lnTo>
                      <a:pt x="5755" y="6786"/>
                    </a:lnTo>
                    <a:lnTo>
                      <a:pt x="4818" y="7420"/>
                    </a:lnTo>
                    <a:lnTo>
                      <a:pt x="5210" y="8511"/>
                    </a:lnTo>
                    <a:lnTo>
                      <a:pt x="4454" y="7966"/>
                    </a:lnTo>
                    <a:lnTo>
                      <a:pt x="4302" y="7845"/>
                    </a:lnTo>
                    <a:lnTo>
                      <a:pt x="4302" y="7815"/>
                    </a:lnTo>
                    <a:lnTo>
                      <a:pt x="4272" y="7845"/>
                    </a:lnTo>
                    <a:lnTo>
                      <a:pt x="3364" y="8511"/>
                    </a:lnTo>
                    <a:lnTo>
                      <a:pt x="3756" y="7420"/>
                    </a:lnTo>
                    <a:lnTo>
                      <a:pt x="2819" y="6786"/>
                    </a:lnTo>
                    <a:lnTo>
                      <a:pt x="3938" y="6786"/>
                    </a:lnTo>
                    <a:lnTo>
                      <a:pt x="4272" y="5695"/>
                    </a:lnTo>
                    <a:close/>
                    <a:moveTo>
                      <a:pt x="4302" y="1"/>
                    </a:moveTo>
                    <a:cubicBezTo>
                      <a:pt x="2697" y="1"/>
                      <a:pt x="1212" y="514"/>
                      <a:pt x="0" y="1394"/>
                    </a:cubicBezTo>
                    <a:lnTo>
                      <a:pt x="0" y="13418"/>
                    </a:lnTo>
                    <a:cubicBezTo>
                      <a:pt x="1212" y="14297"/>
                      <a:pt x="2697" y="14811"/>
                      <a:pt x="4302" y="14811"/>
                    </a:cubicBezTo>
                    <a:cubicBezTo>
                      <a:pt x="4362" y="14811"/>
                      <a:pt x="4394" y="14782"/>
                      <a:pt x="4454" y="14782"/>
                    </a:cubicBezTo>
                    <a:cubicBezTo>
                      <a:pt x="5787" y="14750"/>
                      <a:pt x="7028" y="14387"/>
                      <a:pt x="8089" y="13752"/>
                    </a:cubicBezTo>
                    <a:lnTo>
                      <a:pt x="8089" y="1060"/>
                    </a:lnTo>
                    <a:cubicBezTo>
                      <a:pt x="7028" y="425"/>
                      <a:pt x="5787" y="61"/>
                      <a:pt x="4454" y="30"/>
                    </a:cubicBezTo>
                    <a:cubicBezTo>
                      <a:pt x="4394" y="30"/>
                      <a:pt x="4362" y="1"/>
                      <a:pt x="4302" y="1"/>
                    </a:cubicBezTo>
                    <a:close/>
                  </a:path>
                </a:pathLst>
              </a:custGeom>
              <a:solidFill>
                <a:srgbClr val="FFD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9" name="Google Shape;9019;p116"/>
              <p:cNvSpPr/>
              <p:nvPr/>
            </p:nvSpPr>
            <p:spPr>
              <a:xfrm>
                <a:off x="3365750" y="4411613"/>
                <a:ext cx="40925" cy="70400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2816" extrusionOk="0">
                    <a:moveTo>
                      <a:pt x="1454" y="0"/>
                    </a:moveTo>
                    <a:lnTo>
                      <a:pt x="1120" y="1091"/>
                    </a:lnTo>
                    <a:lnTo>
                      <a:pt x="1" y="1091"/>
                    </a:lnTo>
                    <a:lnTo>
                      <a:pt x="938" y="1725"/>
                    </a:lnTo>
                    <a:lnTo>
                      <a:pt x="546" y="2816"/>
                    </a:lnTo>
                    <a:lnTo>
                      <a:pt x="1454" y="2150"/>
                    </a:lnTo>
                    <a:lnTo>
                      <a:pt x="1484" y="2120"/>
                    </a:lnTo>
                    <a:lnTo>
                      <a:pt x="1484" y="2150"/>
                    </a:lnTo>
                    <a:lnTo>
                      <a:pt x="1636" y="2271"/>
                    </a:lnTo>
                    <a:lnTo>
                      <a:pt x="1636" y="635"/>
                    </a:lnTo>
                    <a:lnTo>
                      <a:pt x="1454" y="0"/>
                    </a:lnTo>
                    <a:close/>
                  </a:path>
                </a:pathLst>
              </a:custGeom>
              <a:solidFill>
                <a:srgbClr val="4D9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0" name="Google Shape;9020;p116"/>
              <p:cNvSpPr/>
              <p:nvPr/>
            </p:nvSpPr>
            <p:spPr>
              <a:xfrm>
                <a:off x="3406650" y="4427488"/>
                <a:ext cx="32550" cy="5452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2181" extrusionOk="0">
                    <a:moveTo>
                      <a:pt x="0" y="0"/>
                    </a:moveTo>
                    <a:lnTo>
                      <a:pt x="0" y="1636"/>
                    </a:lnTo>
                    <a:lnTo>
                      <a:pt x="756" y="2181"/>
                    </a:lnTo>
                    <a:lnTo>
                      <a:pt x="364" y="1090"/>
                    </a:lnTo>
                    <a:lnTo>
                      <a:pt x="1301" y="456"/>
                    </a:lnTo>
                    <a:lnTo>
                      <a:pt x="150" y="4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9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021" name="Google Shape;9021;p116"/>
          <p:cNvSpPr txBox="1">
            <a:spLocks noGrp="1"/>
          </p:cNvSpPr>
          <p:nvPr>
            <p:ph type="ctrTitle"/>
          </p:nvPr>
        </p:nvSpPr>
        <p:spPr>
          <a:xfrm>
            <a:off x="4650680" y="663469"/>
            <a:ext cx="3841354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haroni" panose="02010803020104030203" pitchFamily="2" charset="-79"/>
                <a:cs typeface="Aharoni" panose="02010803020104030203" pitchFamily="2" charset="-79"/>
              </a:rPr>
              <a:t>THANKS</a:t>
            </a:r>
            <a:r>
              <a:rPr lang="en" sz="8800" dirty="0">
                <a:latin typeface="Aharoni" panose="02010803020104030203" pitchFamily="2" charset="-79"/>
                <a:cs typeface="Aharoni" panose="02010803020104030203" pitchFamily="2" charset="-79"/>
              </a:rPr>
              <a:t>!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022" name="Google Shape;9022;p116"/>
          <p:cNvSpPr txBox="1">
            <a:spLocks noGrp="1"/>
          </p:cNvSpPr>
          <p:nvPr>
            <p:ph type="body" idx="1"/>
          </p:nvPr>
        </p:nvSpPr>
        <p:spPr>
          <a:xfrm>
            <a:off x="5069629" y="1483422"/>
            <a:ext cx="3356700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Open Sans SemiBold"/>
              </a:rPr>
              <a:t>DO YOU HAVE ANY QUESTIONS?</a:t>
            </a:r>
            <a:endParaRPr sz="2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024" name="Google Shape;9024;p116"/>
          <p:cNvSpPr/>
          <p:nvPr/>
        </p:nvSpPr>
        <p:spPr>
          <a:xfrm>
            <a:off x="588763" y="2690891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FFB2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5" name="Google Shape;9025;p116"/>
          <p:cNvSpPr/>
          <p:nvPr/>
        </p:nvSpPr>
        <p:spPr>
          <a:xfrm>
            <a:off x="588763" y="2709453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6" name="Google Shape;9026;p116"/>
          <p:cNvSpPr/>
          <p:nvPr/>
        </p:nvSpPr>
        <p:spPr>
          <a:xfrm>
            <a:off x="588763" y="2709453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7" name="Google Shape;9027;p116"/>
          <p:cNvSpPr/>
          <p:nvPr/>
        </p:nvSpPr>
        <p:spPr>
          <a:xfrm>
            <a:off x="588763" y="2690891"/>
            <a:ext cx="258" cy="18819"/>
          </a:xfrm>
          <a:custGeom>
            <a:avLst/>
            <a:gdLst/>
            <a:ahLst/>
            <a:cxnLst/>
            <a:rect l="l" t="t" r="r" b="b"/>
            <a:pathLst>
              <a:path w="1" h="73" extrusionOk="0">
                <a:moveTo>
                  <a:pt x="0" y="72"/>
                </a:moveTo>
                <a:lnTo>
                  <a:pt x="0" y="72"/>
                </a:lnTo>
                <a:lnTo>
                  <a:pt x="0" y="72"/>
                </a:ln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8" name="Google Shape;9028;p116"/>
          <p:cNvSpPr/>
          <p:nvPr/>
        </p:nvSpPr>
        <p:spPr>
          <a:xfrm>
            <a:off x="588763" y="2709453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9" name="Google Shape;9029;p116"/>
          <p:cNvSpPr/>
          <p:nvPr/>
        </p:nvSpPr>
        <p:spPr>
          <a:xfrm>
            <a:off x="588763" y="2709453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0" name="Google Shape;9030;p116"/>
          <p:cNvSpPr/>
          <p:nvPr/>
        </p:nvSpPr>
        <p:spPr>
          <a:xfrm>
            <a:off x="588763" y="2690891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1" name="Google Shape;9031;p116"/>
          <p:cNvSpPr/>
          <p:nvPr/>
        </p:nvSpPr>
        <p:spPr>
          <a:xfrm>
            <a:off x="588763" y="2690891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2" name="Google Shape;9032;p116"/>
          <p:cNvSpPr/>
          <p:nvPr/>
        </p:nvSpPr>
        <p:spPr>
          <a:xfrm>
            <a:off x="588763" y="2709453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3" name="Google Shape;9033;p116"/>
          <p:cNvSpPr/>
          <p:nvPr/>
        </p:nvSpPr>
        <p:spPr>
          <a:xfrm>
            <a:off x="588763" y="2709453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4" name="Google Shape;9034;p116"/>
          <p:cNvSpPr/>
          <p:nvPr/>
        </p:nvSpPr>
        <p:spPr>
          <a:xfrm>
            <a:off x="588763" y="2690891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5" name="Google Shape;9035;p116"/>
          <p:cNvSpPr/>
          <p:nvPr/>
        </p:nvSpPr>
        <p:spPr>
          <a:xfrm>
            <a:off x="588763" y="2673877"/>
            <a:ext cx="258" cy="17272"/>
          </a:xfrm>
          <a:custGeom>
            <a:avLst/>
            <a:gdLst/>
            <a:ahLst/>
            <a:cxnLst/>
            <a:rect l="l" t="t" r="r" b="b"/>
            <a:pathLst>
              <a:path w="1" h="67" extrusionOk="0">
                <a:moveTo>
                  <a:pt x="0" y="67"/>
                </a:moveTo>
                <a:lnTo>
                  <a:pt x="0" y="67"/>
                </a:ln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6" name="Google Shape;9036;p116"/>
          <p:cNvSpPr/>
          <p:nvPr/>
        </p:nvSpPr>
        <p:spPr>
          <a:xfrm>
            <a:off x="588763" y="2690891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7" name="Google Shape;9037;p116"/>
          <p:cNvSpPr/>
          <p:nvPr/>
        </p:nvSpPr>
        <p:spPr>
          <a:xfrm>
            <a:off x="588763" y="2709453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8" name="Google Shape;9038;p116"/>
          <p:cNvSpPr/>
          <p:nvPr/>
        </p:nvSpPr>
        <p:spPr>
          <a:xfrm>
            <a:off x="588763" y="2709453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9" name="Google Shape;9039;p116"/>
          <p:cNvSpPr/>
          <p:nvPr/>
        </p:nvSpPr>
        <p:spPr>
          <a:xfrm>
            <a:off x="588763" y="2709453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0" name="Google Shape;9040;p116"/>
          <p:cNvSpPr/>
          <p:nvPr/>
        </p:nvSpPr>
        <p:spPr>
          <a:xfrm>
            <a:off x="588763" y="2709453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1" name="Google Shape;9041;p116"/>
          <p:cNvSpPr/>
          <p:nvPr/>
        </p:nvSpPr>
        <p:spPr>
          <a:xfrm>
            <a:off x="588763" y="2709453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2" name="Google Shape;9042;p116"/>
          <p:cNvSpPr/>
          <p:nvPr/>
        </p:nvSpPr>
        <p:spPr>
          <a:xfrm>
            <a:off x="588763" y="2709453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3" name="Google Shape;9043;p116"/>
          <p:cNvSpPr/>
          <p:nvPr/>
        </p:nvSpPr>
        <p:spPr>
          <a:xfrm>
            <a:off x="588763" y="2690891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4" name="Google Shape;9044;p116"/>
          <p:cNvSpPr/>
          <p:nvPr/>
        </p:nvSpPr>
        <p:spPr>
          <a:xfrm>
            <a:off x="588763" y="2690891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5" name="Google Shape;9045;p116"/>
          <p:cNvSpPr/>
          <p:nvPr/>
        </p:nvSpPr>
        <p:spPr>
          <a:xfrm>
            <a:off x="588763" y="2690891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6" name="Google Shape;9046;p116"/>
          <p:cNvSpPr/>
          <p:nvPr/>
        </p:nvSpPr>
        <p:spPr>
          <a:xfrm>
            <a:off x="588763" y="2690891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7" name="Google Shape;9047;p116"/>
          <p:cNvSpPr/>
          <p:nvPr/>
        </p:nvSpPr>
        <p:spPr>
          <a:xfrm>
            <a:off x="588763" y="2690891"/>
            <a:ext cx="258" cy="18819"/>
          </a:xfrm>
          <a:custGeom>
            <a:avLst/>
            <a:gdLst/>
            <a:ahLst/>
            <a:cxnLst/>
            <a:rect l="l" t="t" r="r" b="b"/>
            <a:pathLst>
              <a:path w="1" h="73" extrusionOk="0">
                <a:moveTo>
                  <a:pt x="0" y="72"/>
                </a:moveTo>
                <a:lnTo>
                  <a:pt x="0" y="72"/>
                </a:lnTo>
                <a:lnTo>
                  <a:pt x="0" y="72"/>
                </a:lnTo>
                <a:lnTo>
                  <a:pt x="0" y="72"/>
                </a:ln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8" name="Google Shape;9048;p116"/>
          <p:cNvSpPr/>
          <p:nvPr/>
        </p:nvSpPr>
        <p:spPr>
          <a:xfrm>
            <a:off x="588763" y="2690891"/>
            <a:ext cx="258" cy="18819"/>
          </a:xfrm>
          <a:custGeom>
            <a:avLst/>
            <a:gdLst/>
            <a:ahLst/>
            <a:cxnLst/>
            <a:rect l="l" t="t" r="r" b="b"/>
            <a:pathLst>
              <a:path w="1" h="73" extrusionOk="0">
                <a:moveTo>
                  <a:pt x="0" y="72"/>
                </a:moveTo>
                <a:lnTo>
                  <a:pt x="0" y="72"/>
                </a:lnTo>
                <a:lnTo>
                  <a:pt x="0" y="72"/>
                </a:lnTo>
                <a:lnTo>
                  <a:pt x="0" y="72"/>
                </a:ln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9" name="Google Shape;9049;p116"/>
          <p:cNvSpPr/>
          <p:nvPr/>
        </p:nvSpPr>
        <p:spPr>
          <a:xfrm>
            <a:off x="588763" y="2690891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0" name="Google Shape;9050;p116"/>
          <p:cNvSpPr/>
          <p:nvPr/>
        </p:nvSpPr>
        <p:spPr>
          <a:xfrm>
            <a:off x="588763" y="2690891"/>
            <a:ext cx="258" cy="18819"/>
          </a:xfrm>
          <a:custGeom>
            <a:avLst/>
            <a:gdLst/>
            <a:ahLst/>
            <a:cxnLst/>
            <a:rect l="l" t="t" r="r" b="b"/>
            <a:pathLst>
              <a:path w="1" h="73" extrusionOk="0">
                <a:moveTo>
                  <a:pt x="0" y="72"/>
                </a:moveTo>
                <a:lnTo>
                  <a:pt x="0" y="72"/>
                </a:lnTo>
                <a:lnTo>
                  <a:pt x="0" y="72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1" name="Google Shape;9051;p116"/>
          <p:cNvSpPr/>
          <p:nvPr/>
        </p:nvSpPr>
        <p:spPr>
          <a:xfrm>
            <a:off x="626863" y="2359176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2" name="Google Shape;9052;p116"/>
          <p:cNvSpPr/>
          <p:nvPr/>
        </p:nvSpPr>
        <p:spPr>
          <a:xfrm>
            <a:off x="626863" y="2359176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3" name="Google Shape;9053;p116"/>
          <p:cNvSpPr/>
          <p:nvPr/>
        </p:nvSpPr>
        <p:spPr>
          <a:xfrm>
            <a:off x="626863" y="2359176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4" name="Google Shape;9054;p116"/>
          <p:cNvSpPr/>
          <p:nvPr/>
        </p:nvSpPr>
        <p:spPr>
          <a:xfrm>
            <a:off x="626863" y="2359176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5" name="Google Shape;9055;p116"/>
          <p:cNvSpPr/>
          <p:nvPr/>
        </p:nvSpPr>
        <p:spPr>
          <a:xfrm>
            <a:off x="626863" y="2359176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6" name="Google Shape;9056;p116"/>
          <p:cNvSpPr/>
          <p:nvPr/>
        </p:nvSpPr>
        <p:spPr>
          <a:xfrm>
            <a:off x="626863" y="2359176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7" name="Google Shape;9057;p116"/>
          <p:cNvSpPr/>
          <p:nvPr/>
        </p:nvSpPr>
        <p:spPr>
          <a:xfrm>
            <a:off x="626863" y="2359176"/>
            <a:ext cx="258" cy="18819"/>
          </a:xfrm>
          <a:custGeom>
            <a:avLst/>
            <a:gdLst/>
            <a:ahLst/>
            <a:cxnLst/>
            <a:rect l="l" t="t" r="r" b="b"/>
            <a:pathLst>
              <a:path w="1" h="73" extrusionOk="0">
                <a:moveTo>
                  <a:pt x="0" y="1"/>
                </a:moveTo>
                <a:lnTo>
                  <a:pt x="0" y="73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8" name="Google Shape;9058;p116"/>
          <p:cNvSpPr/>
          <p:nvPr/>
        </p:nvSpPr>
        <p:spPr>
          <a:xfrm>
            <a:off x="626863" y="2359176"/>
            <a:ext cx="258" cy="18819"/>
          </a:xfrm>
          <a:custGeom>
            <a:avLst/>
            <a:gdLst/>
            <a:ahLst/>
            <a:cxnLst/>
            <a:rect l="l" t="t" r="r" b="b"/>
            <a:pathLst>
              <a:path w="1" h="73" extrusionOk="0">
                <a:moveTo>
                  <a:pt x="0" y="1"/>
                </a:moveTo>
                <a:lnTo>
                  <a:pt x="0" y="73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9" name="Google Shape;9059;p116"/>
          <p:cNvSpPr/>
          <p:nvPr/>
        </p:nvSpPr>
        <p:spPr>
          <a:xfrm>
            <a:off x="626863" y="2359176"/>
            <a:ext cx="258" cy="18819"/>
          </a:xfrm>
          <a:custGeom>
            <a:avLst/>
            <a:gdLst/>
            <a:ahLst/>
            <a:cxnLst/>
            <a:rect l="l" t="t" r="r" b="b"/>
            <a:pathLst>
              <a:path w="1" h="73" extrusionOk="0">
                <a:moveTo>
                  <a:pt x="0" y="1"/>
                </a:moveTo>
                <a:lnTo>
                  <a:pt x="0" y="1"/>
                </a:lnTo>
                <a:lnTo>
                  <a:pt x="0" y="73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0" name="Google Shape;9060;p116"/>
          <p:cNvSpPr/>
          <p:nvPr/>
        </p:nvSpPr>
        <p:spPr>
          <a:xfrm>
            <a:off x="626863" y="2359176"/>
            <a:ext cx="258" cy="18819"/>
          </a:xfrm>
          <a:custGeom>
            <a:avLst/>
            <a:gdLst/>
            <a:ahLst/>
            <a:cxnLst/>
            <a:rect l="l" t="t" r="r" b="b"/>
            <a:pathLst>
              <a:path w="1" h="73" extrusionOk="0">
                <a:moveTo>
                  <a:pt x="0" y="73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1" name="Google Shape;9061;p116"/>
          <p:cNvSpPr/>
          <p:nvPr/>
        </p:nvSpPr>
        <p:spPr>
          <a:xfrm>
            <a:off x="626863" y="2359176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2" name="Google Shape;9062;p116"/>
          <p:cNvSpPr/>
          <p:nvPr/>
        </p:nvSpPr>
        <p:spPr>
          <a:xfrm>
            <a:off x="626863" y="2359176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3" name="Google Shape;9063;p116"/>
          <p:cNvSpPr/>
          <p:nvPr/>
        </p:nvSpPr>
        <p:spPr>
          <a:xfrm>
            <a:off x="626863" y="2359176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4" name="Google Shape;9064;p116"/>
          <p:cNvSpPr/>
          <p:nvPr/>
        </p:nvSpPr>
        <p:spPr>
          <a:xfrm>
            <a:off x="626863" y="2359176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5" name="Google Shape;9065;p116"/>
          <p:cNvSpPr/>
          <p:nvPr/>
        </p:nvSpPr>
        <p:spPr>
          <a:xfrm>
            <a:off x="626863" y="2359176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6" name="Google Shape;9066;p116"/>
          <p:cNvSpPr/>
          <p:nvPr/>
        </p:nvSpPr>
        <p:spPr>
          <a:xfrm>
            <a:off x="626863" y="2359176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7" name="Google Shape;9067;p116"/>
          <p:cNvSpPr/>
          <p:nvPr/>
        </p:nvSpPr>
        <p:spPr>
          <a:xfrm>
            <a:off x="626863" y="2359176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8" name="Google Shape;9068;p116"/>
          <p:cNvSpPr/>
          <p:nvPr/>
        </p:nvSpPr>
        <p:spPr>
          <a:xfrm>
            <a:off x="626863" y="2359176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9" name="Google Shape;9069;p116"/>
          <p:cNvSpPr/>
          <p:nvPr/>
        </p:nvSpPr>
        <p:spPr>
          <a:xfrm>
            <a:off x="626863" y="2359176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0" name="Google Shape;9070;p116"/>
          <p:cNvSpPr/>
          <p:nvPr/>
        </p:nvSpPr>
        <p:spPr>
          <a:xfrm>
            <a:off x="626863" y="2359176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1" name="Google Shape;9071;p116"/>
          <p:cNvSpPr/>
          <p:nvPr/>
        </p:nvSpPr>
        <p:spPr>
          <a:xfrm>
            <a:off x="626863" y="2359176"/>
            <a:ext cx="258" cy="2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513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5" name="Google Shape;9115;p116"/>
          <p:cNvSpPr/>
          <p:nvPr/>
        </p:nvSpPr>
        <p:spPr>
          <a:xfrm rot="7797872">
            <a:off x="61362" y="3679318"/>
            <a:ext cx="2308955" cy="1194475"/>
          </a:xfrm>
          <a:custGeom>
            <a:avLst/>
            <a:gdLst/>
            <a:ahLst/>
            <a:cxnLst/>
            <a:rect l="l" t="t" r="r" b="b"/>
            <a:pathLst>
              <a:path w="67169" h="8184" extrusionOk="0">
                <a:moveTo>
                  <a:pt x="0" y="0"/>
                </a:moveTo>
                <a:cubicBezTo>
                  <a:pt x="14947" y="2987"/>
                  <a:pt x="30686" y="-1667"/>
                  <a:pt x="45720" y="846"/>
                </a:cubicBezTo>
                <a:cubicBezTo>
                  <a:pt x="53173" y="2092"/>
                  <a:pt x="59613" y="8184"/>
                  <a:pt x="67169" y="818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2" name="Google Shape;7598;p93">
            <a:extLst>
              <a:ext uri="{FF2B5EF4-FFF2-40B4-BE49-F238E27FC236}">
                <a16:creationId xmlns:a16="http://schemas.microsoft.com/office/drawing/2014/main" id="{3073D8F9-7683-8E5F-6E96-93CDED011ADA}"/>
              </a:ext>
            </a:extLst>
          </p:cNvPr>
          <p:cNvGrpSpPr/>
          <p:nvPr/>
        </p:nvGrpSpPr>
        <p:grpSpPr>
          <a:xfrm rot="7024596" flipH="1">
            <a:off x="2374280" y="3250520"/>
            <a:ext cx="760816" cy="763864"/>
            <a:chOff x="5362625" y="2227450"/>
            <a:chExt cx="2025200" cy="2028750"/>
          </a:xfrm>
        </p:grpSpPr>
        <p:sp>
          <p:nvSpPr>
            <p:cNvPr id="3" name="Google Shape;7599;p93">
              <a:extLst>
                <a:ext uri="{FF2B5EF4-FFF2-40B4-BE49-F238E27FC236}">
                  <a16:creationId xmlns:a16="http://schemas.microsoft.com/office/drawing/2014/main" id="{363EB408-80AB-3915-493B-A4E3292C0558}"/>
                </a:ext>
              </a:extLst>
            </p:cNvPr>
            <p:cNvSpPr/>
            <p:nvPr/>
          </p:nvSpPr>
          <p:spPr>
            <a:xfrm>
              <a:off x="5403575" y="3491925"/>
              <a:ext cx="365225" cy="259325"/>
            </a:xfrm>
            <a:custGeom>
              <a:avLst/>
              <a:gdLst/>
              <a:ahLst/>
              <a:cxnLst/>
              <a:rect l="l" t="t" r="r" b="b"/>
              <a:pathLst>
                <a:path w="14609" h="10373" extrusionOk="0">
                  <a:moveTo>
                    <a:pt x="2872" y="1"/>
                  </a:moveTo>
                  <a:lnTo>
                    <a:pt x="0" y="1638"/>
                  </a:lnTo>
                  <a:lnTo>
                    <a:pt x="9826" y="10372"/>
                  </a:lnTo>
                  <a:lnTo>
                    <a:pt x="14608" y="4783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600;p93">
              <a:extLst>
                <a:ext uri="{FF2B5EF4-FFF2-40B4-BE49-F238E27FC236}">
                  <a16:creationId xmlns:a16="http://schemas.microsoft.com/office/drawing/2014/main" id="{EE80D0A1-10D8-8AA1-A76E-96E231B52E88}"/>
                </a:ext>
              </a:extLst>
            </p:cNvPr>
            <p:cNvSpPr/>
            <p:nvPr/>
          </p:nvSpPr>
          <p:spPr>
            <a:xfrm>
              <a:off x="5362625" y="3532875"/>
              <a:ext cx="286625" cy="266125"/>
            </a:xfrm>
            <a:custGeom>
              <a:avLst/>
              <a:gdLst/>
              <a:ahLst/>
              <a:cxnLst/>
              <a:rect l="l" t="t" r="r" b="b"/>
              <a:pathLst>
                <a:path w="11465" h="10645" extrusionOk="0">
                  <a:moveTo>
                    <a:pt x="1638" y="0"/>
                  </a:moveTo>
                  <a:lnTo>
                    <a:pt x="143" y="961"/>
                  </a:lnTo>
                  <a:cubicBezTo>
                    <a:pt x="1" y="1092"/>
                    <a:pt x="1" y="1092"/>
                    <a:pt x="1" y="1234"/>
                  </a:cubicBezTo>
                  <a:lnTo>
                    <a:pt x="9696" y="10645"/>
                  </a:lnTo>
                  <a:lnTo>
                    <a:pt x="11464" y="8734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601;p93">
              <a:extLst>
                <a:ext uri="{FF2B5EF4-FFF2-40B4-BE49-F238E27FC236}">
                  <a16:creationId xmlns:a16="http://schemas.microsoft.com/office/drawing/2014/main" id="{D3B5964D-5EEE-EEBB-6D00-E23AA603143F}"/>
                </a:ext>
              </a:extLst>
            </p:cNvPr>
            <p:cNvSpPr/>
            <p:nvPr/>
          </p:nvSpPr>
          <p:spPr>
            <a:xfrm>
              <a:off x="5649225" y="3611475"/>
              <a:ext cx="180975" cy="177450"/>
            </a:xfrm>
            <a:custGeom>
              <a:avLst/>
              <a:gdLst/>
              <a:ahLst/>
              <a:cxnLst/>
              <a:rect l="l" t="t" r="r" b="b"/>
              <a:pathLst>
                <a:path w="7239" h="7098" extrusionOk="0">
                  <a:moveTo>
                    <a:pt x="4782" y="1"/>
                  </a:moveTo>
                  <a:lnTo>
                    <a:pt x="0" y="5590"/>
                  </a:lnTo>
                  <a:lnTo>
                    <a:pt x="1638" y="7097"/>
                  </a:lnTo>
                  <a:lnTo>
                    <a:pt x="7239" y="950"/>
                  </a:lnTo>
                  <a:lnTo>
                    <a:pt x="4782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02;p93">
              <a:extLst>
                <a:ext uri="{FF2B5EF4-FFF2-40B4-BE49-F238E27FC236}">
                  <a16:creationId xmlns:a16="http://schemas.microsoft.com/office/drawing/2014/main" id="{E8504063-639C-CB8F-5CD9-6CC9873E16D5}"/>
                </a:ext>
              </a:extLst>
            </p:cNvPr>
            <p:cNvSpPr/>
            <p:nvPr/>
          </p:nvSpPr>
          <p:spPr>
            <a:xfrm>
              <a:off x="5605000" y="3751225"/>
              <a:ext cx="85175" cy="85450"/>
            </a:xfrm>
            <a:custGeom>
              <a:avLst/>
              <a:gdLst/>
              <a:ahLst/>
              <a:cxnLst/>
              <a:rect l="l" t="t" r="r" b="b"/>
              <a:pathLst>
                <a:path w="3407" h="3418" extrusionOk="0">
                  <a:moveTo>
                    <a:pt x="1769" y="0"/>
                  </a:moveTo>
                  <a:lnTo>
                    <a:pt x="1" y="1911"/>
                  </a:lnTo>
                  <a:lnTo>
                    <a:pt x="1496" y="3418"/>
                  </a:lnTo>
                  <a:lnTo>
                    <a:pt x="3407" y="1507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C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03;p93">
              <a:extLst>
                <a:ext uri="{FF2B5EF4-FFF2-40B4-BE49-F238E27FC236}">
                  <a16:creationId xmlns:a16="http://schemas.microsoft.com/office/drawing/2014/main" id="{F8D84083-26BC-E722-7944-EC3BC2E68C0D}"/>
                </a:ext>
              </a:extLst>
            </p:cNvPr>
            <p:cNvSpPr/>
            <p:nvPr/>
          </p:nvSpPr>
          <p:spPr>
            <a:xfrm>
              <a:off x="5874400" y="3853575"/>
              <a:ext cx="262875" cy="361675"/>
            </a:xfrm>
            <a:custGeom>
              <a:avLst/>
              <a:gdLst/>
              <a:ahLst/>
              <a:cxnLst/>
              <a:rect l="l" t="t" r="r" b="b"/>
              <a:pathLst>
                <a:path w="10515" h="14467" extrusionOk="0">
                  <a:moveTo>
                    <a:pt x="5601" y="1"/>
                  </a:moveTo>
                  <a:lnTo>
                    <a:pt x="0" y="4782"/>
                  </a:lnTo>
                  <a:lnTo>
                    <a:pt x="8735" y="14466"/>
                  </a:lnTo>
                  <a:lnTo>
                    <a:pt x="10372" y="11606"/>
                  </a:lnTo>
                  <a:cubicBezTo>
                    <a:pt x="10514" y="11606"/>
                    <a:pt x="10514" y="11606"/>
                    <a:pt x="10372" y="11464"/>
                  </a:cubicBezTo>
                  <a:lnTo>
                    <a:pt x="56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04;p93">
              <a:extLst>
                <a:ext uri="{FF2B5EF4-FFF2-40B4-BE49-F238E27FC236}">
                  <a16:creationId xmlns:a16="http://schemas.microsoft.com/office/drawing/2014/main" id="{C59234F5-7AA5-D108-AA6C-3739A07986FD}"/>
                </a:ext>
              </a:extLst>
            </p:cNvPr>
            <p:cNvSpPr/>
            <p:nvPr/>
          </p:nvSpPr>
          <p:spPr>
            <a:xfrm>
              <a:off x="5823350" y="3973125"/>
              <a:ext cx="269425" cy="283075"/>
            </a:xfrm>
            <a:custGeom>
              <a:avLst/>
              <a:gdLst/>
              <a:ahLst/>
              <a:cxnLst/>
              <a:rect l="l" t="t" r="r" b="b"/>
              <a:pathLst>
                <a:path w="10777" h="11323" extrusionOk="0">
                  <a:moveTo>
                    <a:pt x="2042" y="0"/>
                  </a:moveTo>
                  <a:lnTo>
                    <a:pt x="1" y="1769"/>
                  </a:lnTo>
                  <a:lnTo>
                    <a:pt x="9685" y="11322"/>
                  </a:lnTo>
                  <a:lnTo>
                    <a:pt x="9827" y="11322"/>
                  </a:lnTo>
                  <a:lnTo>
                    <a:pt x="10777" y="9684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05;p93">
              <a:extLst>
                <a:ext uri="{FF2B5EF4-FFF2-40B4-BE49-F238E27FC236}">
                  <a16:creationId xmlns:a16="http://schemas.microsoft.com/office/drawing/2014/main" id="{B6401985-D079-8C25-F414-105CDA38F662}"/>
                </a:ext>
              </a:extLst>
            </p:cNvPr>
            <p:cNvSpPr/>
            <p:nvPr/>
          </p:nvSpPr>
          <p:spPr>
            <a:xfrm>
              <a:off x="5837000" y="3792175"/>
              <a:ext cx="177450" cy="180975"/>
            </a:xfrm>
            <a:custGeom>
              <a:avLst/>
              <a:gdLst/>
              <a:ahLst/>
              <a:cxnLst/>
              <a:rect l="l" t="t" r="r" b="b"/>
              <a:pathLst>
                <a:path w="7098" h="7239" extrusionOk="0">
                  <a:moveTo>
                    <a:pt x="6005" y="0"/>
                  </a:moveTo>
                  <a:lnTo>
                    <a:pt x="1" y="5601"/>
                  </a:lnTo>
                  <a:lnTo>
                    <a:pt x="1496" y="7238"/>
                  </a:lnTo>
                  <a:lnTo>
                    <a:pt x="7097" y="2457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06;p93">
              <a:extLst>
                <a:ext uri="{FF2B5EF4-FFF2-40B4-BE49-F238E27FC236}">
                  <a16:creationId xmlns:a16="http://schemas.microsoft.com/office/drawing/2014/main" id="{00C1CEAF-92E0-ED2B-F2B4-24F267D51142}"/>
                </a:ext>
              </a:extLst>
            </p:cNvPr>
            <p:cNvSpPr/>
            <p:nvPr/>
          </p:nvSpPr>
          <p:spPr>
            <a:xfrm>
              <a:off x="5789225" y="3932175"/>
              <a:ext cx="85200" cy="85200"/>
            </a:xfrm>
            <a:custGeom>
              <a:avLst/>
              <a:gdLst/>
              <a:ahLst/>
              <a:cxnLst/>
              <a:rect l="l" t="t" r="r" b="b"/>
              <a:pathLst>
                <a:path w="3408" h="3408" extrusionOk="0">
                  <a:moveTo>
                    <a:pt x="1912" y="1"/>
                  </a:moveTo>
                  <a:lnTo>
                    <a:pt x="1" y="1911"/>
                  </a:lnTo>
                  <a:lnTo>
                    <a:pt x="1366" y="3407"/>
                  </a:lnTo>
                  <a:lnTo>
                    <a:pt x="3407" y="1638"/>
                  </a:lnTo>
                  <a:lnTo>
                    <a:pt x="1912" y="1"/>
                  </a:lnTo>
                  <a:close/>
                </a:path>
              </a:pathLst>
            </a:custGeom>
            <a:solidFill>
              <a:srgbClr val="0C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07;p93">
              <a:extLst>
                <a:ext uri="{FF2B5EF4-FFF2-40B4-BE49-F238E27FC236}">
                  <a16:creationId xmlns:a16="http://schemas.microsoft.com/office/drawing/2014/main" id="{F18E1E96-6779-1D88-C634-22DD5E8ADA62}"/>
                </a:ext>
              </a:extLst>
            </p:cNvPr>
            <p:cNvSpPr/>
            <p:nvPr/>
          </p:nvSpPr>
          <p:spPr>
            <a:xfrm>
              <a:off x="7007100" y="3012575"/>
              <a:ext cx="187825" cy="182700"/>
            </a:xfrm>
            <a:custGeom>
              <a:avLst/>
              <a:gdLst/>
              <a:ahLst/>
              <a:cxnLst/>
              <a:rect l="l" t="t" r="r" b="b"/>
              <a:pathLst>
                <a:path w="7513" h="7308" extrusionOk="0">
                  <a:moveTo>
                    <a:pt x="4421" y="0"/>
                  </a:moveTo>
                  <a:cubicBezTo>
                    <a:pt x="3825" y="0"/>
                    <a:pt x="3211" y="205"/>
                    <a:pt x="2730" y="615"/>
                  </a:cubicBezTo>
                  <a:lnTo>
                    <a:pt x="1" y="3486"/>
                  </a:lnTo>
                  <a:lnTo>
                    <a:pt x="3822" y="7307"/>
                  </a:lnTo>
                  <a:lnTo>
                    <a:pt x="6552" y="4436"/>
                  </a:lnTo>
                  <a:cubicBezTo>
                    <a:pt x="7512" y="3486"/>
                    <a:pt x="7512" y="1979"/>
                    <a:pt x="6552" y="1160"/>
                  </a:cubicBezTo>
                  <a:lnTo>
                    <a:pt x="6006" y="615"/>
                  </a:lnTo>
                  <a:cubicBezTo>
                    <a:pt x="5596" y="205"/>
                    <a:pt x="5018" y="0"/>
                    <a:pt x="4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608;p93">
              <a:extLst>
                <a:ext uri="{FF2B5EF4-FFF2-40B4-BE49-F238E27FC236}">
                  <a16:creationId xmlns:a16="http://schemas.microsoft.com/office/drawing/2014/main" id="{5361ED88-197E-D295-0D38-4E5243396ADC}"/>
                </a:ext>
              </a:extLst>
            </p:cNvPr>
            <p:cNvSpPr/>
            <p:nvPr/>
          </p:nvSpPr>
          <p:spPr>
            <a:xfrm>
              <a:off x="7102650" y="3341000"/>
              <a:ext cx="187800" cy="185075"/>
            </a:xfrm>
            <a:custGeom>
              <a:avLst/>
              <a:gdLst/>
              <a:ahLst/>
              <a:cxnLst/>
              <a:rect l="l" t="t" r="r" b="b"/>
              <a:pathLst>
                <a:path w="7512" h="7403" extrusionOk="0">
                  <a:moveTo>
                    <a:pt x="4456" y="0"/>
                  </a:moveTo>
                  <a:cubicBezTo>
                    <a:pt x="3860" y="0"/>
                    <a:pt x="3281" y="240"/>
                    <a:pt x="2872" y="721"/>
                  </a:cubicBezTo>
                  <a:lnTo>
                    <a:pt x="0" y="3581"/>
                  </a:lnTo>
                  <a:lnTo>
                    <a:pt x="3821" y="7402"/>
                  </a:lnTo>
                  <a:lnTo>
                    <a:pt x="6693" y="4542"/>
                  </a:lnTo>
                  <a:cubicBezTo>
                    <a:pt x="7512" y="3581"/>
                    <a:pt x="7512" y="2085"/>
                    <a:pt x="6551" y="1267"/>
                  </a:cubicBezTo>
                  <a:lnTo>
                    <a:pt x="6147" y="721"/>
                  </a:lnTo>
                  <a:cubicBezTo>
                    <a:pt x="5666" y="240"/>
                    <a:pt x="5052" y="0"/>
                    <a:pt x="4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609;p93">
              <a:extLst>
                <a:ext uri="{FF2B5EF4-FFF2-40B4-BE49-F238E27FC236}">
                  <a16:creationId xmlns:a16="http://schemas.microsoft.com/office/drawing/2014/main" id="{E7EA8111-F87E-1A9E-709B-8937A95D827F}"/>
                </a:ext>
              </a:extLst>
            </p:cNvPr>
            <p:cNvSpPr/>
            <p:nvPr/>
          </p:nvSpPr>
          <p:spPr>
            <a:xfrm>
              <a:off x="6556750" y="2806300"/>
              <a:ext cx="767825" cy="1197425"/>
            </a:xfrm>
            <a:custGeom>
              <a:avLst/>
              <a:gdLst/>
              <a:ahLst/>
              <a:cxnLst/>
              <a:rect l="l" t="t" r="r" b="b"/>
              <a:pathLst>
                <a:path w="30713" h="47897" extrusionOk="0">
                  <a:moveTo>
                    <a:pt x="17338" y="0"/>
                  </a:moveTo>
                  <a:lnTo>
                    <a:pt x="1" y="17469"/>
                  </a:lnTo>
                  <a:lnTo>
                    <a:pt x="3003" y="18691"/>
                  </a:lnTo>
                  <a:lnTo>
                    <a:pt x="6420" y="20056"/>
                  </a:lnTo>
                  <a:lnTo>
                    <a:pt x="24293" y="47896"/>
                  </a:lnTo>
                  <a:lnTo>
                    <a:pt x="30712" y="41488"/>
                  </a:lnTo>
                  <a:lnTo>
                    <a:pt x="18561" y="3822"/>
                  </a:lnTo>
                  <a:lnTo>
                    <a:pt x="17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10;p93">
              <a:extLst>
                <a:ext uri="{FF2B5EF4-FFF2-40B4-BE49-F238E27FC236}">
                  <a16:creationId xmlns:a16="http://schemas.microsoft.com/office/drawing/2014/main" id="{1A6FC028-6830-B9B2-84F0-93BF2C1FC6DE}"/>
                </a:ext>
              </a:extLst>
            </p:cNvPr>
            <p:cNvSpPr/>
            <p:nvPr/>
          </p:nvSpPr>
          <p:spPr>
            <a:xfrm>
              <a:off x="6556750" y="3116625"/>
              <a:ext cx="665475" cy="887100"/>
            </a:xfrm>
            <a:custGeom>
              <a:avLst/>
              <a:gdLst/>
              <a:ahLst/>
              <a:cxnLst/>
              <a:rect l="l" t="t" r="r" b="b"/>
              <a:pathLst>
                <a:path w="26619" h="35484" extrusionOk="0">
                  <a:moveTo>
                    <a:pt x="5874" y="1"/>
                  </a:moveTo>
                  <a:lnTo>
                    <a:pt x="2730" y="2326"/>
                  </a:lnTo>
                  <a:lnTo>
                    <a:pt x="1" y="5056"/>
                  </a:lnTo>
                  <a:lnTo>
                    <a:pt x="3003" y="6278"/>
                  </a:lnTo>
                  <a:lnTo>
                    <a:pt x="6420" y="7643"/>
                  </a:lnTo>
                  <a:lnTo>
                    <a:pt x="24293" y="35483"/>
                  </a:lnTo>
                  <a:lnTo>
                    <a:pt x="26618" y="33300"/>
                  </a:lnTo>
                  <a:lnTo>
                    <a:pt x="7239" y="2326"/>
                  </a:lnTo>
                  <a:lnTo>
                    <a:pt x="5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611;p93">
              <a:extLst>
                <a:ext uri="{FF2B5EF4-FFF2-40B4-BE49-F238E27FC236}">
                  <a16:creationId xmlns:a16="http://schemas.microsoft.com/office/drawing/2014/main" id="{8F89D31B-732A-4E29-E30A-CB802B8B6623}"/>
                </a:ext>
              </a:extLst>
            </p:cNvPr>
            <p:cNvSpPr/>
            <p:nvPr/>
          </p:nvSpPr>
          <p:spPr>
            <a:xfrm>
              <a:off x="6625000" y="2806300"/>
              <a:ext cx="395775" cy="368500"/>
            </a:xfrm>
            <a:custGeom>
              <a:avLst/>
              <a:gdLst/>
              <a:ahLst/>
              <a:cxnLst/>
              <a:rect l="l" t="t" r="r" b="b"/>
              <a:pathLst>
                <a:path w="15831" h="14740" extrusionOk="0">
                  <a:moveTo>
                    <a:pt x="14608" y="0"/>
                  </a:moveTo>
                  <a:lnTo>
                    <a:pt x="0" y="14739"/>
                  </a:lnTo>
                  <a:lnTo>
                    <a:pt x="3144" y="12414"/>
                  </a:lnTo>
                  <a:lnTo>
                    <a:pt x="4509" y="14739"/>
                  </a:lnTo>
                  <a:lnTo>
                    <a:pt x="15831" y="3822"/>
                  </a:lnTo>
                  <a:lnTo>
                    <a:pt x="14608" y="0"/>
                  </a:lnTo>
                  <a:close/>
                </a:path>
              </a:pathLst>
            </a:custGeom>
            <a:solidFill>
              <a:srgbClr val="F2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612;p93">
              <a:extLst>
                <a:ext uri="{FF2B5EF4-FFF2-40B4-BE49-F238E27FC236}">
                  <a16:creationId xmlns:a16="http://schemas.microsoft.com/office/drawing/2014/main" id="{42DB3BDC-08D8-908B-C859-2DB1C17808AE}"/>
                </a:ext>
              </a:extLst>
            </p:cNvPr>
            <p:cNvSpPr/>
            <p:nvPr/>
          </p:nvSpPr>
          <p:spPr>
            <a:xfrm>
              <a:off x="6556750" y="3116625"/>
              <a:ext cx="181000" cy="156975"/>
            </a:xfrm>
            <a:custGeom>
              <a:avLst/>
              <a:gdLst/>
              <a:ahLst/>
              <a:cxnLst/>
              <a:rect l="l" t="t" r="r" b="b"/>
              <a:pathLst>
                <a:path w="7240" h="6279" extrusionOk="0">
                  <a:moveTo>
                    <a:pt x="5874" y="1"/>
                  </a:moveTo>
                  <a:lnTo>
                    <a:pt x="2730" y="2326"/>
                  </a:lnTo>
                  <a:lnTo>
                    <a:pt x="1" y="5056"/>
                  </a:lnTo>
                  <a:lnTo>
                    <a:pt x="3003" y="6278"/>
                  </a:lnTo>
                  <a:lnTo>
                    <a:pt x="7239" y="2326"/>
                  </a:lnTo>
                  <a:lnTo>
                    <a:pt x="5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13;p93">
              <a:extLst>
                <a:ext uri="{FF2B5EF4-FFF2-40B4-BE49-F238E27FC236}">
                  <a16:creationId xmlns:a16="http://schemas.microsoft.com/office/drawing/2014/main" id="{C0CA9327-B128-FA7F-6BF4-5FE959586326}"/>
                </a:ext>
              </a:extLst>
            </p:cNvPr>
            <p:cNvSpPr/>
            <p:nvPr/>
          </p:nvSpPr>
          <p:spPr>
            <a:xfrm>
              <a:off x="6417000" y="2430125"/>
              <a:ext cx="187550" cy="185150"/>
            </a:xfrm>
            <a:custGeom>
              <a:avLst/>
              <a:gdLst/>
              <a:ahLst/>
              <a:cxnLst/>
              <a:rect l="l" t="t" r="r" b="b"/>
              <a:pathLst>
                <a:path w="7502" h="7406" extrusionOk="0">
                  <a:moveTo>
                    <a:pt x="4450" y="0"/>
                  </a:moveTo>
                  <a:cubicBezTo>
                    <a:pt x="3852" y="0"/>
                    <a:pt x="3271" y="238"/>
                    <a:pt x="2861" y="713"/>
                  </a:cubicBezTo>
                  <a:lnTo>
                    <a:pt x="1" y="3584"/>
                  </a:lnTo>
                  <a:lnTo>
                    <a:pt x="3822" y="7405"/>
                  </a:lnTo>
                  <a:lnTo>
                    <a:pt x="6682" y="4534"/>
                  </a:lnTo>
                  <a:cubicBezTo>
                    <a:pt x="7501" y="3584"/>
                    <a:pt x="7501" y="2077"/>
                    <a:pt x="6682" y="1127"/>
                  </a:cubicBezTo>
                  <a:lnTo>
                    <a:pt x="6137" y="713"/>
                  </a:lnTo>
                  <a:cubicBezTo>
                    <a:pt x="5662" y="238"/>
                    <a:pt x="5048" y="0"/>
                    <a:pt x="4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614;p93">
              <a:extLst>
                <a:ext uri="{FF2B5EF4-FFF2-40B4-BE49-F238E27FC236}">
                  <a16:creationId xmlns:a16="http://schemas.microsoft.com/office/drawing/2014/main" id="{D0BB46A5-7F93-F286-5F83-B5CA995489BA}"/>
                </a:ext>
              </a:extLst>
            </p:cNvPr>
            <p:cNvSpPr/>
            <p:nvPr/>
          </p:nvSpPr>
          <p:spPr>
            <a:xfrm>
              <a:off x="6085925" y="2337925"/>
              <a:ext cx="187800" cy="185075"/>
            </a:xfrm>
            <a:custGeom>
              <a:avLst/>
              <a:gdLst/>
              <a:ahLst/>
              <a:cxnLst/>
              <a:rect l="l" t="t" r="r" b="b"/>
              <a:pathLst>
                <a:path w="7512" h="7403" extrusionOk="0">
                  <a:moveTo>
                    <a:pt x="4456" y="1"/>
                  </a:moveTo>
                  <a:cubicBezTo>
                    <a:pt x="3860" y="1"/>
                    <a:pt x="3281" y="241"/>
                    <a:pt x="2872" y="721"/>
                  </a:cubicBezTo>
                  <a:lnTo>
                    <a:pt x="1" y="3582"/>
                  </a:lnTo>
                  <a:lnTo>
                    <a:pt x="3822" y="7403"/>
                  </a:lnTo>
                  <a:lnTo>
                    <a:pt x="6693" y="4542"/>
                  </a:lnTo>
                  <a:cubicBezTo>
                    <a:pt x="7512" y="3582"/>
                    <a:pt x="7512" y="2086"/>
                    <a:pt x="6551" y="1267"/>
                  </a:cubicBezTo>
                  <a:lnTo>
                    <a:pt x="6147" y="721"/>
                  </a:lnTo>
                  <a:cubicBezTo>
                    <a:pt x="5667" y="241"/>
                    <a:pt x="5053" y="1"/>
                    <a:pt x="4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615;p93">
              <a:extLst>
                <a:ext uri="{FF2B5EF4-FFF2-40B4-BE49-F238E27FC236}">
                  <a16:creationId xmlns:a16="http://schemas.microsoft.com/office/drawing/2014/main" id="{E7078E23-4F12-23EA-09D0-E7302D085013}"/>
                </a:ext>
              </a:extLst>
            </p:cNvPr>
            <p:cNvSpPr/>
            <p:nvPr/>
          </p:nvSpPr>
          <p:spPr>
            <a:xfrm>
              <a:off x="5605000" y="2304625"/>
              <a:ext cx="1200975" cy="761000"/>
            </a:xfrm>
            <a:custGeom>
              <a:avLst/>
              <a:gdLst/>
              <a:ahLst/>
              <a:cxnLst/>
              <a:rect l="l" t="t" r="r" b="b"/>
              <a:pathLst>
                <a:path w="48039" h="30440" extrusionOk="0">
                  <a:moveTo>
                    <a:pt x="6409" y="1"/>
                  </a:moveTo>
                  <a:lnTo>
                    <a:pt x="1" y="6551"/>
                  </a:lnTo>
                  <a:lnTo>
                    <a:pt x="28114" y="24020"/>
                  </a:lnTo>
                  <a:lnTo>
                    <a:pt x="29478" y="27295"/>
                  </a:lnTo>
                  <a:lnTo>
                    <a:pt x="30843" y="30439"/>
                  </a:lnTo>
                  <a:lnTo>
                    <a:pt x="48039" y="12971"/>
                  </a:lnTo>
                  <a:lnTo>
                    <a:pt x="44217" y="11737"/>
                  </a:lnTo>
                  <a:lnTo>
                    <a:pt x="64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616;p93">
              <a:extLst>
                <a:ext uri="{FF2B5EF4-FFF2-40B4-BE49-F238E27FC236}">
                  <a16:creationId xmlns:a16="http://schemas.microsoft.com/office/drawing/2014/main" id="{0CAB8A53-7FEF-25F3-C7A1-2DD55713CA4E}"/>
                </a:ext>
              </a:extLst>
            </p:cNvPr>
            <p:cNvSpPr/>
            <p:nvPr/>
          </p:nvSpPr>
          <p:spPr>
            <a:xfrm>
              <a:off x="5605000" y="2410525"/>
              <a:ext cx="893925" cy="655100"/>
            </a:xfrm>
            <a:custGeom>
              <a:avLst/>
              <a:gdLst/>
              <a:ahLst/>
              <a:cxnLst/>
              <a:rect l="l" t="t" r="r" b="b"/>
              <a:pathLst>
                <a:path w="35757" h="26204" extrusionOk="0">
                  <a:moveTo>
                    <a:pt x="2315" y="1"/>
                  </a:moveTo>
                  <a:lnTo>
                    <a:pt x="1" y="2315"/>
                  </a:lnTo>
                  <a:lnTo>
                    <a:pt x="28114" y="19784"/>
                  </a:lnTo>
                  <a:lnTo>
                    <a:pt x="29478" y="23059"/>
                  </a:lnTo>
                  <a:lnTo>
                    <a:pt x="30843" y="26203"/>
                  </a:lnTo>
                  <a:lnTo>
                    <a:pt x="33573" y="23332"/>
                  </a:lnTo>
                  <a:lnTo>
                    <a:pt x="35756" y="20330"/>
                  </a:lnTo>
                  <a:lnTo>
                    <a:pt x="33573" y="18965"/>
                  </a:lnTo>
                  <a:lnTo>
                    <a:pt x="23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617;p93">
              <a:extLst>
                <a:ext uri="{FF2B5EF4-FFF2-40B4-BE49-F238E27FC236}">
                  <a16:creationId xmlns:a16="http://schemas.microsoft.com/office/drawing/2014/main" id="{2D78BA73-8BFF-8366-FEFC-D1237FD6366B}"/>
                </a:ext>
              </a:extLst>
            </p:cNvPr>
            <p:cNvSpPr/>
            <p:nvPr/>
          </p:nvSpPr>
          <p:spPr>
            <a:xfrm>
              <a:off x="6444300" y="2628875"/>
              <a:ext cx="361675" cy="364950"/>
            </a:xfrm>
            <a:custGeom>
              <a:avLst/>
              <a:gdLst/>
              <a:ahLst/>
              <a:cxnLst/>
              <a:rect l="l" t="t" r="r" b="b"/>
              <a:pathLst>
                <a:path w="14467" h="14598" extrusionOk="0">
                  <a:moveTo>
                    <a:pt x="14467" y="1"/>
                  </a:moveTo>
                  <a:lnTo>
                    <a:pt x="1" y="14598"/>
                  </a:lnTo>
                  <a:lnTo>
                    <a:pt x="1" y="14598"/>
                  </a:lnTo>
                  <a:close/>
                </a:path>
              </a:pathLst>
            </a:custGeom>
            <a:solidFill>
              <a:srgbClr val="F2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618;p93">
              <a:extLst>
                <a:ext uri="{FF2B5EF4-FFF2-40B4-BE49-F238E27FC236}">
                  <a16:creationId xmlns:a16="http://schemas.microsoft.com/office/drawing/2014/main" id="{CD7D556C-E167-FC59-B1EC-7E74C64A5A36}"/>
                </a:ext>
              </a:extLst>
            </p:cNvPr>
            <p:cNvSpPr/>
            <p:nvPr/>
          </p:nvSpPr>
          <p:spPr>
            <a:xfrm>
              <a:off x="6444300" y="2598050"/>
              <a:ext cx="361675" cy="395775"/>
            </a:xfrm>
            <a:custGeom>
              <a:avLst/>
              <a:gdLst/>
              <a:ahLst/>
              <a:cxnLst/>
              <a:rect l="l" t="t" r="r" b="b"/>
              <a:pathLst>
                <a:path w="14467" h="15831" extrusionOk="0">
                  <a:moveTo>
                    <a:pt x="10645" y="0"/>
                  </a:moveTo>
                  <a:lnTo>
                    <a:pt x="1" y="11464"/>
                  </a:lnTo>
                  <a:lnTo>
                    <a:pt x="2184" y="12829"/>
                  </a:lnTo>
                  <a:lnTo>
                    <a:pt x="1" y="15831"/>
                  </a:lnTo>
                  <a:lnTo>
                    <a:pt x="14467" y="1234"/>
                  </a:lnTo>
                  <a:lnTo>
                    <a:pt x="10645" y="0"/>
                  </a:lnTo>
                  <a:close/>
                </a:path>
              </a:pathLst>
            </a:custGeom>
            <a:solidFill>
              <a:srgbClr val="F2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19;p93">
              <a:extLst>
                <a:ext uri="{FF2B5EF4-FFF2-40B4-BE49-F238E27FC236}">
                  <a16:creationId xmlns:a16="http://schemas.microsoft.com/office/drawing/2014/main" id="{6F3F968A-A19C-FE56-A50F-47132843D848}"/>
                </a:ext>
              </a:extLst>
            </p:cNvPr>
            <p:cNvSpPr/>
            <p:nvPr/>
          </p:nvSpPr>
          <p:spPr>
            <a:xfrm>
              <a:off x="6444300" y="2918750"/>
              <a:ext cx="54625" cy="75075"/>
            </a:xfrm>
            <a:custGeom>
              <a:avLst/>
              <a:gdLst/>
              <a:ahLst/>
              <a:cxnLst/>
              <a:rect l="l" t="t" r="r" b="b"/>
              <a:pathLst>
                <a:path w="2185" h="3003" extrusionOk="0">
                  <a:moveTo>
                    <a:pt x="2184" y="1"/>
                  </a:moveTo>
                  <a:lnTo>
                    <a:pt x="1" y="3003"/>
                  </a:lnTo>
                  <a:lnTo>
                    <a:pt x="1" y="30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20;p93">
              <a:extLst>
                <a:ext uri="{FF2B5EF4-FFF2-40B4-BE49-F238E27FC236}">
                  <a16:creationId xmlns:a16="http://schemas.microsoft.com/office/drawing/2014/main" id="{EC189C99-1607-F23D-252D-9687357A3E59}"/>
                </a:ext>
              </a:extLst>
            </p:cNvPr>
            <p:cNvSpPr/>
            <p:nvPr/>
          </p:nvSpPr>
          <p:spPr>
            <a:xfrm>
              <a:off x="6341950" y="2884625"/>
              <a:ext cx="156975" cy="181000"/>
            </a:xfrm>
            <a:custGeom>
              <a:avLst/>
              <a:gdLst/>
              <a:ahLst/>
              <a:cxnLst/>
              <a:rect l="l" t="t" r="r" b="b"/>
              <a:pathLst>
                <a:path w="6279" h="7240" extrusionOk="0">
                  <a:moveTo>
                    <a:pt x="4095" y="1"/>
                  </a:moveTo>
                  <a:lnTo>
                    <a:pt x="0" y="4095"/>
                  </a:lnTo>
                  <a:lnTo>
                    <a:pt x="1365" y="7239"/>
                  </a:lnTo>
                  <a:lnTo>
                    <a:pt x="4095" y="4368"/>
                  </a:lnTo>
                  <a:lnTo>
                    <a:pt x="6278" y="1366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1;p93">
              <a:extLst>
                <a:ext uri="{FF2B5EF4-FFF2-40B4-BE49-F238E27FC236}">
                  <a16:creationId xmlns:a16="http://schemas.microsoft.com/office/drawing/2014/main" id="{6DFFADEF-65E7-B403-3A1A-1F22D430F7FE}"/>
                </a:ext>
              </a:extLst>
            </p:cNvPr>
            <p:cNvSpPr/>
            <p:nvPr/>
          </p:nvSpPr>
          <p:spPr>
            <a:xfrm>
              <a:off x="5601450" y="2227450"/>
              <a:ext cx="1786375" cy="1784050"/>
            </a:xfrm>
            <a:custGeom>
              <a:avLst/>
              <a:gdLst/>
              <a:ahLst/>
              <a:cxnLst/>
              <a:rect l="l" t="t" r="r" b="b"/>
              <a:pathLst>
                <a:path w="71455" h="71362" extrusionOk="0">
                  <a:moveTo>
                    <a:pt x="67506" y="1"/>
                  </a:moveTo>
                  <a:cubicBezTo>
                    <a:pt x="67255" y="1"/>
                    <a:pt x="66999" y="28"/>
                    <a:pt x="66741" y="85"/>
                  </a:cubicBezTo>
                  <a:lnTo>
                    <a:pt x="62920" y="1046"/>
                  </a:lnTo>
                  <a:cubicBezTo>
                    <a:pt x="60867" y="1450"/>
                    <a:pt x="59098" y="2542"/>
                    <a:pt x="57592" y="4049"/>
                  </a:cubicBezTo>
                  <a:lnTo>
                    <a:pt x="1638" y="64227"/>
                  </a:lnTo>
                  <a:cubicBezTo>
                    <a:pt x="1" y="66006"/>
                    <a:pt x="143" y="68594"/>
                    <a:pt x="1780" y="70231"/>
                  </a:cubicBezTo>
                  <a:cubicBezTo>
                    <a:pt x="2599" y="70985"/>
                    <a:pt x="3655" y="71361"/>
                    <a:pt x="4712" y="71361"/>
                  </a:cubicBezTo>
                  <a:cubicBezTo>
                    <a:pt x="5768" y="71361"/>
                    <a:pt x="6824" y="70985"/>
                    <a:pt x="7643" y="70231"/>
                  </a:cubicBezTo>
                  <a:lnTo>
                    <a:pt x="67145" y="13460"/>
                  </a:lnTo>
                  <a:cubicBezTo>
                    <a:pt x="68651" y="11964"/>
                    <a:pt x="69601" y="10184"/>
                    <a:pt x="70147" y="8143"/>
                  </a:cubicBezTo>
                  <a:lnTo>
                    <a:pt x="70966" y="4180"/>
                  </a:lnTo>
                  <a:cubicBezTo>
                    <a:pt x="71454" y="1981"/>
                    <a:pt x="69652" y="1"/>
                    <a:pt x="675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622;p93">
              <a:extLst>
                <a:ext uri="{FF2B5EF4-FFF2-40B4-BE49-F238E27FC236}">
                  <a16:creationId xmlns:a16="http://schemas.microsoft.com/office/drawing/2014/main" id="{448AB559-D4A3-B4AA-4CFB-BEC2F6908449}"/>
                </a:ext>
              </a:extLst>
            </p:cNvPr>
            <p:cNvSpPr/>
            <p:nvPr/>
          </p:nvSpPr>
          <p:spPr>
            <a:xfrm>
              <a:off x="5632300" y="2243225"/>
              <a:ext cx="1750125" cy="1768275"/>
            </a:xfrm>
            <a:custGeom>
              <a:avLst/>
              <a:gdLst/>
              <a:ahLst/>
              <a:cxnLst/>
              <a:rect l="l" t="t" r="r" b="b"/>
              <a:pathLst>
                <a:path w="70005" h="70731" extrusionOk="0">
                  <a:moveTo>
                    <a:pt x="68236" y="0"/>
                  </a:moveTo>
                  <a:cubicBezTo>
                    <a:pt x="68640" y="688"/>
                    <a:pt x="68913" y="1638"/>
                    <a:pt x="68640" y="2599"/>
                  </a:cubicBezTo>
                  <a:lnTo>
                    <a:pt x="67821" y="6420"/>
                  </a:lnTo>
                  <a:cubicBezTo>
                    <a:pt x="67417" y="8461"/>
                    <a:pt x="66326" y="10372"/>
                    <a:pt x="64819" y="11737"/>
                  </a:cubicBezTo>
                  <a:lnTo>
                    <a:pt x="5317" y="68509"/>
                  </a:lnTo>
                  <a:cubicBezTo>
                    <a:pt x="4567" y="69337"/>
                    <a:pt x="3529" y="69750"/>
                    <a:pt x="2474" y="69750"/>
                  </a:cubicBezTo>
                  <a:cubicBezTo>
                    <a:pt x="1611" y="69750"/>
                    <a:pt x="737" y="69474"/>
                    <a:pt x="0" y="68924"/>
                  </a:cubicBezTo>
                  <a:lnTo>
                    <a:pt x="0" y="68924"/>
                  </a:lnTo>
                  <a:cubicBezTo>
                    <a:pt x="131" y="69196"/>
                    <a:pt x="273" y="69327"/>
                    <a:pt x="546" y="69600"/>
                  </a:cubicBezTo>
                  <a:cubicBezTo>
                    <a:pt x="1365" y="70354"/>
                    <a:pt x="2421" y="70730"/>
                    <a:pt x="3478" y="70730"/>
                  </a:cubicBezTo>
                  <a:cubicBezTo>
                    <a:pt x="4534" y="70730"/>
                    <a:pt x="5590" y="70354"/>
                    <a:pt x="6409" y="69600"/>
                  </a:cubicBezTo>
                  <a:lnTo>
                    <a:pt x="65911" y="12829"/>
                  </a:lnTo>
                  <a:cubicBezTo>
                    <a:pt x="67417" y="11333"/>
                    <a:pt x="68367" y="9553"/>
                    <a:pt x="68913" y="7512"/>
                  </a:cubicBezTo>
                  <a:lnTo>
                    <a:pt x="69732" y="3549"/>
                  </a:lnTo>
                  <a:cubicBezTo>
                    <a:pt x="70005" y="2053"/>
                    <a:pt x="69328" y="688"/>
                    <a:pt x="68236" y="0"/>
                  </a:cubicBezTo>
                  <a:close/>
                </a:path>
              </a:pathLst>
            </a:custGeom>
            <a:solidFill>
              <a:srgbClr val="E1E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623;p93">
              <a:extLst>
                <a:ext uri="{FF2B5EF4-FFF2-40B4-BE49-F238E27FC236}">
                  <a16:creationId xmlns:a16="http://schemas.microsoft.com/office/drawing/2014/main" id="{128781B1-4D44-A02D-CCEC-D6EE019289CF}"/>
                </a:ext>
              </a:extLst>
            </p:cNvPr>
            <p:cNvSpPr/>
            <p:nvPr/>
          </p:nvSpPr>
          <p:spPr>
            <a:xfrm>
              <a:off x="7140300" y="2308175"/>
              <a:ext cx="156975" cy="154900"/>
            </a:xfrm>
            <a:custGeom>
              <a:avLst/>
              <a:gdLst/>
              <a:ahLst/>
              <a:cxnLst/>
              <a:rect l="l" t="t" r="r" b="b"/>
              <a:pathLst>
                <a:path w="6279" h="6196" extrusionOk="0">
                  <a:moveTo>
                    <a:pt x="132" y="1"/>
                  </a:moveTo>
                  <a:cubicBezTo>
                    <a:pt x="1" y="1"/>
                    <a:pt x="1" y="132"/>
                    <a:pt x="132" y="132"/>
                  </a:cubicBezTo>
                  <a:lnTo>
                    <a:pt x="3134" y="2184"/>
                  </a:lnTo>
                  <a:cubicBezTo>
                    <a:pt x="3549" y="2457"/>
                    <a:pt x="3953" y="2730"/>
                    <a:pt x="4095" y="3134"/>
                  </a:cubicBezTo>
                  <a:lnTo>
                    <a:pt x="6137" y="6136"/>
                  </a:lnTo>
                  <a:cubicBezTo>
                    <a:pt x="6137" y="6178"/>
                    <a:pt x="6149" y="6195"/>
                    <a:pt x="6166" y="6195"/>
                  </a:cubicBezTo>
                  <a:cubicBezTo>
                    <a:pt x="6208" y="6195"/>
                    <a:pt x="6279" y="6098"/>
                    <a:pt x="6279" y="6005"/>
                  </a:cubicBezTo>
                  <a:lnTo>
                    <a:pt x="5591" y="3134"/>
                  </a:lnTo>
                  <a:cubicBezTo>
                    <a:pt x="5318" y="1911"/>
                    <a:pt x="4368" y="951"/>
                    <a:pt x="3134" y="678"/>
                  </a:cubicBezTo>
                  <a:lnTo>
                    <a:pt x="1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E8AB7D4-635B-FEB9-D581-1B7EB216DC75}"/>
              </a:ext>
            </a:extLst>
          </p:cNvPr>
          <p:cNvSpPr/>
          <p:nvPr/>
        </p:nvSpPr>
        <p:spPr>
          <a:xfrm>
            <a:off x="5069629" y="2673877"/>
            <a:ext cx="3253740" cy="1512712"/>
          </a:xfrm>
          <a:prstGeom prst="rect">
            <a:avLst/>
          </a:prstGeom>
          <a:solidFill>
            <a:srgbClr val="3C7F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Logo&#10;&#10;Description automatically generated">
            <a:extLst>
              <a:ext uri="{FF2B5EF4-FFF2-40B4-BE49-F238E27FC236}">
                <a16:creationId xmlns:a16="http://schemas.microsoft.com/office/drawing/2014/main" id="{6360DB13-EF92-7154-8215-90AF1EAF1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300" y="2758514"/>
            <a:ext cx="1366398" cy="1280401"/>
          </a:xfrm>
          <a:prstGeom prst="rect">
            <a:avLst/>
          </a:prstGeom>
        </p:spPr>
      </p:pic>
      <p:grpSp>
        <p:nvGrpSpPr>
          <p:cNvPr id="28" name="Google Shape;8834;p112">
            <a:extLst>
              <a:ext uri="{FF2B5EF4-FFF2-40B4-BE49-F238E27FC236}">
                <a16:creationId xmlns:a16="http://schemas.microsoft.com/office/drawing/2014/main" id="{3B8882E2-7261-18AA-8981-6AE8D0CE100A}"/>
              </a:ext>
            </a:extLst>
          </p:cNvPr>
          <p:cNvGrpSpPr/>
          <p:nvPr/>
        </p:nvGrpSpPr>
        <p:grpSpPr>
          <a:xfrm>
            <a:off x="844085" y="768752"/>
            <a:ext cx="2151725" cy="2157752"/>
            <a:chOff x="5819093" y="1133590"/>
            <a:chExt cx="2876301" cy="2876301"/>
          </a:xfrm>
        </p:grpSpPr>
        <p:grpSp>
          <p:nvGrpSpPr>
            <p:cNvPr id="29" name="Google Shape;8835;p112">
              <a:extLst>
                <a:ext uri="{FF2B5EF4-FFF2-40B4-BE49-F238E27FC236}">
                  <a16:creationId xmlns:a16="http://schemas.microsoft.com/office/drawing/2014/main" id="{5E8E8ECF-1901-2981-ADA4-74BEDDF6B40A}"/>
                </a:ext>
              </a:extLst>
            </p:cNvPr>
            <p:cNvGrpSpPr/>
            <p:nvPr/>
          </p:nvGrpSpPr>
          <p:grpSpPr>
            <a:xfrm>
              <a:off x="5819093" y="1133590"/>
              <a:ext cx="2876301" cy="2876301"/>
              <a:chOff x="1190625" y="238125"/>
              <a:chExt cx="5219200" cy="5219200"/>
            </a:xfrm>
          </p:grpSpPr>
          <p:sp>
            <p:nvSpPr>
              <p:cNvPr id="46" name="Google Shape;8836;p112">
                <a:extLst>
                  <a:ext uri="{FF2B5EF4-FFF2-40B4-BE49-F238E27FC236}">
                    <a16:creationId xmlns:a16="http://schemas.microsoft.com/office/drawing/2014/main" id="{2D34E454-58FC-DC70-7DDC-B7AC319FDB87}"/>
                  </a:ext>
                </a:extLst>
              </p:cNvPr>
              <p:cNvSpPr/>
              <p:nvPr/>
            </p:nvSpPr>
            <p:spPr>
              <a:xfrm>
                <a:off x="1190625" y="238125"/>
                <a:ext cx="5219200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208768" extrusionOk="0">
                    <a:moveTo>
                      <a:pt x="104384" y="0"/>
                    </a:moveTo>
                    <a:cubicBezTo>
                      <a:pt x="104384" y="0"/>
                      <a:pt x="33" y="104384"/>
                      <a:pt x="0" y="104384"/>
                    </a:cubicBezTo>
                    <a:cubicBezTo>
                      <a:pt x="0" y="104384"/>
                      <a:pt x="0" y="104384"/>
                      <a:pt x="0" y="104384"/>
                    </a:cubicBezTo>
                    <a:lnTo>
                      <a:pt x="0" y="104384"/>
                    </a:lnTo>
                    <a:cubicBezTo>
                      <a:pt x="0" y="162055"/>
                      <a:pt x="46744" y="208767"/>
                      <a:pt x="104384" y="208767"/>
                    </a:cubicBezTo>
                    <a:cubicBezTo>
                      <a:pt x="162055" y="208767"/>
                      <a:pt x="208767" y="162055"/>
                      <a:pt x="208767" y="104384"/>
                    </a:cubicBezTo>
                    <a:cubicBezTo>
                      <a:pt x="208767" y="46744"/>
                      <a:pt x="162055" y="0"/>
                      <a:pt x="104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8837;p112">
                <a:extLst>
                  <a:ext uri="{FF2B5EF4-FFF2-40B4-BE49-F238E27FC236}">
                    <a16:creationId xmlns:a16="http://schemas.microsoft.com/office/drawing/2014/main" id="{D0ACC290-1ED5-3EB5-2242-946A9AD61857}"/>
                  </a:ext>
                </a:extLst>
              </p:cNvPr>
              <p:cNvSpPr/>
              <p:nvPr/>
            </p:nvSpPr>
            <p:spPr>
              <a:xfrm>
                <a:off x="3800200" y="238125"/>
                <a:ext cx="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8838;p112">
                <a:extLst>
                  <a:ext uri="{FF2B5EF4-FFF2-40B4-BE49-F238E27FC236}">
                    <a16:creationId xmlns:a16="http://schemas.microsoft.com/office/drawing/2014/main" id="{C24698B9-3A3D-7241-D74B-470C46729F32}"/>
                  </a:ext>
                </a:extLst>
              </p:cNvPr>
              <p:cNvSpPr/>
              <p:nvPr/>
            </p:nvSpPr>
            <p:spPr>
              <a:xfrm>
                <a:off x="3792850" y="2840350"/>
                <a:ext cx="737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95" extrusionOk="0">
                    <a:moveTo>
                      <a:pt x="295" y="1"/>
                    </a:moveTo>
                    <a:lnTo>
                      <a:pt x="1" y="295"/>
                    </a:lnTo>
                    <a:lnTo>
                      <a:pt x="295" y="295"/>
                    </a:lnTo>
                    <a:lnTo>
                      <a:pt x="2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839;p112">
                <a:extLst>
                  <a:ext uri="{FF2B5EF4-FFF2-40B4-BE49-F238E27FC236}">
                    <a16:creationId xmlns:a16="http://schemas.microsoft.com/office/drawing/2014/main" id="{26E650DA-647D-667A-344F-0294BF16B00C}"/>
                  </a:ext>
                </a:extLst>
              </p:cNvPr>
              <p:cNvSpPr/>
              <p:nvPr/>
            </p:nvSpPr>
            <p:spPr>
              <a:xfrm>
                <a:off x="1190625" y="238125"/>
                <a:ext cx="2609600" cy="2609600"/>
              </a:xfrm>
              <a:custGeom>
                <a:avLst/>
                <a:gdLst/>
                <a:ahLst/>
                <a:cxnLst/>
                <a:rect l="l" t="t" r="r" b="b"/>
                <a:pathLst>
                  <a:path w="104384" h="104384" extrusionOk="0">
                    <a:moveTo>
                      <a:pt x="104384" y="0"/>
                    </a:moveTo>
                    <a:cubicBezTo>
                      <a:pt x="46744" y="0"/>
                      <a:pt x="0" y="46744"/>
                      <a:pt x="0" y="104384"/>
                    </a:cubicBezTo>
                    <a:lnTo>
                      <a:pt x="54475" y="104384"/>
                    </a:lnTo>
                    <a:lnTo>
                      <a:pt x="54475" y="73721"/>
                    </a:lnTo>
                    <a:lnTo>
                      <a:pt x="85138" y="104384"/>
                    </a:lnTo>
                    <a:lnTo>
                      <a:pt x="104090" y="104384"/>
                    </a:lnTo>
                    <a:lnTo>
                      <a:pt x="104384" y="104090"/>
                    </a:lnTo>
                    <a:lnTo>
                      <a:pt x="104384" y="85138"/>
                    </a:lnTo>
                    <a:lnTo>
                      <a:pt x="73721" y="54475"/>
                    </a:lnTo>
                    <a:lnTo>
                      <a:pt x="104384" y="54475"/>
                    </a:lnTo>
                    <a:lnTo>
                      <a:pt x="10438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840;p112">
                <a:extLst>
                  <a:ext uri="{FF2B5EF4-FFF2-40B4-BE49-F238E27FC236}">
                    <a16:creationId xmlns:a16="http://schemas.microsoft.com/office/drawing/2014/main" id="{A7D1F1B2-E605-6383-81B3-D58A4FB6BFF9}"/>
                  </a:ext>
                </a:extLst>
              </p:cNvPr>
              <p:cNvSpPr/>
              <p:nvPr/>
            </p:nvSpPr>
            <p:spPr>
              <a:xfrm>
                <a:off x="1531500" y="579000"/>
                <a:ext cx="2268725" cy="2268725"/>
              </a:xfrm>
              <a:custGeom>
                <a:avLst/>
                <a:gdLst/>
                <a:ahLst/>
                <a:cxnLst/>
                <a:rect l="l" t="t" r="r" b="b"/>
                <a:pathLst>
                  <a:path w="90749" h="90749" extrusionOk="0">
                    <a:moveTo>
                      <a:pt x="39177" y="0"/>
                    </a:moveTo>
                    <a:cubicBezTo>
                      <a:pt x="22867" y="9297"/>
                      <a:pt x="9297" y="22867"/>
                      <a:pt x="0" y="39177"/>
                    </a:cubicBezTo>
                    <a:lnTo>
                      <a:pt x="0" y="90749"/>
                    </a:lnTo>
                    <a:lnTo>
                      <a:pt x="27238" y="90749"/>
                    </a:lnTo>
                    <a:lnTo>
                      <a:pt x="27238" y="27238"/>
                    </a:lnTo>
                    <a:lnTo>
                      <a:pt x="90749" y="27238"/>
                    </a:lnTo>
                    <a:lnTo>
                      <a:pt x="90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841;p112">
                <a:extLst>
                  <a:ext uri="{FF2B5EF4-FFF2-40B4-BE49-F238E27FC236}">
                    <a16:creationId xmlns:a16="http://schemas.microsoft.com/office/drawing/2014/main" id="{3CABD3D8-DC82-7B57-85A3-5DE94FF75E81}"/>
                  </a:ext>
                </a:extLst>
              </p:cNvPr>
              <p:cNvSpPr/>
              <p:nvPr/>
            </p:nvSpPr>
            <p:spPr>
              <a:xfrm>
                <a:off x="2551675" y="1599175"/>
                <a:ext cx="1248550" cy="1248550"/>
              </a:xfrm>
              <a:custGeom>
                <a:avLst/>
                <a:gdLst/>
                <a:ahLst/>
                <a:cxnLst/>
                <a:rect l="l" t="t" r="r" b="b"/>
                <a:pathLst>
                  <a:path w="49942" h="49942" extrusionOk="0">
                    <a:moveTo>
                      <a:pt x="1" y="1"/>
                    </a:moveTo>
                    <a:lnTo>
                      <a:pt x="49942" y="49942"/>
                    </a:lnTo>
                    <a:lnTo>
                      <a:pt x="49942" y="37089"/>
                    </a:lnTo>
                    <a:lnTo>
                      <a:pt x="128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842;p112">
                <a:extLst>
                  <a:ext uri="{FF2B5EF4-FFF2-40B4-BE49-F238E27FC236}">
                    <a16:creationId xmlns:a16="http://schemas.microsoft.com/office/drawing/2014/main" id="{87D372A5-CE9C-3280-B91A-80B2EB96D309}"/>
                  </a:ext>
                </a:extLst>
              </p:cNvPr>
              <p:cNvSpPr/>
              <p:nvPr/>
            </p:nvSpPr>
            <p:spPr>
              <a:xfrm>
                <a:off x="2182250" y="3301125"/>
                <a:ext cx="1164550" cy="1135200"/>
              </a:xfrm>
              <a:custGeom>
                <a:avLst/>
                <a:gdLst/>
                <a:ahLst/>
                <a:cxnLst/>
                <a:rect l="l" t="t" r="r" b="b"/>
                <a:pathLst>
                  <a:path w="46582" h="45408" extrusionOk="0">
                    <a:moveTo>
                      <a:pt x="23291" y="0"/>
                    </a:moveTo>
                    <a:lnTo>
                      <a:pt x="17550" y="12004"/>
                    </a:lnTo>
                    <a:lnTo>
                      <a:pt x="4633" y="9036"/>
                    </a:lnTo>
                    <a:lnTo>
                      <a:pt x="4633" y="9036"/>
                    </a:lnTo>
                    <a:lnTo>
                      <a:pt x="10406" y="20975"/>
                    </a:lnTo>
                    <a:lnTo>
                      <a:pt x="1" y="29195"/>
                    </a:lnTo>
                    <a:lnTo>
                      <a:pt x="12983" y="32131"/>
                    </a:lnTo>
                    <a:lnTo>
                      <a:pt x="12951" y="45407"/>
                    </a:lnTo>
                    <a:lnTo>
                      <a:pt x="23291" y="37122"/>
                    </a:lnTo>
                    <a:lnTo>
                      <a:pt x="33664" y="45407"/>
                    </a:lnTo>
                    <a:lnTo>
                      <a:pt x="33664" y="45407"/>
                    </a:lnTo>
                    <a:lnTo>
                      <a:pt x="33599" y="32131"/>
                    </a:lnTo>
                    <a:lnTo>
                      <a:pt x="46582" y="29195"/>
                    </a:lnTo>
                    <a:lnTo>
                      <a:pt x="36176" y="20975"/>
                    </a:lnTo>
                    <a:lnTo>
                      <a:pt x="41983" y="9036"/>
                    </a:lnTo>
                    <a:lnTo>
                      <a:pt x="29000" y="12004"/>
                    </a:lnTo>
                    <a:lnTo>
                      <a:pt x="232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843;p112">
                <a:extLst>
                  <a:ext uri="{FF2B5EF4-FFF2-40B4-BE49-F238E27FC236}">
                    <a16:creationId xmlns:a16="http://schemas.microsoft.com/office/drawing/2014/main" id="{B8224448-A32E-8D77-F1D3-B55929F0A5DE}"/>
                  </a:ext>
                </a:extLst>
              </p:cNvPr>
              <p:cNvSpPr/>
              <p:nvPr/>
            </p:nvSpPr>
            <p:spPr>
              <a:xfrm>
                <a:off x="4806525" y="3869525"/>
                <a:ext cx="582300" cy="566800"/>
              </a:xfrm>
              <a:custGeom>
                <a:avLst/>
                <a:gdLst/>
                <a:ahLst/>
                <a:cxnLst/>
                <a:rect l="l" t="t" r="r" b="b"/>
                <a:pathLst>
                  <a:path w="23292" h="22672" extrusionOk="0">
                    <a:moveTo>
                      <a:pt x="11646" y="0"/>
                    </a:moveTo>
                    <a:lnTo>
                      <a:pt x="8808" y="5970"/>
                    </a:lnTo>
                    <a:lnTo>
                      <a:pt x="2316" y="4469"/>
                    </a:lnTo>
                    <a:lnTo>
                      <a:pt x="5220" y="10439"/>
                    </a:lnTo>
                    <a:lnTo>
                      <a:pt x="0" y="14581"/>
                    </a:lnTo>
                    <a:lnTo>
                      <a:pt x="6492" y="16017"/>
                    </a:lnTo>
                    <a:lnTo>
                      <a:pt x="6492" y="22671"/>
                    </a:lnTo>
                    <a:lnTo>
                      <a:pt x="11646" y="18496"/>
                    </a:lnTo>
                    <a:lnTo>
                      <a:pt x="16832" y="22671"/>
                    </a:lnTo>
                    <a:lnTo>
                      <a:pt x="16832" y="22671"/>
                    </a:lnTo>
                    <a:lnTo>
                      <a:pt x="16800" y="16017"/>
                    </a:lnTo>
                    <a:lnTo>
                      <a:pt x="23291" y="14581"/>
                    </a:lnTo>
                    <a:lnTo>
                      <a:pt x="18105" y="10439"/>
                    </a:lnTo>
                    <a:lnTo>
                      <a:pt x="21008" y="4469"/>
                    </a:lnTo>
                    <a:lnTo>
                      <a:pt x="14516" y="5970"/>
                    </a:lnTo>
                    <a:lnTo>
                      <a:pt x="116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8844;p112">
                <a:extLst>
                  <a:ext uri="{FF2B5EF4-FFF2-40B4-BE49-F238E27FC236}">
                    <a16:creationId xmlns:a16="http://schemas.microsoft.com/office/drawing/2014/main" id="{CA765AB5-34FD-E35A-E38C-B90265BBA46D}"/>
                  </a:ext>
                </a:extLst>
              </p:cNvPr>
              <p:cNvSpPr/>
              <p:nvPr/>
            </p:nvSpPr>
            <p:spPr>
              <a:xfrm>
                <a:off x="4140275" y="2280125"/>
                <a:ext cx="582275" cy="567600"/>
              </a:xfrm>
              <a:custGeom>
                <a:avLst/>
                <a:gdLst/>
                <a:ahLst/>
                <a:cxnLst/>
                <a:rect l="l" t="t" r="r" b="b"/>
                <a:pathLst>
                  <a:path w="23291" h="22704" extrusionOk="0">
                    <a:moveTo>
                      <a:pt x="11645" y="0"/>
                    </a:moveTo>
                    <a:lnTo>
                      <a:pt x="8775" y="6002"/>
                    </a:lnTo>
                    <a:lnTo>
                      <a:pt x="2316" y="4534"/>
                    </a:lnTo>
                    <a:lnTo>
                      <a:pt x="5187" y="10471"/>
                    </a:lnTo>
                    <a:lnTo>
                      <a:pt x="0" y="14581"/>
                    </a:lnTo>
                    <a:lnTo>
                      <a:pt x="6491" y="16049"/>
                    </a:lnTo>
                    <a:lnTo>
                      <a:pt x="6459" y="22704"/>
                    </a:lnTo>
                    <a:lnTo>
                      <a:pt x="6459" y="22704"/>
                    </a:lnTo>
                    <a:lnTo>
                      <a:pt x="11645" y="18561"/>
                    </a:lnTo>
                    <a:lnTo>
                      <a:pt x="16832" y="22704"/>
                    </a:lnTo>
                    <a:lnTo>
                      <a:pt x="16832" y="16049"/>
                    </a:lnTo>
                    <a:lnTo>
                      <a:pt x="23291" y="14581"/>
                    </a:lnTo>
                    <a:lnTo>
                      <a:pt x="18071" y="10471"/>
                    </a:lnTo>
                    <a:lnTo>
                      <a:pt x="20975" y="4534"/>
                    </a:lnTo>
                    <a:lnTo>
                      <a:pt x="14549" y="6002"/>
                    </a:lnTo>
                    <a:lnTo>
                      <a:pt x="116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8845;p112">
                <a:extLst>
                  <a:ext uri="{FF2B5EF4-FFF2-40B4-BE49-F238E27FC236}">
                    <a16:creationId xmlns:a16="http://schemas.microsoft.com/office/drawing/2014/main" id="{46189E26-8A57-3F31-B619-109457E016A8}"/>
                  </a:ext>
                </a:extLst>
              </p:cNvPr>
              <p:cNvSpPr/>
              <p:nvPr/>
            </p:nvSpPr>
            <p:spPr>
              <a:xfrm>
                <a:off x="4806525" y="1372475"/>
                <a:ext cx="582300" cy="568425"/>
              </a:xfrm>
              <a:custGeom>
                <a:avLst/>
                <a:gdLst/>
                <a:ahLst/>
                <a:cxnLst/>
                <a:rect l="l" t="t" r="r" b="b"/>
                <a:pathLst>
                  <a:path w="23292" h="22737" extrusionOk="0">
                    <a:moveTo>
                      <a:pt x="11646" y="0"/>
                    </a:moveTo>
                    <a:lnTo>
                      <a:pt x="8808" y="6002"/>
                    </a:lnTo>
                    <a:lnTo>
                      <a:pt x="2316" y="4502"/>
                    </a:lnTo>
                    <a:lnTo>
                      <a:pt x="2316" y="4502"/>
                    </a:lnTo>
                    <a:lnTo>
                      <a:pt x="5220" y="10504"/>
                    </a:lnTo>
                    <a:lnTo>
                      <a:pt x="0" y="14614"/>
                    </a:lnTo>
                    <a:lnTo>
                      <a:pt x="6492" y="16082"/>
                    </a:lnTo>
                    <a:lnTo>
                      <a:pt x="6492" y="22736"/>
                    </a:lnTo>
                    <a:lnTo>
                      <a:pt x="11646" y="18561"/>
                    </a:lnTo>
                    <a:lnTo>
                      <a:pt x="16832" y="22736"/>
                    </a:lnTo>
                    <a:lnTo>
                      <a:pt x="16800" y="16082"/>
                    </a:lnTo>
                    <a:lnTo>
                      <a:pt x="23291" y="14614"/>
                    </a:lnTo>
                    <a:lnTo>
                      <a:pt x="18105" y="10504"/>
                    </a:lnTo>
                    <a:lnTo>
                      <a:pt x="21008" y="4502"/>
                    </a:lnTo>
                    <a:lnTo>
                      <a:pt x="21008" y="4502"/>
                    </a:lnTo>
                    <a:lnTo>
                      <a:pt x="14516" y="6002"/>
                    </a:lnTo>
                    <a:lnTo>
                      <a:pt x="116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8846;p112">
                <a:extLst>
                  <a:ext uri="{FF2B5EF4-FFF2-40B4-BE49-F238E27FC236}">
                    <a16:creationId xmlns:a16="http://schemas.microsoft.com/office/drawing/2014/main" id="{365C8767-B1D2-93ED-BD25-8F73DCB5F90D}"/>
                  </a:ext>
                </a:extLst>
              </p:cNvPr>
              <p:cNvSpPr/>
              <p:nvPr/>
            </p:nvSpPr>
            <p:spPr>
              <a:xfrm>
                <a:off x="5388800" y="2053400"/>
                <a:ext cx="581475" cy="566800"/>
              </a:xfrm>
              <a:custGeom>
                <a:avLst/>
                <a:gdLst/>
                <a:ahLst/>
                <a:cxnLst/>
                <a:rect l="l" t="t" r="r" b="b"/>
                <a:pathLst>
                  <a:path w="23259" h="22672" extrusionOk="0">
                    <a:moveTo>
                      <a:pt x="11645" y="1"/>
                    </a:moveTo>
                    <a:lnTo>
                      <a:pt x="8742" y="6003"/>
                    </a:lnTo>
                    <a:lnTo>
                      <a:pt x="2316" y="4502"/>
                    </a:lnTo>
                    <a:lnTo>
                      <a:pt x="2316" y="4502"/>
                    </a:lnTo>
                    <a:lnTo>
                      <a:pt x="5219" y="10504"/>
                    </a:lnTo>
                    <a:lnTo>
                      <a:pt x="0" y="14615"/>
                    </a:lnTo>
                    <a:lnTo>
                      <a:pt x="6459" y="16082"/>
                    </a:lnTo>
                    <a:lnTo>
                      <a:pt x="6459" y="22672"/>
                    </a:lnTo>
                    <a:lnTo>
                      <a:pt x="11645" y="18562"/>
                    </a:lnTo>
                    <a:lnTo>
                      <a:pt x="16832" y="22672"/>
                    </a:lnTo>
                    <a:lnTo>
                      <a:pt x="16799" y="16082"/>
                    </a:lnTo>
                    <a:lnTo>
                      <a:pt x="23258" y="14615"/>
                    </a:lnTo>
                    <a:lnTo>
                      <a:pt x="18104" y="10504"/>
                    </a:lnTo>
                    <a:lnTo>
                      <a:pt x="20975" y="4502"/>
                    </a:lnTo>
                    <a:lnTo>
                      <a:pt x="14516" y="6003"/>
                    </a:lnTo>
                    <a:lnTo>
                      <a:pt x="116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847;p112">
                <a:extLst>
                  <a:ext uri="{FF2B5EF4-FFF2-40B4-BE49-F238E27FC236}">
                    <a16:creationId xmlns:a16="http://schemas.microsoft.com/office/drawing/2014/main" id="{6DCF319A-DFA3-393B-EF0A-9B82A8782CFA}"/>
                  </a:ext>
                </a:extLst>
              </p:cNvPr>
              <p:cNvSpPr/>
              <p:nvPr/>
            </p:nvSpPr>
            <p:spPr>
              <a:xfrm>
                <a:off x="5024250" y="2847700"/>
                <a:ext cx="478725" cy="453450"/>
              </a:xfrm>
              <a:custGeom>
                <a:avLst/>
                <a:gdLst/>
                <a:ahLst/>
                <a:cxnLst/>
                <a:rect l="l" t="t" r="r" b="b"/>
                <a:pathLst>
                  <a:path w="19149" h="18138" extrusionOk="0">
                    <a:moveTo>
                      <a:pt x="9559" y="1"/>
                    </a:moveTo>
                    <a:lnTo>
                      <a:pt x="7308" y="6949"/>
                    </a:lnTo>
                    <a:lnTo>
                      <a:pt x="1" y="6949"/>
                    </a:lnTo>
                    <a:lnTo>
                      <a:pt x="5938" y="11222"/>
                    </a:lnTo>
                    <a:lnTo>
                      <a:pt x="3687" y="18137"/>
                    </a:lnTo>
                    <a:lnTo>
                      <a:pt x="3687" y="18137"/>
                    </a:lnTo>
                    <a:lnTo>
                      <a:pt x="9559" y="13864"/>
                    </a:lnTo>
                    <a:lnTo>
                      <a:pt x="15463" y="18137"/>
                    </a:lnTo>
                    <a:lnTo>
                      <a:pt x="13212" y="11222"/>
                    </a:lnTo>
                    <a:lnTo>
                      <a:pt x="19149" y="6949"/>
                    </a:lnTo>
                    <a:lnTo>
                      <a:pt x="11842" y="6949"/>
                    </a:lnTo>
                    <a:lnTo>
                      <a:pt x="95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8848;p112">
              <a:extLst>
                <a:ext uri="{FF2B5EF4-FFF2-40B4-BE49-F238E27FC236}">
                  <a16:creationId xmlns:a16="http://schemas.microsoft.com/office/drawing/2014/main" id="{4E0EC7F9-FCAA-2211-DFF3-828A207C9457}"/>
                </a:ext>
              </a:extLst>
            </p:cNvPr>
            <p:cNvGrpSpPr/>
            <p:nvPr/>
          </p:nvGrpSpPr>
          <p:grpSpPr>
            <a:xfrm>
              <a:off x="5945406" y="1259896"/>
              <a:ext cx="2623692" cy="2623692"/>
              <a:chOff x="1190625" y="238125"/>
              <a:chExt cx="5219200" cy="5219200"/>
            </a:xfrm>
          </p:grpSpPr>
          <p:sp>
            <p:nvSpPr>
              <p:cNvPr id="31" name="Google Shape;8849;p112">
                <a:extLst>
                  <a:ext uri="{FF2B5EF4-FFF2-40B4-BE49-F238E27FC236}">
                    <a16:creationId xmlns:a16="http://schemas.microsoft.com/office/drawing/2014/main" id="{CB5208DE-0308-136F-0D2E-B35394819AD7}"/>
                  </a:ext>
                </a:extLst>
              </p:cNvPr>
              <p:cNvSpPr/>
              <p:nvPr/>
            </p:nvSpPr>
            <p:spPr>
              <a:xfrm>
                <a:off x="1190625" y="238125"/>
                <a:ext cx="5219200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208768" extrusionOk="0">
                    <a:moveTo>
                      <a:pt x="104384" y="0"/>
                    </a:moveTo>
                    <a:cubicBezTo>
                      <a:pt x="104384" y="0"/>
                      <a:pt x="33" y="104384"/>
                      <a:pt x="0" y="104384"/>
                    </a:cubicBezTo>
                    <a:cubicBezTo>
                      <a:pt x="0" y="104384"/>
                      <a:pt x="0" y="104384"/>
                      <a:pt x="0" y="104384"/>
                    </a:cubicBezTo>
                    <a:lnTo>
                      <a:pt x="0" y="104384"/>
                    </a:lnTo>
                    <a:cubicBezTo>
                      <a:pt x="0" y="162055"/>
                      <a:pt x="46744" y="208767"/>
                      <a:pt x="104384" y="208767"/>
                    </a:cubicBezTo>
                    <a:cubicBezTo>
                      <a:pt x="162055" y="208767"/>
                      <a:pt x="208767" y="162055"/>
                      <a:pt x="208767" y="104384"/>
                    </a:cubicBezTo>
                    <a:cubicBezTo>
                      <a:pt x="208767" y="46744"/>
                      <a:pt x="162055" y="0"/>
                      <a:pt x="104384" y="0"/>
                    </a:cubicBez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850;p112">
                <a:extLst>
                  <a:ext uri="{FF2B5EF4-FFF2-40B4-BE49-F238E27FC236}">
                    <a16:creationId xmlns:a16="http://schemas.microsoft.com/office/drawing/2014/main" id="{E083C5DF-64F2-F8EB-8321-E7EB1A4B3BAF}"/>
                  </a:ext>
                </a:extLst>
              </p:cNvPr>
              <p:cNvSpPr/>
              <p:nvPr/>
            </p:nvSpPr>
            <p:spPr>
              <a:xfrm>
                <a:off x="3800200" y="238125"/>
                <a:ext cx="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8851;p112">
                <a:extLst>
                  <a:ext uri="{FF2B5EF4-FFF2-40B4-BE49-F238E27FC236}">
                    <a16:creationId xmlns:a16="http://schemas.microsoft.com/office/drawing/2014/main" id="{EBC189B5-35FE-0EB5-D559-5DB2440CED20}"/>
                  </a:ext>
                </a:extLst>
              </p:cNvPr>
              <p:cNvSpPr/>
              <p:nvPr/>
            </p:nvSpPr>
            <p:spPr>
              <a:xfrm>
                <a:off x="3792850" y="2840350"/>
                <a:ext cx="737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95" extrusionOk="0">
                    <a:moveTo>
                      <a:pt x="295" y="1"/>
                    </a:moveTo>
                    <a:lnTo>
                      <a:pt x="1" y="295"/>
                    </a:lnTo>
                    <a:lnTo>
                      <a:pt x="295" y="295"/>
                    </a:lnTo>
                    <a:lnTo>
                      <a:pt x="295" y="1"/>
                    </a:ln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8852;p112">
                <a:extLst>
                  <a:ext uri="{FF2B5EF4-FFF2-40B4-BE49-F238E27FC236}">
                    <a16:creationId xmlns:a16="http://schemas.microsoft.com/office/drawing/2014/main" id="{A0C3EC06-093B-B45F-CA82-00EEA77719F5}"/>
                  </a:ext>
                </a:extLst>
              </p:cNvPr>
              <p:cNvSpPr/>
              <p:nvPr/>
            </p:nvSpPr>
            <p:spPr>
              <a:xfrm>
                <a:off x="1190625" y="238125"/>
                <a:ext cx="2609600" cy="2609600"/>
              </a:xfrm>
              <a:custGeom>
                <a:avLst/>
                <a:gdLst/>
                <a:ahLst/>
                <a:cxnLst/>
                <a:rect l="l" t="t" r="r" b="b"/>
                <a:pathLst>
                  <a:path w="104384" h="104384" extrusionOk="0">
                    <a:moveTo>
                      <a:pt x="104384" y="0"/>
                    </a:moveTo>
                    <a:cubicBezTo>
                      <a:pt x="46744" y="0"/>
                      <a:pt x="0" y="46744"/>
                      <a:pt x="0" y="104384"/>
                    </a:cubicBezTo>
                    <a:lnTo>
                      <a:pt x="54475" y="104384"/>
                    </a:lnTo>
                    <a:lnTo>
                      <a:pt x="54475" y="73721"/>
                    </a:lnTo>
                    <a:lnTo>
                      <a:pt x="85138" y="104384"/>
                    </a:lnTo>
                    <a:lnTo>
                      <a:pt x="104090" y="104384"/>
                    </a:lnTo>
                    <a:lnTo>
                      <a:pt x="104384" y="104090"/>
                    </a:lnTo>
                    <a:lnTo>
                      <a:pt x="104384" y="85138"/>
                    </a:lnTo>
                    <a:lnTo>
                      <a:pt x="73721" y="54475"/>
                    </a:lnTo>
                    <a:lnTo>
                      <a:pt x="104384" y="54475"/>
                    </a:lnTo>
                    <a:lnTo>
                      <a:pt x="104384" y="0"/>
                    </a:ln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853;p112">
                <a:extLst>
                  <a:ext uri="{FF2B5EF4-FFF2-40B4-BE49-F238E27FC236}">
                    <a16:creationId xmlns:a16="http://schemas.microsoft.com/office/drawing/2014/main" id="{D49B8287-5CBB-D3B6-CA33-4B86967269EE}"/>
                  </a:ext>
                </a:extLst>
              </p:cNvPr>
              <p:cNvSpPr/>
              <p:nvPr/>
            </p:nvSpPr>
            <p:spPr>
              <a:xfrm>
                <a:off x="1531500" y="579000"/>
                <a:ext cx="2268725" cy="2268725"/>
              </a:xfrm>
              <a:custGeom>
                <a:avLst/>
                <a:gdLst/>
                <a:ahLst/>
                <a:cxnLst/>
                <a:rect l="l" t="t" r="r" b="b"/>
                <a:pathLst>
                  <a:path w="90749" h="90749" extrusionOk="0">
                    <a:moveTo>
                      <a:pt x="39177" y="0"/>
                    </a:moveTo>
                    <a:cubicBezTo>
                      <a:pt x="22867" y="9297"/>
                      <a:pt x="9297" y="22867"/>
                      <a:pt x="0" y="39177"/>
                    </a:cubicBezTo>
                    <a:lnTo>
                      <a:pt x="0" y="90749"/>
                    </a:lnTo>
                    <a:lnTo>
                      <a:pt x="27238" y="90749"/>
                    </a:lnTo>
                    <a:lnTo>
                      <a:pt x="27238" y="27238"/>
                    </a:lnTo>
                    <a:lnTo>
                      <a:pt x="90749" y="27238"/>
                    </a:lnTo>
                    <a:lnTo>
                      <a:pt x="90749" y="0"/>
                    </a:lnTo>
                    <a:close/>
                  </a:path>
                </a:pathLst>
              </a:custGeom>
              <a:solidFill>
                <a:srgbClr val="D80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8854;p112">
                <a:extLst>
                  <a:ext uri="{FF2B5EF4-FFF2-40B4-BE49-F238E27FC236}">
                    <a16:creationId xmlns:a16="http://schemas.microsoft.com/office/drawing/2014/main" id="{E3A6342B-C45A-5046-9E88-3B6CCAFF794F}"/>
                  </a:ext>
                </a:extLst>
              </p:cNvPr>
              <p:cNvSpPr/>
              <p:nvPr/>
            </p:nvSpPr>
            <p:spPr>
              <a:xfrm>
                <a:off x="2551675" y="1599175"/>
                <a:ext cx="1248550" cy="1248550"/>
              </a:xfrm>
              <a:custGeom>
                <a:avLst/>
                <a:gdLst/>
                <a:ahLst/>
                <a:cxnLst/>
                <a:rect l="l" t="t" r="r" b="b"/>
                <a:pathLst>
                  <a:path w="49942" h="49942" extrusionOk="0">
                    <a:moveTo>
                      <a:pt x="1" y="1"/>
                    </a:moveTo>
                    <a:lnTo>
                      <a:pt x="49942" y="49942"/>
                    </a:lnTo>
                    <a:lnTo>
                      <a:pt x="49942" y="37089"/>
                    </a:lnTo>
                    <a:lnTo>
                      <a:pt x="12853" y="1"/>
                    </a:lnTo>
                    <a:close/>
                  </a:path>
                </a:pathLst>
              </a:custGeom>
              <a:solidFill>
                <a:srgbClr val="D80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8855;p112">
                <a:extLst>
                  <a:ext uri="{FF2B5EF4-FFF2-40B4-BE49-F238E27FC236}">
                    <a16:creationId xmlns:a16="http://schemas.microsoft.com/office/drawing/2014/main" id="{4F62A0A9-481C-1C97-6F2A-781BF779F340}"/>
                  </a:ext>
                </a:extLst>
              </p:cNvPr>
              <p:cNvSpPr/>
              <p:nvPr/>
            </p:nvSpPr>
            <p:spPr>
              <a:xfrm>
                <a:off x="2182250" y="3301125"/>
                <a:ext cx="1164550" cy="1135200"/>
              </a:xfrm>
              <a:custGeom>
                <a:avLst/>
                <a:gdLst/>
                <a:ahLst/>
                <a:cxnLst/>
                <a:rect l="l" t="t" r="r" b="b"/>
                <a:pathLst>
                  <a:path w="46582" h="45408" extrusionOk="0">
                    <a:moveTo>
                      <a:pt x="23291" y="0"/>
                    </a:moveTo>
                    <a:lnTo>
                      <a:pt x="17550" y="12004"/>
                    </a:lnTo>
                    <a:lnTo>
                      <a:pt x="4633" y="9036"/>
                    </a:lnTo>
                    <a:lnTo>
                      <a:pt x="4633" y="9036"/>
                    </a:lnTo>
                    <a:lnTo>
                      <a:pt x="10406" y="20975"/>
                    </a:lnTo>
                    <a:lnTo>
                      <a:pt x="1" y="29195"/>
                    </a:lnTo>
                    <a:lnTo>
                      <a:pt x="12983" y="32131"/>
                    </a:lnTo>
                    <a:lnTo>
                      <a:pt x="12951" y="45407"/>
                    </a:lnTo>
                    <a:lnTo>
                      <a:pt x="23291" y="37122"/>
                    </a:lnTo>
                    <a:lnTo>
                      <a:pt x="33664" y="45407"/>
                    </a:lnTo>
                    <a:lnTo>
                      <a:pt x="33664" y="45407"/>
                    </a:lnTo>
                    <a:lnTo>
                      <a:pt x="33599" y="32131"/>
                    </a:lnTo>
                    <a:lnTo>
                      <a:pt x="46582" y="29195"/>
                    </a:lnTo>
                    <a:lnTo>
                      <a:pt x="36176" y="20975"/>
                    </a:lnTo>
                    <a:lnTo>
                      <a:pt x="41983" y="9036"/>
                    </a:lnTo>
                    <a:lnTo>
                      <a:pt x="29000" y="12004"/>
                    </a:lnTo>
                    <a:lnTo>
                      <a:pt x="23291" y="0"/>
                    </a:ln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8856;p112">
                <a:extLst>
                  <a:ext uri="{FF2B5EF4-FFF2-40B4-BE49-F238E27FC236}">
                    <a16:creationId xmlns:a16="http://schemas.microsoft.com/office/drawing/2014/main" id="{1EB5C38E-776E-0F52-D2DE-145F0D204C85}"/>
                  </a:ext>
                </a:extLst>
              </p:cNvPr>
              <p:cNvSpPr/>
              <p:nvPr/>
            </p:nvSpPr>
            <p:spPr>
              <a:xfrm>
                <a:off x="4806525" y="3869525"/>
                <a:ext cx="582300" cy="566800"/>
              </a:xfrm>
              <a:custGeom>
                <a:avLst/>
                <a:gdLst/>
                <a:ahLst/>
                <a:cxnLst/>
                <a:rect l="l" t="t" r="r" b="b"/>
                <a:pathLst>
                  <a:path w="23292" h="22672" extrusionOk="0">
                    <a:moveTo>
                      <a:pt x="11646" y="0"/>
                    </a:moveTo>
                    <a:lnTo>
                      <a:pt x="8808" y="5970"/>
                    </a:lnTo>
                    <a:lnTo>
                      <a:pt x="2316" y="4469"/>
                    </a:lnTo>
                    <a:lnTo>
                      <a:pt x="5220" y="10439"/>
                    </a:lnTo>
                    <a:lnTo>
                      <a:pt x="0" y="14581"/>
                    </a:lnTo>
                    <a:lnTo>
                      <a:pt x="6492" y="16017"/>
                    </a:lnTo>
                    <a:lnTo>
                      <a:pt x="6492" y="22671"/>
                    </a:lnTo>
                    <a:lnTo>
                      <a:pt x="11646" y="18496"/>
                    </a:lnTo>
                    <a:lnTo>
                      <a:pt x="16832" y="22671"/>
                    </a:lnTo>
                    <a:lnTo>
                      <a:pt x="16832" y="22671"/>
                    </a:lnTo>
                    <a:lnTo>
                      <a:pt x="16800" y="16017"/>
                    </a:lnTo>
                    <a:lnTo>
                      <a:pt x="23291" y="14581"/>
                    </a:lnTo>
                    <a:lnTo>
                      <a:pt x="18105" y="10439"/>
                    </a:lnTo>
                    <a:lnTo>
                      <a:pt x="21008" y="4469"/>
                    </a:lnTo>
                    <a:lnTo>
                      <a:pt x="14516" y="5970"/>
                    </a:lnTo>
                    <a:lnTo>
                      <a:pt x="11646" y="0"/>
                    </a:ln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8857;p112">
                <a:extLst>
                  <a:ext uri="{FF2B5EF4-FFF2-40B4-BE49-F238E27FC236}">
                    <a16:creationId xmlns:a16="http://schemas.microsoft.com/office/drawing/2014/main" id="{BB83CFAF-758D-D712-4634-6BD708CC52D0}"/>
                  </a:ext>
                </a:extLst>
              </p:cNvPr>
              <p:cNvSpPr/>
              <p:nvPr/>
            </p:nvSpPr>
            <p:spPr>
              <a:xfrm>
                <a:off x="4140275" y="2280125"/>
                <a:ext cx="582275" cy="567600"/>
              </a:xfrm>
              <a:custGeom>
                <a:avLst/>
                <a:gdLst/>
                <a:ahLst/>
                <a:cxnLst/>
                <a:rect l="l" t="t" r="r" b="b"/>
                <a:pathLst>
                  <a:path w="23291" h="22704" extrusionOk="0">
                    <a:moveTo>
                      <a:pt x="11645" y="0"/>
                    </a:moveTo>
                    <a:lnTo>
                      <a:pt x="8775" y="6002"/>
                    </a:lnTo>
                    <a:lnTo>
                      <a:pt x="2316" y="4534"/>
                    </a:lnTo>
                    <a:lnTo>
                      <a:pt x="5187" y="10471"/>
                    </a:lnTo>
                    <a:lnTo>
                      <a:pt x="0" y="14581"/>
                    </a:lnTo>
                    <a:lnTo>
                      <a:pt x="6491" y="16049"/>
                    </a:lnTo>
                    <a:lnTo>
                      <a:pt x="6459" y="22704"/>
                    </a:lnTo>
                    <a:lnTo>
                      <a:pt x="6459" y="22704"/>
                    </a:lnTo>
                    <a:lnTo>
                      <a:pt x="11645" y="18561"/>
                    </a:lnTo>
                    <a:lnTo>
                      <a:pt x="16832" y="22704"/>
                    </a:lnTo>
                    <a:lnTo>
                      <a:pt x="16832" y="16049"/>
                    </a:lnTo>
                    <a:lnTo>
                      <a:pt x="23291" y="14581"/>
                    </a:lnTo>
                    <a:lnTo>
                      <a:pt x="18071" y="10471"/>
                    </a:lnTo>
                    <a:lnTo>
                      <a:pt x="20975" y="4534"/>
                    </a:lnTo>
                    <a:lnTo>
                      <a:pt x="14549" y="6002"/>
                    </a:lnTo>
                    <a:lnTo>
                      <a:pt x="11645" y="0"/>
                    </a:ln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8858;p112">
                <a:extLst>
                  <a:ext uri="{FF2B5EF4-FFF2-40B4-BE49-F238E27FC236}">
                    <a16:creationId xmlns:a16="http://schemas.microsoft.com/office/drawing/2014/main" id="{5F1FE068-65E1-F7EF-3B72-CC77513C456D}"/>
                  </a:ext>
                </a:extLst>
              </p:cNvPr>
              <p:cNvSpPr/>
              <p:nvPr/>
            </p:nvSpPr>
            <p:spPr>
              <a:xfrm>
                <a:off x="4806525" y="1372475"/>
                <a:ext cx="582300" cy="568425"/>
              </a:xfrm>
              <a:custGeom>
                <a:avLst/>
                <a:gdLst/>
                <a:ahLst/>
                <a:cxnLst/>
                <a:rect l="l" t="t" r="r" b="b"/>
                <a:pathLst>
                  <a:path w="23292" h="22737" extrusionOk="0">
                    <a:moveTo>
                      <a:pt x="11646" y="0"/>
                    </a:moveTo>
                    <a:lnTo>
                      <a:pt x="8808" y="6002"/>
                    </a:lnTo>
                    <a:lnTo>
                      <a:pt x="2316" y="4502"/>
                    </a:lnTo>
                    <a:lnTo>
                      <a:pt x="2316" y="4502"/>
                    </a:lnTo>
                    <a:lnTo>
                      <a:pt x="5220" y="10504"/>
                    </a:lnTo>
                    <a:lnTo>
                      <a:pt x="0" y="14614"/>
                    </a:lnTo>
                    <a:lnTo>
                      <a:pt x="6492" y="16082"/>
                    </a:lnTo>
                    <a:lnTo>
                      <a:pt x="6492" y="22736"/>
                    </a:lnTo>
                    <a:lnTo>
                      <a:pt x="11646" y="18561"/>
                    </a:lnTo>
                    <a:lnTo>
                      <a:pt x="16832" y="22736"/>
                    </a:lnTo>
                    <a:lnTo>
                      <a:pt x="16800" y="16082"/>
                    </a:lnTo>
                    <a:lnTo>
                      <a:pt x="23291" y="14614"/>
                    </a:lnTo>
                    <a:lnTo>
                      <a:pt x="18105" y="10504"/>
                    </a:lnTo>
                    <a:lnTo>
                      <a:pt x="21008" y="4502"/>
                    </a:lnTo>
                    <a:lnTo>
                      <a:pt x="21008" y="4502"/>
                    </a:lnTo>
                    <a:lnTo>
                      <a:pt x="14516" y="6002"/>
                    </a:lnTo>
                    <a:lnTo>
                      <a:pt x="11646" y="0"/>
                    </a:ln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859;p112">
                <a:extLst>
                  <a:ext uri="{FF2B5EF4-FFF2-40B4-BE49-F238E27FC236}">
                    <a16:creationId xmlns:a16="http://schemas.microsoft.com/office/drawing/2014/main" id="{6FB998CB-ED85-33CA-E128-CFE58C9283C2}"/>
                  </a:ext>
                </a:extLst>
              </p:cNvPr>
              <p:cNvSpPr/>
              <p:nvPr/>
            </p:nvSpPr>
            <p:spPr>
              <a:xfrm>
                <a:off x="5388800" y="2053400"/>
                <a:ext cx="581475" cy="566800"/>
              </a:xfrm>
              <a:custGeom>
                <a:avLst/>
                <a:gdLst/>
                <a:ahLst/>
                <a:cxnLst/>
                <a:rect l="l" t="t" r="r" b="b"/>
                <a:pathLst>
                  <a:path w="23259" h="22672" extrusionOk="0">
                    <a:moveTo>
                      <a:pt x="11645" y="1"/>
                    </a:moveTo>
                    <a:lnTo>
                      <a:pt x="8742" y="6003"/>
                    </a:lnTo>
                    <a:lnTo>
                      <a:pt x="2316" y="4502"/>
                    </a:lnTo>
                    <a:lnTo>
                      <a:pt x="2316" y="4502"/>
                    </a:lnTo>
                    <a:lnTo>
                      <a:pt x="5219" y="10504"/>
                    </a:lnTo>
                    <a:lnTo>
                      <a:pt x="0" y="14615"/>
                    </a:lnTo>
                    <a:lnTo>
                      <a:pt x="6459" y="16082"/>
                    </a:lnTo>
                    <a:lnTo>
                      <a:pt x="6459" y="22672"/>
                    </a:lnTo>
                    <a:lnTo>
                      <a:pt x="11645" y="18562"/>
                    </a:lnTo>
                    <a:lnTo>
                      <a:pt x="16832" y="22672"/>
                    </a:lnTo>
                    <a:lnTo>
                      <a:pt x="16799" y="16082"/>
                    </a:lnTo>
                    <a:lnTo>
                      <a:pt x="23258" y="14615"/>
                    </a:lnTo>
                    <a:lnTo>
                      <a:pt x="18104" y="10504"/>
                    </a:lnTo>
                    <a:lnTo>
                      <a:pt x="20975" y="4502"/>
                    </a:lnTo>
                    <a:lnTo>
                      <a:pt x="14516" y="6003"/>
                    </a:lnTo>
                    <a:lnTo>
                      <a:pt x="11645" y="1"/>
                    </a:ln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860;p112">
                <a:extLst>
                  <a:ext uri="{FF2B5EF4-FFF2-40B4-BE49-F238E27FC236}">
                    <a16:creationId xmlns:a16="http://schemas.microsoft.com/office/drawing/2014/main" id="{D94850E9-2471-2AC7-D043-7CF11A767B6F}"/>
                  </a:ext>
                </a:extLst>
              </p:cNvPr>
              <p:cNvSpPr/>
              <p:nvPr/>
            </p:nvSpPr>
            <p:spPr>
              <a:xfrm>
                <a:off x="5024250" y="2847700"/>
                <a:ext cx="478725" cy="453450"/>
              </a:xfrm>
              <a:custGeom>
                <a:avLst/>
                <a:gdLst/>
                <a:ahLst/>
                <a:cxnLst/>
                <a:rect l="l" t="t" r="r" b="b"/>
                <a:pathLst>
                  <a:path w="19149" h="18138" extrusionOk="0">
                    <a:moveTo>
                      <a:pt x="9559" y="1"/>
                    </a:moveTo>
                    <a:lnTo>
                      <a:pt x="7308" y="6949"/>
                    </a:lnTo>
                    <a:lnTo>
                      <a:pt x="1" y="6949"/>
                    </a:lnTo>
                    <a:lnTo>
                      <a:pt x="5938" y="11222"/>
                    </a:lnTo>
                    <a:lnTo>
                      <a:pt x="3687" y="18137"/>
                    </a:lnTo>
                    <a:lnTo>
                      <a:pt x="3687" y="18137"/>
                    </a:lnTo>
                    <a:lnTo>
                      <a:pt x="9559" y="13864"/>
                    </a:lnTo>
                    <a:lnTo>
                      <a:pt x="15463" y="18137"/>
                    </a:lnTo>
                    <a:lnTo>
                      <a:pt x="13212" y="11222"/>
                    </a:lnTo>
                    <a:lnTo>
                      <a:pt x="19149" y="6949"/>
                    </a:lnTo>
                    <a:lnTo>
                      <a:pt x="11842" y="6949"/>
                    </a:lnTo>
                    <a:lnTo>
                      <a:pt x="9559" y="1"/>
                    </a:ln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9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lags of the World XL by Slidesgo">
  <a:themeElements>
    <a:clrScheme name="Simple Light">
      <a:dk1>
        <a:srgbClr val="09375F"/>
      </a:dk1>
      <a:lt1>
        <a:srgbClr val="FFFFFF"/>
      </a:lt1>
      <a:dk2>
        <a:srgbClr val="FFF1CE"/>
      </a:dk2>
      <a:lt2>
        <a:srgbClr val="BDDFEC"/>
      </a:lt2>
      <a:accent1>
        <a:srgbClr val="AED7E7"/>
      </a:accent1>
      <a:accent2>
        <a:srgbClr val="D0EBF5"/>
      </a:accent2>
      <a:accent3>
        <a:srgbClr val="FFFFFF"/>
      </a:accent3>
      <a:accent4>
        <a:srgbClr val="FFF1CE"/>
      </a:accent4>
      <a:accent5>
        <a:srgbClr val="BDDFEC"/>
      </a:accent5>
      <a:accent6>
        <a:srgbClr val="AED7E7"/>
      </a:accent6>
      <a:hlink>
        <a:srgbClr val="09375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129</Words>
  <Application>Microsoft Macintosh PowerPoint</Application>
  <PresentationFormat>On-screen Show (16:9)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Aharoni</vt:lpstr>
      <vt:lpstr>Arial</vt:lpstr>
      <vt:lpstr>Arial</vt:lpstr>
      <vt:lpstr>Open Sans SemiBold</vt:lpstr>
      <vt:lpstr>Molengo</vt:lpstr>
      <vt:lpstr>Passion One</vt:lpstr>
      <vt:lpstr>Roboto</vt:lpstr>
      <vt:lpstr>Open Sans</vt:lpstr>
      <vt:lpstr>Lalezar</vt:lpstr>
      <vt:lpstr>Flags of the World XL by Slidesgo</vt:lpstr>
      <vt:lpstr>GEOGRAPHUN Javascript Project</vt:lpstr>
      <vt:lpstr>The Brief!</vt:lpstr>
      <vt:lpstr>Design!</vt:lpstr>
      <vt:lpstr>PowerPoint Presentation</vt:lpstr>
      <vt:lpstr>THE DEMO!</vt:lpstr>
      <vt:lpstr>FURTHER EXTENSIONS  </vt:lpstr>
      <vt:lpstr>CHALLENGES &amp;  LESSONS LEARNED 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FLAGS OF THE WORLD</dc:title>
  <cp:lastModifiedBy>Louise Cuthbertson</cp:lastModifiedBy>
  <cp:revision>7</cp:revision>
  <dcterms:modified xsi:type="dcterms:W3CDTF">2023-02-09T11:31:53Z</dcterms:modified>
</cp:coreProperties>
</file>