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7T03:56:20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0 416 0 0,'0'0'518'0'0,"-16"0"1452"0"0,51 7-3160 0 0,-34-7 309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7T03:56:2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29 416 0 0,'-20'-22'5819'0'0,"13"16"-9673"0"0,1 6 1473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030438"/>
            <a:ext cx="9529665" cy="100383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886412" y="2271205"/>
            <a:ext cx="5136057" cy="455189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rgbClr val="5BE6F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講者</a:t>
            </a:r>
            <a:r>
              <a:rPr lang="en-US" altLang="zh-TW" dirty="0"/>
              <a:t>/</a:t>
            </a:r>
            <a:r>
              <a:rPr lang="zh-TW" altLang="en-US" dirty="0"/>
              <a:t>姓名 公司 職稱 姓名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B0C0-9F61-4673-9E7E-116FA48CB5A7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011569" y="6356350"/>
            <a:ext cx="2743200" cy="365125"/>
          </a:xfrm>
        </p:spPr>
        <p:txBody>
          <a:bodyPr/>
          <a:lstStyle/>
          <a:p>
            <a:fld id="{CD6A0672-51D7-41FC-B591-1FBBD1017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61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B0C0-9F61-4673-9E7E-116FA48CB5A7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0672-51D7-41FC-B591-1FBBD1017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80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B0C0-9F61-4673-9E7E-116FA48CB5A7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0672-51D7-41FC-B591-1FBBD1017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752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B0C0-9F61-4673-9E7E-116FA48CB5A7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0672-51D7-41FC-B591-1FBBD1017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47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B0C0-9F61-4673-9E7E-116FA48CB5A7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0672-51D7-41FC-B591-1FBBD10174E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03245E6-75C5-441B-8D2F-D59B4598153E}"/>
              </a:ext>
            </a:extLst>
          </p:cNvPr>
          <p:cNvSpPr txBox="1"/>
          <p:nvPr/>
        </p:nvSpPr>
        <p:spPr>
          <a:xfrm>
            <a:off x="919060" y="6644822"/>
            <a:ext cx="2022884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©2025 SYSTEX CORPORATION. All rights reserved.</a:t>
            </a:r>
            <a:endParaRPr lang="zh-TW" altLang="en-US" sz="55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63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BC7F1B-D09C-4D4B-987F-744CCFA8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A3A54BA-627C-4ECF-B2FF-E834C0CC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B0C0-9F61-4673-9E7E-116FA48CB5A7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5B6875-B839-41DA-9980-EDE86D45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EED19-487E-44E2-9BE0-1B01AA7B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0672-51D7-41FC-B591-1FBBD10174E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699CDBE-915B-4BF6-9A8A-36A915807EB1}"/>
              </a:ext>
            </a:extLst>
          </p:cNvPr>
          <p:cNvSpPr txBox="1"/>
          <p:nvPr/>
        </p:nvSpPr>
        <p:spPr>
          <a:xfrm>
            <a:off x="919060" y="6644822"/>
            <a:ext cx="2022884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©2025 SYSTEX CORPORATION. All rights reserved.</a:t>
            </a:r>
            <a:endParaRPr lang="zh-TW" altLang="en-US" sz="55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4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8" y="639747"/>
            <a:ext cx="7085044" cy="1672094"/>
          </a:xfrm>
        </p:spPr>
        <p:txBody>
          <a:bodyPr anchor="b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B0C0-9F61-4673-9E7E-116FA48CB5A7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0672-51D7-41FC-B591-1FBBD1017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0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B0C0-9F61-4673-9E7E-116FA48CB5A7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0672-51D7-41FC-B591-1FBBD10174E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0504DFB-2896-4C66-BDE6-8406216B5F82}"/>
              </a:ext>
            </a:extLst>
          </p:cNvPr>
          <p:cNvSpPr txBox="1"/>
          <p:nvPr/>
        </p:nvSpPr>
        <p:spPr>
          <a:xfrm>
            <a:off x="919060" y="6644822"/>
            <a:ext cx="2022884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©2025 SYSTEX CORPORATION. All rights reserved.</a:t>
            </a:r>
            <a:endParaRPr lang="zh-TW" altLang="en-US" sz="55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98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B0C0-9F61-4673-9E7E-116FA48CB5A7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0672-51D7-41FC-B591-1FBBD10174E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DC150AE-5827-4CF5-B03C-3B448D1AC69E}"/>
              </a:ext>
            </a:extLst>
          </p:cNvPr>
          <p:cNvSpPr txBox="1"/>
          <p:nvPr/>
        </p:nvSpPr>
        <p:spPr>
          <a:xfrm>
            <a:off x="919060" y="6644822"/>
            <a:ext cx="2022884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©2025 SYSTEX CORPORATION. All rights reserved.</a:t>
            </a:r>
            <a:endParaRPr lang="zh-TW" altLang="en-US" sz="55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56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B0C0-9F61-4673-9E7E-116FA48CB5A7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0672-51D7-41FC-B591-1FBBD10174E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D6E8F93-CC75-44A5-BE1D-8EA4527F8A6B}"/>
              </a:ext>
            </a:extLst>
          </p:cNvPr>
          <p:cNvSpPr txBox="1"/>
          <p:nvPr/>
        </p:nvSpPr>
        <p:spPr>
          <a:xfrm>
            <a:off x="919060" y="6644822"/>
            <a:ext cx="2022884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©2025 SYSTEX CORPORATION. All rights reserved.</a:t>
            </a:r>
            <a:endParaRPr lang="zh-TW" altLang="en-US" sz="55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7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B0C0-9F61-4673-9E7E-116FA48CB5A7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0672-51D7-41FC-B591-1FBBD10174E9}" type="slidenum">
              <a:rPr lang="zh-TW" altLang="en-US" smtClean="0"/>
              <a:t>‹#›</a:t>
            </a:fld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AABC430B-5F37-400E-8508-B1D522E5D5A9}"/>
                  </a:ext>
                </a:extLst>
              </p14:cNvPr>
              <p14:cNvContentPartPr/>
              <p14:nvPr/>
            </p14:nvContentPartPr>
            <p14:xfrm>
              <a:off x="9387267" y="1665035"/>
              <a:ext cx="12960" cy="288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AABC430B-5F37-400E-8508-B1D522E5D5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8267" y="1656035"/>
                <a:ext cx="306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DEE77DB6-2122-40A8-8880-A192D44D71D8}"/>
                  </a:ext>
                </a:extLst>
              </p14:cNvPr>
              <p14:cNvContentPartPr/>
              <p14:nvPr/>
            </p14:nvContentPartPr>
            <p14:xfrm>
              <a:off x="9367827" y="1816955"/>
              <a:ext cx="12240" cy="1044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DEE77DB6-2122-40A8-8880-A192D44D71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58827" y="1808315"/>
                <a:ext cx="2988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270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B0C0-9F61-4673-9E7E-116FA48CB5A7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0672-51D7-41FC-B591-1FBBD1017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68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624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229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B0C0-9F61-4673-9E7E-116FA48CB5A7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0672-51D7-41FC-B591-1FBBD1017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47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C309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soft.github.io/FLAML/docs/Use-Cases/Task-Oriented-AutoML/#optimization-metri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8FEA5F-58F7-48FC-96A0-1031F7961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Fabric </a:t>
            </a:r>
            <a:r>
              <a:rPr lang="zh-TW" altLang="en-US" dirty="0"/>
              <a:t>預測分析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5B65A5-2BAF-4FC6-8003-D6311E861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75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B8C4E-A0DF-49A3-A835-C5CC67C3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029F8E-A6DC-4114-B6A3-037674B8E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2"/>
              </a:rPr>
              <a:t>面向任務的 </a:t>
            </a:r>
            <a:r>
              <a:rPr lang="en-US" altLang="zh-TW" dirty="0" err="1">
                <a:hlinkClick r:id="rId2"/>
              </a:rPr>
              <a:t>AutoML</a:t>
            </a:r>
            <a:r>
              <a:rPr lang="en-US" altLang="zh-TW">
                <a:hlinkClick r:id="rId2"/>
              </a:rPr>
              <a:t> |FLAML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869848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202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025" id="{2D9D5499-1FA9-4E27-81BB-20DB9672E36F}" vid="{612D2327-F88D-4719-B1A3-76750D5614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佈景主題2025</Template>
  <TotalTime>4</TotalTime>
  <Words>9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微軟正黑體</vt:lpstr>
      <vt:lpstr>Arial</vt:lpstr>
      <vt:lpstr>Calibri</vt:lpstr>
      <vt:lpstr>佈景主題2025</vt:lpstr>
      <vt:lpstr>Fabric 預測分析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 預測分析</dc:title>
  <dc:creator>鐘敏如</dc:creator>
  <cp:lastModifiedBy>鐘敏如</cp:lastModifiedBy>
  <cp:revision>1</cp:revision>
  <dcterms:created xsi:type="dcterms:W3CDTF">2025-06-24T09:15:57Z</dcterms:created>
  <dcterms:modified xsi:type="dcterms:W3CDTF">2025-06-24T09:20:41Z</dcterms:modified>
</cp:coreProperties>
</file>