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AECD4-9EC8-4F8F-A727-B0515DBE0707}" v="13" dt="2023-05-30T09:32:4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heringa" userId="add86c3173f46cd4" providerId="LiveId" clId="{CEDAECD4-9EC8-4F8F-A727-B0515DBE0707}"/>
    <pc:docChg chg="undo custSel delSld modSld">
      <pc:chgData name="louise heringa" userId="add86c3173f46cd4" providerId="LiveId" clId="{CEDAECD4-9EC8-4F8F-A727-B0515DBE0707}" dt="2023-05-30T09:42:54.832" v="875" actId="20577"/>
      <pc:docMkLst>
        <pc:docMk/>
      </pc:docMkLst>
      <pc:sldChg chg="modSp mod">
        <pc:chgData name="louise heringa" userId="add86c3173f46cd4" providerId="LiveId" clId="{CEDAECD4-9EC8-4F8F-A727-B0515DBE0707}" dt="2023-05-30T09:42:54.832" v="875" actId="20577"/>
        <pc:sldMkLst>
          <pc:docMk/>
          <pc:sldMk cId="3373765105" sldId="256"/>
        </pc:sldMkLst>
        <pc:spChg chg="mod">
          <ac:chgData name="louise heringa" userId="add86c3173f46cd4" providerId="LiveId" clId="{CEDAECD4-9EC8-4F8F-A727-B0515DBE0707}" dt="2023-05-30T09:42:37.792" v="845" actId="20577"/>
          <ac:spMkLst>
            <pc:docMk/>
            <pc:sldMk cId="3373765105" sldId="256"/>
            <ac:spMk id="2" creationId="{CE0ADF58-2C46-0FD7-4767-02C11D6BE097}"/>
          </ac:spMkLst>
        </pc:spChg>
        <pc:spChg chg="mod">
          <ac:chgData name="louise heringa" userId="add86c3173f46cd4" providerId="LiveId" clId="{CEDAECD4-9EC8-4F8F-A727-B0515DBE0707}" dt="2023-05-30T09:42:54.832" v="875" actId="20577"/>
          <ac:spMkLst>
            <pc:docMk/>
            <pc:sldMk cId="3373765105" sldId="256"/>
            <ac:spMk id="3" creationId="{321B4070-53CB-459C-AD07-E12B25A6E45B}"/>
          </ac:spMkLst>
        </pc:spChg>
      </pc:sldChg>
      <pc:sldChg chg="modSp">
        <pc:chgData name="louise heringa" userId="add86c3173f46cd4" providerId="LiveId" clId="{CEDAECD4-9EC8-4F8F-A727-B0515DBE0707}" dt="2023-05-30T09:32:33.042" v="462" actId="20577"/>
        <pc:sldMkLst>
          <pc:docMk/>
          <pc:sldMk cId="2642930595" sldId="257"/>
        </pc:sldMkLst>
        <pc:graphicFrameChg chg="mod">
          <ac:chgData name="louise heringa" userId="add86c3173f46cd4" providerId="LiveId" clId="{CEDAECD4-9EC8-4F8F-A727-B0515DBE0707}" dt="2023-05-30T09:32:33.042" v="462" actId="20577"/>
          <ac:graphicFrameMkLst>
            <pc:docMk/>
            <pc:sldMk cId="2642930595" sldId="257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09:39:14.704" v="791" actId="20577"/>
        <pc:sldMkLst>
          <pc:docMk/>
          <pc:sldMk cId="1970836790" sldId="258"/>
        </pc:sldMkLst>
        <pc:spChg chg="mod">
          <ac:chgData name="louise heringa" userId="add86c3173f46cd4" providerId="LiveId" clId="{CEDAECD4-9EC8-4F8F-A727-B0515DBE0707}" dt="2023-05-30T09:39:14.704" v="791" actId="20577"/>
          <ac:spMkLst>
            <pc:docMk/>
            <pc:sldMk cId="1970836790" sldId="258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30.206" v="460" actId="20577"/>
          <ac:graphicFrameMkLst>
            <pc:docMk/>
            <pc:sldMk cId="1970836790" sldId="258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09:32:27.025" v="458" actId="20577"/>
        <pc:sldMkLst>
          <pc:docMk/>
          <pc:sldMk cId="3034792768" sldId="259"/>
        </pc:sldMkLst>
        <pc:spChg chg="mod">
          <ac:chgData name="louise heringa" userId="add86c3173f46cd4" providerId="LiveId" clId="{CEDAECD4-9EC8-4F8F-A727-B0515DBE0707}" dt="2023-05-30T09:32:00.241" v="454" actId="20577"/>
          <ac:spMkLst>
            <pc:docMk/>
            <pc:sldMk cId="3034792768" sldId="259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27.025" v="458" actId="20577"/>
          <ac:graphicFrameMkLst>
            <pc:docMk/>
            <pc:sldMk cId="3034792768" sldId="259"/>
            <ac:graphicFrameMk id="4" creationId="{90D55D85-3CD3-AA0D-2991-B18788E75519}"/>
          </ac:graphicFrameMkLst>
        </pc:graphicFrameChg>
      </pc:sldChg>
      <pc:sldChg chg="modSp mod">
        <pc:chgData name="louise heringa" userId="add86c3173f46cd4" providerId="LiveId" clId="{CEDAECD4-9EC8-4F8F-A727-B0515DBE0707}" dt="2023-05-30T09:36:28.961" v="712" actId="20577"/>
        <pc:sldMkLst>
          <pc:docMk/>
          <pc:sldMk cId="3636878148" sldId="260"/>
        </pc:sldMkLst>
        <pc:spChg chg="mod">
          <ac:chgData name="louise heringa" userId="add86c3173f46cd4" providerId="LiveId" clId="{CEDAECD4-9EC8-4F8F-A727-B0515DBE0707}" dt="2023-05-30T09:36:28.961" v="712" actId="20577"/>
          <ac:spMkLst>
            <pc:docMk/>
            <pc:sldMk cId="3636878148" sldId="260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19.509" v="456" actId="20577"/>
          <ac:graphicFrameMkLst>
            <pc:docMk/>
            <pc:sldMk cId="3636878148" sldId="260"/>
            <ac:graphicFrameMk id="4" creationId="{90D55D85-3CD3-AA0D-2991-B18788E75519}"/>
          </ac:graphicFrameMkLst>
        </pc:graphicFrameChg>
      </pc:sldChg>
      <pc:sldChg chg="modSp del">
        <pc:chgData name="louise heringa" userId="add86c3173f46cd4" providerId="LiveId" clId="{CEDAECD4-9EC8-4F8F-A727-B0515DBE0707}" dt="2023-05-30T09:36:44.761" v="713" actId="47"/>
        <pc:sldMkLst>
          <pc:docMk/>
          <pc:sldMk cId="1904264689" sldId="261"/>
        </pc:sldMkLst>
        <pc:graphicFrameChg chg="mod">
          <ac:chgData name="louise heringa" userId="add86c3173f46cd4" providerId="LiveId" clId="{CEDAECD4-9EC8-4F8F-A727-B0515DBE0707}" dt="2023-05-30T09:32:44.338" v="466" actId="20577"/>
          <ac:graphicFrameMkLst>
            <pc:docMk/>
            <pc:sldMk cId="1904264689" sldId="261"/>
            <ac:graphicFrameMk id="4" creationId="{90D55D85-3CD3-AA0D-2991-B18788E75519}"/>
          </ac:graphicFrameMkLst>
        </pc:graphicFrameChg>
      </pc:sldChg>
      <pc:sldChg chg="addSp modSp mod">
        <pc:chgData name="louise heringa" userId="add86c3173f46cd4" providerId="LiveId" clId="{CEDAECD4-9EC8-4F8F-A727-B0515DBE0707}" dt="2023-05-30T09:42:13.111" v="824" actId="20577"/>
        <pc:sldMkLst>
          <pc:docMk/>
          <pc:sldMk cId="501948161" sldId="262"/>
        </pc:sldMkLst>
        <pc:spChg chg="add mod">
          <ac:chgData name="louise heringa" userId="add86c3173f46cd4" providerId="LiveId" clId="{CEDAECD4-9EC8-4F8F-A727-B0515DBE0707}" dt="2023-05-30T09:42:13.111" v="824" actId="20577"/>
          <ac:spMkLst>
            <pc:docMk/>
            <pc:sldMk cId="501948161" sldId="262"/>
            <ac:spMk id="2" creationId="{C542A1C5-91EA-29C1-0E62-AE184BB9FFEE}"/>
          </ac:spMkLst>
        </pc:spChg>
        <pc:spChg chg="mod">
          <ac:chgData name="louise heringa" userId="add86c3173f46cd4" providerId="LiveId" clId="{CEDAECD4-9EC8-4F8F-A727-B0515DBE0707}" dt="2023-05-30T09:38:43.288" v="787" actId="20577"/>
          <ac:spMkLst>
            <pc:docMk/>
            <pc:sldMk cId="501948161" sldId="262"/>
            <ac:spMk id="6" creationId="{A6251D86-95CA-B95F-FAE5-51593DA69F64}"/>
          </ac:spMkLst>
        </pc:spChg>
        <pc:graphicFrameChg chg="mod">
          <ac:chgData name="louise heringa" userId="add86c3173f46cd4" providerId="LiveId" clId="{CEDAECD4-9EC8-4F8F-A727-B0515DBE0707}" dt="2023-05-30T09:32:40.558" v="464" actId="20577"/>
          <ac:graphicFrameMkLst>
            <pc:docMk/>
            <pc:sldMk cId="501948161" sldId="262"/>
            <ac:graphicFrameMk id="4" creationId="{90D55D85-3CD3-AA0D-2991-B18788E7551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/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4CFF37-DE99-407F-856C-A214457A93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173531-2534-45CE-BE8F-EA3F868164DB}">
      <dgm:prSet phldrT="[Text]"/>
      <dgm:spPr/>
      <dgm:t>
        <a:bodyPr/>
        <a:lstStyle/>
        <a:p>
          <a:r>
            <a:rPr lang="nl-NL" dirty="0" err="1"/>
            <a:t>Problem</a:t>
          </a:r>
          <a:r>
            <a:rPr lang="nl-NL" dirty="0"/>
            <a:t> </a:t>
          </a:r>
          <a:r>
            <a:rPr lang="nl-NL" dirty="0" err="1"/>
            <a:t>definition</a:t>
          </a:r>
          <a:endParaRPr lang="en-GB" dirty="0"/>
        </a:p>
      </dgm:t>
    </dgm:pt>
    <dgm:pt modelId="{47CEEE3F-0D81-4726-8F68-FB663FFD9327}" type="parTrans" cxnId="{4C62CF48-1A1F-4D6A-9517-4506520EA7E2}">
      <dgm:prSet/>
      <dgm:spPr/>
      <dgm:t>
        <a:bodyPr/>
        <a:lstStyle/>
        <a:p>
          <a:endParaRPr lang="en-GB"/>
        </a:p>
      </dgm:t>
    </dgm:pt>
    <dgm:pt modelId="{72F4DC79-E363-4AAD-A7F3-5248C8462039}" type="sibTrans" cxnId="{4C62CF48-1A1F-4D6A-9517-4506520EA7E2}">
      <dgm:prSet/>
      <dgm:spPr/>
      <dgm:t>
        <a:bodyPr/>
        <a:lstStyle/>
        <a:p>
          <a:endParaRPr lang="en-GB"/>
        </a:p>
      </dgm:t>
    </dgm:pt>
    <dgm:pt modelId="{AC6B28E9-D768-435D-8A25-17BC2B76625E}">
      <dgm:prSet phldrT="[Text]"/>
      <dgm:spPr/>
      <dgm:t>
        <a:bodyPr/>
        <a:lstStyle/>
        <a:p>
          <a:r>
            <a:rPr lang="nl-NL" dirty="0" err="1"/>
            <a:t>Prepare</a:t>
          </a:r>
          <a:r>
            <a:rPr lang="nl-NL" dirty="0"/>
            <a:t> data</a:t>
          </a:r>
          <a:endParaRPr lang="en-GB" dirty="0"/>
        </a:p>
      </dgm:t>
    </dgm:pt>
    <dgm:pt modelId="{D28F71E4-54F4-48C1-B282-F63D6718D54E}" type="parTrans" cxnId="{452CC415-866C-4219-BA55-075F09D4CFA9}">
      <dgm:prSet/>
      <dgm:spPr/>
      <dgm:t>
        <a:bodyPr/>
        <a:lstStyle/>
        <a:p>
          <a:endParaRPr lang="en-GB"/>
        </a:p>
      </dgm:t>
    </dgm:pt>
    <dgm:pt modelId="{DD11A507-AFE5-4DB3-84A7-F92AFED59F67}" type="sibTrans" cxnId="{452CC415-866C-4219-BA55-075F09D4CFA9}">
      <dgm:prSet/>
      <dgm:spPr/>
      <dgm:t>
        <a:bodyPr/>
        <a:lstStyle/>
        <a:p>
          <a:endParaRPr lang="en-GB"/>
        </a:p>
      </dgm:t>
    </dgm:pt>
    <dgm:pt modelId="{E63EBFD0-380F-41C9-9335-E39640157ABD}">
      <dgm:prSet phldrT="[Text]"/>
      <dgm:spPr/>
      <dgm:t>
        <a:bodyPr/>
        <a:lstStyle/>
        <a:p>
          <a:r>
            <a:rPr lang="nl-NL" dirty="0"/>
            <a:t>Clean and manage data</a:t>
          </a:r>
          <a:endParaRPr lang="en-GB" dirty="0"/>
        </a:p>
      </dgm:t>
    </dgm:pt>
    <dgm:pt modelId="{6AC30A6E-1A83-45C5-AAF7-AEB040587088}" type="parTrans" cxnId="{D90BB0A1-DC85-4CCE-8341-94005E8ED491}">
      <dgm:prSet/>
      <dgm:spPr/>
      <dgm:t>
        <a:bodyPr/>
        <a:lstStyle/>
        <a:p>
          <a:endParaRPr lang="en-GB"/>
        </a:p>
      </dgm:t>
    </dgm:pt>
    <dgm:pt modelId="{F4EF314B-4032-457E-A7E4-D60F0A509572}" type="sibTrans" cxnId="{D90BB0A1-DC85-4CCE-8341-94005E8ED491}">
      <dgm:prSet/>
      <dgm:spPr/>
      <dgm:t>
        <a:bodyPr/>
        <a:lstStyle/>
        <a:p>
          <a:endParaRPr lang="en-GB"/>
        </a:p>
      </dgm:t>
    </dgm:pt>
    <dgm:pt modelId="{9EE2C2E5-8E2B-4823-9AC7-60D17745109D}">
      <dgm:prSet phldrT="[Text]"/>
      <dgm:spPr/>
      <dgm:t>
        <a:bodyPr/>
        <a:lstStyle/>
        <a:p>
          <a:r>
            <a:rPr lang="nl-NL" dirty="0" err="1"/>
            <a:t>Vizualize</a:t>
          </a:r>
          <a:r>
            <a:rPr lang="nl-NL" dirty="0"/>
            <a:t> and analyse data</a:t>
          </a:r>
          <a:endParaRPr lang="en-GB" dirty="0"/>
        </a:p>
      </dgm:t>
    </dgm:pt>
    <dgm:pt modelId="{66DEAF41-C95B-46F6-896C-081DA5D397C6}" type="parTrans" cxnId="{DEA5EC47-72A9-4CBB-BAB7-B9CB68FEC690}">
      <dgm:prSet/>
      <dgm:spPr/>
      <dgm:t>
        <a:bodyPr/>
        <a:lstStyle/>
        <a:p>
          <a:endParaRPr lang="en-GB"/>
        </a:p>
      </dgm:t>
    </dgm:pt>
    <dgm:pt modelId="{2BE9FD39-F4A7-4273-85A9-181FB866B25F}" type="sibTrans" cxnId="{DEA5EC47-72A9-4CBB-BAB7-B9CB68FEC690}">
      <dgm:prSet/>
      <dgm:spPr/>
      <dgm:t>
        <a:bodyPr/>
        <a:lstStyle/>
        <a:p>
          <a:endParaRPr lang="en-GB"/>
        </a:p>
      </dgm:t>
    </dgm:pt>
    <dgm:pt modelId="{CE7187B0-9F38-4AD4-BC9B-AB56C48604D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NL" dirty="0" err="1"/>
            <a:t>Conclusion</a:t>
          </a:r>
          <a:r>
            <a:rPr lang="nl-NL" dirty="0"/>
            <a:t> and </a:t>
          </a:r>
          <a:r>
            <a:rPr lang="nl-NL" dirty="0" err="1"/>
            <a:t>recommendation</a:t>
          </a:r>
          <a:endParaRPr lang="en-GB" dirty="0"/>
        </a:p>
      </dgm:t>
    </dgm:pt>
    <dgm:pt modelId="{6050CAD7-E6EB-4969-A7B3-BA9F376DCDB7}" type="parTrans" cxnId="{384CF973-37B2-49C7-8983-4692909D4F73}">
      <dgm:prSet/>
      <dgm:spPr/>
      <dgm:t>
        <a:bodyPr/>
        <a:lstStyle/>
        <a:p>
          <a:endParaRPr lang="en-GB"/>
        </a:p>
      </dgm:t>
    </dgm:pt>
    <dgm:pt modelId="{F2BBD984-B08A-455B-8D16-FBE94BC4144F}" type="sibTrans" cxnId="{384CF973-37B2-49C7-8983-4692909D4F73}">
      <dgm:prSet/>
      <dgm:spPr/>
      <dgm:t>
        <a:bodyPr/>
        <a:lstStyle/>
        <a:p>
          <a:endParaRPr lang="en-GB"/>
        </a:p>
      </dgm:t>
    </dgm:pt>
    <dgm:pt modelId="{8CD9B2CB-9497-416B-B1E7-170AC1BEB033}" type="pres">
      <dgm:prSet presAssocID="{544CFF37-DE99-407F-856C-A214457A93C9}" presName="Name0" presStyleCnt="0">
        <dgm:presLayoutVars>
          <dgm:dir/>
          <dgm:resizeHandles val="exact"/>
        </dgm:presLayoutVars>
      </dgm:prSet>
      <dgm:spPr/>
    </dgm:pt>
    <dgm:pt modelId="{0E5DD7FA-6790-489A-A987-9C0AD477CBFB}" type="pres">
      <dgm:prSet presAssocID="{F5173531-2534-45CE-BE8F-EA3F868164DB}" presName="node" presStyleLbl="node1" presStyleIdx="0" presStyleCnt="5">
        <dgm:presLayoutVars>
          <dgm:bulletEnabled val="1"/>
        </dgm:presLayoutVars>
      </dgm:prSet>
      <dgm:spPr/>
    </dgm:pt>
    <dgm:pt modelId="{9EFD9B67-1CC0-4866-93F9-A3E237EC3352}" type="pres">
      <dgm:prSet presAssocID="{72F4DC79-E363-4AAD-A7F3-5248C8462039}" presName="sibTrans" presStyleLbl="sibTrans2D1" presStyleIdx="0" presStyleCnt="4"/>
      <dgm:spPr/>
    </dgm:pt>
    <dgm:pt modelId="{681576D0-EFC5-4CC9-8903-90587A81E6F2}" type="pres">
      <dgm:prSet presAssocID="{72F4DC79-E363-4AAD-A7F3-5248C8462039}" presName="connectorText" presStyleLbl="sibTrans2D1" presStyleIdx="0" presStyleCnt="4"/>
      <dgm:spPr/>
    </dgm:pt>
    <dgm:pt modelId="{7CCEE2DE-E893-4260-9ED4-540419790972}" type="pres">
      <dgm:prSet presAssocID="{AC6B28E9-D768-435D-8A25-17BC2B76625E}" presName="node" presStyleLbl="node1" presStyleIdx="1" presStyleCnt="5">
        <dgm:presLayoutVars>
          <dgm:bulletEnabled val="1"/>
        </dgm:presLayoutVars>
      </dgm:prSet>
      <dgm:spPr/>
    </dgm:pt>
    <dgm:pt modelId="{734DFC01-C032-43BA-A0AF-7A96AFEB57B7}" type="pres">
      <dgm:prSet presAssocID="{DD11A507-AFE5-4DB3-84A7-F92AFED59F67}" presName="sibTrans" presStyleLbl="sibTrans2D1" presStyleIdx="1" presStyleCnt="4"/>
      <dgm:spPr/>
    </dgm:pt>
    <dgm:pt modelId="{D47F2ED9-A9B3-410A-AE43-A6D49948B4D9}" type="pres">
      <dgm:prSet presAssocID="{DD11A507-AFE5-4DB3-84A7-F92AFED59F67}" presName="connectorText" presStyleLbl="sibTrans2D1" presStyleIdx="1" presStyleCnt="4"/>
      <dgm:spPr/>
    </dgm:pt>
    <dgm:pt modelId="{632FF432-24C8-4ABF-A8F1-71C83381BC24}" type="pres">
      <dgm:prSet presAssocID="{E63EBFD0-380F-41C9-9335-E39640157ABD}" presName="node" presStyleLbl="node1" presStyleIdx="2" presStyleCnt="5">
        <dgm:presLayoutVars>
          <dgm:bulletEnabled val="1"/>
        </dgm:presLayoutVars>
      </dgm:prSet>
      <dgm:spPr/>
    </dgm:pt>
    <dgm:pt modelId="{03388993-A389-41E1-9D9E-3E1570B6F1B0}" type="pres">
      <dgm:prSet presAssocID="{F4EF314B-4032-457E-A7E4-D60F0A509572}" presName="sibTrans" presStyleLbl="sibTrans2D1" presStyleIdx="2" presStyleCnt="4"/>
      <dgm:spPr/>
    </dgm:pt>
    <dgm:pt modelId="{E575F884-77FA-40C9-8142-3ADEB467E32A}" type="pres">
      <dgm:prSet presAssocID="{F4EF314B-4032-457E-A7E4-D60F0A509572}" presName="connectorText" presStyleLbl="sibTrans2D1" presStyleIdx="2" presStyleCnt="4"/>
      <dgm:spPr/>
    </dgm:pt>
    <dgm:pt modelId="{990F9894-7554-4D7C-BF21-20D30379CBBF}" type="pres">
      <dgm:prSet presAssocID="{9EE2C2E5-8E2B-4823-9AC7-60D17745109D}" presName="node" presStyleLbl="node1" presStyleIdx="3" presStyleCnt="5">
        <dgm:presLayoutVars>
          <dgm:bulletEnabled val="1"/>
        </dgm:presLayoutVars>
      </dgm:prSet>
      <dgm:spPr/>
    </dgm:pt>
    <dgm:pt modelId="{3E2D161C-76EE-4F75-937C-04638E255693}" type="pres">
      <dgm:prSet presAssocID="{2BE9FD39-F4A7-4273-85A9-181FB866B25F}" presName="sibTrans" presStyleLbl="sibTrans2D1" presStyleIdx="3" presStyleCnt="4"/>
      <dgm:spPr/>
    </dgm:pt>
    <dgm:pt modelId="{B65823C3-552A-4B24-B9C1-500BCF1F78A2}" type="pres">
      <dgm:prSet presAssocID="{2BE9FD39-F4A7-4273-85A9-181FB866B25F}" presName="connectorText" presStyleLbl="sibTrans2D1" presStyleIdx="3" presStyleCnt="4"/>
      <dgm:spPr/>
    </dgm:pt>
    <dgm:pt modelId="{E55607AB-1F42-421D-A6DD-5C90E7BB22F7}" type="pres">
      <dgm:prSet presAssocID="{CE7187B0-9F38-4AD4-BC9B-AB56C48604DF}" presName="node" presStyleLbl="node1" presStyleIdx="4" presStyleCnt="5">
        <dgm:presLayoutVars>
          <dgm:bulletEnabled val="1"/>
        </dgm:presLayoutVars>
      </dgm:prSet>
      <dgm:spPr/>
    </dgm:pt>
  </dgm:ptLst>
  <dgm:cxnLst>
    <dgm:cxn modelId="{64441505-D44E-48EE-A032-FB03D536B8AC}" type="presOf" srcId="{DD11A507-AFE5-4DB3-84A7-F92AFED59F67}" destId="{734DFC01-C032-43BA-A0AF-7A96AFEB57B7}" srcOrd="0" destOrd="0" presId="urn:microsoft.com/office/officeart/2005/8/layout/process1"/>
    <dgm:cxn modelId="{11CDCA0B-B981-456E-8E0B-20D4E68C90DB}" type="presOf" srcId="{CE7187B0-9F38-4AD4-BC9B-AB56C48604DF}" destId="{E55607AB-1F42-421D-A6DD-5C90E7BB22F7}" srcOrd="0" destOrd="0" presId="urn:microsoft.com/office/officeart/2005/8/layout/process1"/>
    <dgm:cxn modelId="{33AAEA0F-0709-4AFB-AD99-56FA8AC64343}" type="presOf" srcId="{F4EF314B-4032-457E-A7E4-D60F0A509572}" destId="{E575F884-77FA-40C9-8142-3ADEB467E32A}" srcOrd="1" destOrd="0" presId="urn:microsoft.com/office/officeart/2005/8/layout/process1"/>
    <dgm:cxn modelId="{000CA811-1F41-4060-BEB7-42FD3FBB42A1}" type="presOf" srcId="{F4EF314B-4032-457E-A7E4-D60F0A509572}" destId="{03388993-A389-41E1-9D9E-3E1570B6F1B0}" srcOrd="0" destOrd="0" presId="urn:microsoft.com/office/officeart/2005/8/layout/process1"/>
    <dgm:cxn modelId="{452CC415-866C-4219-BA55-075F09D4CFA9}" srcId="{544CFF37-DE99-407F-856C-A214457A93C9}" destId="{AC6B28E9-D768-435D-8A25-17BC2B76625E}" srcOrd="1" destOrd="0" parTransId="{D28F71E4-54F4-48C1-B282-F63D6718D54E}" sibTransId="{DD11A507-AFE5-4DB3-84A7-F92AFED59F67}"/>
    <dgm:cxn modelId="{02445A1D-44D2-4007-BBCC-994A6C384D35}" type="presOf" srcId="{72F4DC79-E363-4AAD-A7F3-5248C8462039}" destId="{681576D0-EFC5-4CC9-8903-90587A81E6F2}" srcOrd="1" destOrd="0" presId="urn:microsoft.com/office/officeart/2005/8/layout/process1"/>
    <dgm:cxn modelId="{32068B25-7ADD-4A48-AB49-9F2D5E1EB3DC}" type="presOf" srcId="{F5173531-2534-45CE-BE8F-EA3F868164DB}" destId="{0E5DD7FA-6790-489A-A987-9C0AD477CBFB}" srcOrd="0" destOrd="0" presId="urn:microsoft.com/office/officeart/2005/8/layout/process1"/>
    <dgm:cxn modelId="{AE24D425-C489-46AF-B477-021E4CA56920}" type="presOf" srcId="{2BE9FD39-F4A7-4273-85A9-181FB866B25F}" destId="{3E2D161C-76EE-4F75-937C-04638E255693}" srcOrd="0" destOrd="0" presId="urn:microsoft.com/office/officeart/2005/8/layout/process1"/>
    <dgm:cxn modelId="{661B9F2C-4026-4B0B-B701-1FF15AEFAB26}" type="presOf" srcId="{9EE2C2E5-8E2B-4823-9AC7-60D17745109D}" destId="{990F9894-7554-4D7C-BF21-20D30379CBBF}" srcOrd="0" destOrd="0" presId="urn:microsoft.com/office/officeart/2005/8/layout/process1"/>
    <dgm:cxn modelId="{DEA5EC47-72A9-4CBB-BAB7-B9CB68FEC690}" srcId="{544CFF37-DE99-407F-856C-A214457A93C9}" destId="{9EE2C2E5-8E2B-4823-9AC7-60D17745109D}" srcOrd="3" destOrd="0" parTransId="{66DEAF41-C95B-46F6-896C-081DA5D397C6}" sibTransId="{2BE9FD39-F4A7-4273-85A9-181FB866B25F}"/>
    <dgm:cxn modelId="{4C62CF48-1A1F-4D6A-9517-4506520EA7E2}" srcId="{544CFF37-DE99-407F-856C-A214457A93C9}" destId="{F5173531-2534-45CE-BE8F-EA3F868164DB}" srcOrd="0" destOrd="0" parTransId="{47CEEE3F-0D81-4726-8F68-FB663FFD9327}" sibTransId="{72F4DC79-E363-4AAD-A7F3-5248C8462039}"/>
    <dgm:cxn modelId="{8C97A24A-8DC7-4A7F-ADCF-CC7B001AB38D}" type="presOf" srcId="{E63EBFD0-380F-41C9-9335-E39640157ABD}" destId="{632FF432-24C8-4ABF-A8F1-71C83381BC24}" srcOrd="0" destOrd="0" presId="urn:microsoft.com/office/officeart/2005/8/layout/process1"/>
    <dgm:cxn modelId="{384CF973-37B2-49C7-8983-4692909D4F73}" srcId="{544CFF37-DE99-407F-856C-A214457A93C9}" destId="{CE7187B0-9F38-4AD4-BC9B-AB56C48604DF}" srcOrd="4" destOrd="0" parTransId="{6050CAD7-E6EB-4969-A7B3-BA9F376DCDB7}" sibTransId="{F2BBD984-B08A-455B-8D16-FBE94BC4144F}"/>
    <dgm:cxn modelId="{FBE50D8C-DB8A-41A3-AFE8-CC6F44105DD0}" type="presOf" srcId="{544CFF37-DE99-407F-856C-A214457A93C9}" destId="{8CD9B2CB-9497-416B-B1E7-170AC1BEB033}" srcOrd="0" destOrd="0" presId="urn:microsoft.com/office/officeart/2005/8/layout/process1"/>
    <dgm:cxn modelId="{D90BB0A1-DC85-4CCE-8341-94005E8ED491}" srcId="{544CFF37-DE99-407F-856C-A214457A93C9}" destId="{E63EBFD0-380F-41C9-9335-E39640157ABD}" srcOrd="2" destOrd="0" parTransId="{6AC30A6E-1A83-45C5-AAF7-AEB040587088}" sibTransId="{F4EF314B-4032-457E-A7E4-D60F0A509572}"/>
    <dgm:cxn modelId="{6D8B6CA9-1FD5-4AD9-9DE9-AFE445685ACB}" type="presOf" srcId="{2BE9FD39-F4A7-4273-85A9-181FB866B25F}" destId="{B65823C3-552A-4B24-B9C1-500BCF1F78A2}" srcOrd="1" destOrd="0" presId="urn:microsoft.com/office/officeart/2005/8/layout/process1"/>
    <dgm:cxn modelId="{667FFEA9-ADE2-44A4-8385-382A5C4F6CE2}" type="presOf" srcId="{DD11A507-AFE5-4DB3-84A7-F92AFED59F67}" destId="{D47F2ED9-A9B3-410A-AE43-A6D49948B4D9}" srcOrd="1" destOrd="0" presId="urn:microsoft.com/office/officeart/2005/8/layout/process1"/>
    <dgm:cxn modelId="{8A8EE0EB-9787-4517-8B62-F4753812A7E4}" type="presOf" srcId="{AC6B28E9-D768-435D-8A25-17BC2B76625E}" destId="{7CCEE2DE-E893-4260-9ED4-540419790972}" srcOrd="0" destOrd="0" presId="urn:microsoft.com/office/officeart/2005/8/layout/process1"/>
    <dgm:cxn modelId="{6E6210EC-48EE-4D9A-A3BC-94EDE8BFF74E}" type="presOf" srcId="{72F4DC79-E363-4AAD-A7F3-5248C8462039}" destId="{9EFD9B67-1CC0-4866-93F9-A3E237EC3352}" srcOrd="0" destOrd="0" presId="urn:microsoft.com/office/officeart/2005/8/layout/process1"/>
    <dgm:cxn modelId="{B9CA3009-C022-4A57-90D5-136E98248675}" type="presParOf" srcId="{8CD9B2CB-9497-416B-B1E7-170AC1BEB033}" destId="{0E5DD7FA-6790-489A-A987-9C0AD477CBFB}" srcOrd="0" destOrd="0" presId="urn:microsoft.com/office/officeart/2005/8/layout/process1"/>
    <dgm:cxn modelId="{C35FB4A6-3418-4522-B602-ADC3537F31D3}" type="presParOf" srcId="{8CD9B2CB-9497-416B-B1E7-170AC1BEB033}" destId="{9EFD9B67-1CC0-4866-93F9-A3E237EC3352}" srcOrd="1" destOrd="0" presId="urn:microsoft.com/office/officeart/2005/8/layout/process1"/>
    <dgm:cxn modelId="{A289FF37-1EE5-4C0F-B1FD-A56C9BADCE08}" type="presParOf" srcId="{9EFD9B67-1CC0-4866-93F9-A3E237EC3352}" destId="{681576D0-EFC5-4CC9-8903-90587A81E6F2}" srcOrd="0" destOrd="0" presId="urn:microsoft.com/office/officeart/2005/8/layout/process1"/>
    <dgm:cxn modelId="{B5DBF89A-2089-4749-91FC-4E38C9158062}" type="presParOf" srcId="{8CD9B2CB-9497-416B-B1E7-170AC1BEB033}" destId="{7CCEE2DE-E893-4260-9ED4-540419790972}" srcOrd="2" destOrd="0" presId="urn:microsoft.com/office/officeart/2005/8/layout/process1"/>
    <dgm:cxn modelId="{7CCBEBF0-8EBF-4F3B-8678-DC4AB1029E1D}" type="presParOf" srcId="{8CD9B2CB-9497-416B-B1E7-170AC1BEB033}" destId="{734DFC01-C032-43BA-A0AF-7A96AFEB57B7}" srcOrd="3" destOrd="0" presId="urn:microsoft.com/office/officeart/2005/8/layout/process1"/>
    <dgm:cxn modelId="{6FEEFC00-A1E3-4FEE-A070-618783481582}" type="presParOf" srcId="{734DFC01-C032-43BA-A0AF-7A96AFEB57B7}" destId="{D47F2ED9-A9B3-410A-AE43-A6D49948B4D9}" srcOrd="0" destOrd="0" presId="urn:microsoft.com/office/officeart/2005/8/layout/process1"/>
    <dgm:cxn modelId="{94B2FA2A-FA83-4733-9DE9-7942924A791C}" type="presParOf" srcId="{8CD9B2CB-9497-416B-B1E7-170AC1BEB033}" destId="{632FF432-24C8-4ABF-A8F1-71C83381BC24}" srcOrd="4" destOrd="0" presId="urn:microsoft.com/office/officeart/2005/8/layout/process1"/>
    <dgm:cxn modelId="{1799F9B4-0679-4BED-8369-AE75885D8513}" type="presParOf" srcId="{8CD9B2CB-9497-416B-B1E7-170AC1BEB033}" destId="{03388993-A389-41E1-9D9E-3E1570B6F1B0}" srcOrd="5" destOrd="0" presId="urn:microsoft.com/office/officeart/2005/8/layout/process1"/>
    <dgm:cxn modelId="{0D6BF47D-5B54-4019-B0EA-4A66EA02E5BB}" type="presParOf" srcId="{03388993-A389-41E1-9D9E-3E1570B6F1B0}" destId="{E575F884-77FA-40C9-8142-3ADEB467E32A}" srcOrd="0" destOrd="0" presId="urn:microsoft.com/office/officeart/2005/8/layout/process1"/>
    <dgm:cxn modelId="{4E45EBBC-BA45-4094-A452-6935734978C3}" type="presParOf" srcId="{8CD9B2CB-9497-416B-B1E7-170AC1BEB033}" destId="{990F9894-7554-4D7C-BF21-20D30379CBBF}" srcOrd="6" destOrd="0" presId="urn:microsoft.com/office/officeart/2005/8/layout/process1"/>
    <dgm:cxn modelId="{2D4D5152-7F95-403F-9F12-644EFA50E98D}" type="presParOf" srcId="{8CD9B2CB-9497-416B-B1E7-170AC1BEB033}" destId="{3E2D161C-76EE-4F75-937C-04638E255693}" srcOrd="7" destOrd="0" presId="urn:microsoft.com/office/officeart/2005/8/layout/process1"/>
    <dgm:cxn modelId="{113FA367-94A4-4700-BF27-2FD383DDA75E}" type="presParOf" srcId="{3E2D161C-76EE-4F75-937C-04638E255693}" destId="{B65823C3-552A-4B24-B9C1-500BCF1F78A2}" srcOrd="0" destOrd="0" presId="urn:microsoft.com/office/officeart/2005/8/layout/process1"/>
    <dgm:cxn modelId="{B8F5C991-A5FD-4454-A2B5-467B252F8276}" type="presParOf" srcId="{8CD9B2CB-9497-416B-B1E7-170AC1BEB033}" destId="{E55607AB-1F42-421D-A6DD-5C90E7BB22F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D7FA-6790-489A-A987-9C0AD477CBFB}">
      <dsp:nvSpPr>
        <dsp:cNvPr id="0" name=""/>
        <dsp:cNvSpPr/>
      </dsp:nvSpPr>
      <dsp:spPr>
        <a:xfrm>
          <a:off x="5584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Problem</a:t>
          </a:r>
          <a:r>
            <a:rPr lang="nl-NL" sz="1700" kern="1200" dirty="0"/>
            <a:t> </a:t>
          </a:r>
          <a:r>
            <a:rPr lang="nl-NL" sz="1700" kern="1200" dirty="0" err="1"/>
            <a:t>definition</a:t>
          </a:r>
          <a:endParaRPr lang="en-GB" sz="1700" kern="1200" dirty="0"/>
        </a:p>
      </dsp:txBody>
      <dsp:txXfrm>
        <a:off x="36005" y="458157"/>
        <a:ext cx="1670226" cy="977799"/>
      </dsp:txXfrm>
    </dsp:sp>
    <dsp:sp modelId="{9EFD9B67-1CC0-4866-93F9-A3E237EC3352}">
      <dsp:nvSpPr>
        <dsp:cNvPr id="0" name=""/>
        <dsp:cNvSpPr/>
      </dsp:nvSpPr>
      <dsp:spPr>
        <a:xfrm>
          <a:off x="1909759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09759" y="818265"/>
        <a:ext cx="256890" cy="257582"/>
      </dsp:txXfrm>
    </dsp:sp>
    <dsp:sp modelId="{7CCEE2DE-E893-4260-9ED4-540419790972}">
      <dsp:nvSpPr>
        <dsp:cNvPr id="0" name=""/>
        <dsp:cNvSpPr/>
      </dsp:nvSpPr>
      <dsp:spPr>
        <a:xfrm>
          <a:off x="2429079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Prepare</a:t>
          </a:r>
          <a:r>
            <a:rPr lang="nl-NL" sz="1700" kern="1200" dirty="0"/>
            <a:t> data</a:t>
          </a:r>
          <a:endParaRPr lang="en-GB" sz="1700" kern="1200" dirty="0"/>
        </a:p>
      </dsp:txBody>
      <dsp:txXfrm>
        <a:off x="2459500" y="458157"/>
        <a:ext cx="1670226" cy="977799"/>
      </dsp:txXfrm>
    </dsp:sp>
    <dsp:sp modelId="{734DFC01-C032-43BA-A0AF-7A96AFEB57B7}">
      <dsp:nvSpPr>
        <dsp:cNvPr id="0" name=""/>
        <dsp:cNvSpPr/>
      </dsp:nvSpPr>
      <dsp:spPr>
        <a:xfrm>
          <a:off x="4333255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33255" y="818265"/>
        <a:ext cx="256890" cy="257582"/>
      </dsp:txXfrm>
    </dsp:sp>
    <dsp:sp modelId="{632FF432-24C8-4ABF-A8F1-71C83381BC24}">
      <dsp:nvSpPr>
        <dsp:cNvPr id="0" name=""/>
        <dsp:cNvSpPr/>
      </dsp:nvSpPr>
      <dsp:spPr>
        <a:xfrm>
          <a:off x="4852575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Clean and manage data</a:t>
          </a:r>
          <a:endParaRPr lang="en-GB" sz="1700" kern="1200" dirty="0"/>
        </a:p>
      </dsp:txBody>
      <dsp:txXfrm>
        <a:off x="4882996" y="458157"/>
        <a:ext cx="1670226" cy="977799"/>
      </dsp:txXfrm>
    </dsp:sp>
    <dsp:sp modelId="{03388993-A389-41E1-9D9E-3E1570B6F1B0}">
      <dsp:nvSpPr>
        <dsp:cNvPr id="0" name=""/>
        <dsp:cNvSpPr/>
      </dsp:nvSpPr>
      <dsp:spPr>
        <a:xfrm>
          <a:off x="6756751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756751" y="818265"/>
        <a:ext cx="256890" cy="257582"/>
      </dsp:txXfrm>
    </dsp:sp>
    <dsp:sp modelId="{990F9894-7554-4D7C-BF21-20D30379CBBF}">
      <dsp:nvSpPr>
        <dsp:cNvPr id="0" name=""/>
        <dsp:cNvSpPr/>
      </dsp:nvSpPr>
      <dsp:spPr>
        <a:xfrm>
          <a:off x="7276071" y="427736"/>
          <a:ext cx="1731068" cy="1038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Vizualize</a:t>
          </a:r>
          <a:r>
            <a:rPr lang="nl-NL" sz="1700" kern="1200" dirty="0"/>
            <a:t> and analyse data</a:t>
          </a:r>
          <a:endParaRPr lang="en-GB" sz="1700" kern="1200" dirty="0"/>
        </a:p>
      </dsp:txBody>
      <dsp:txXfrm>
        <a:off x="7306492" y="458157"/>
        <a:ext cx="1670226" cy="977799"/>
      </dsp:txXfrm>
    </dsp:sp>
    <dsp:sp modelId="{3E2D161C-76EE-4F75-937C-04638E255693}">
      <dsp:nvSpPr>
        <dsp:cNvPr id="0" name=""/>
        <dsp:cNvSpPr/>
      </dsp:nvSpPr>
      <dsp:spPr>
        <a:xfrm>
          <a:off x="9180246" y="732404"/>
          <a:ext cx="366986" cy="429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9180246" y="818265"/>
        <a:ext cx="256890" cy="257582"/>
      </dsp:txXfrm>
    </dsp:sp>
    <dsp:sp modelId="{E55607AB-1F42-421D-A6DD-5C90E7BB22F7}">
      <dsp:nvSpPr>
        <dsp:cNvPr id="0" name=""/>
        <dsp:cNvSpPr/>
      </dsp:nvSpPr>
      <dsp:spPr>
        <a:xfrm>
          <a:off x="9699567" y="427736"/>
          <a:ext cx="1731068" cy="103864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Conclusion</a:t>
          </a:r>
          <a:r>
            <a:rPr lang="nl-NL" sz="1700" kern="1200" dirty="0"/>
            <a:t> and </a:t>
          </a:r>
          <a:r>
            <a:rPr lang="nl-NL" sz="1700" kern="1200" dirty="0" err="1"/>
            <a:t>recommendation</a:t>
          </a:r>
          <a:endParaRPr lang="en-GB" sz="1700" kern="1200" dirty="0"/>
        </a:p>
      </dsp:txBody>
      <dsp:txXfrm>
        <a:off x="9729988" y="458157"/>
        <a:ext cx="1670226" cy="97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FFAE-BE52-0CA5-9F06-0B32196C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4D221-CB06-69ED-9FCD-98063AA5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6CB-719E-26D0-00BC-A4401778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3538-0164-EFDD-E732-2AE4AFF6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C65D-4AE4-60D5-39F6-E0ADE10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10AC-6435-2A89-0610-1E25FEF2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65A60-4C4B-5A32-9A36-274E7D03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6E0F-39F9-A5E8-43E5-FF3DD210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C9FA-8452-7625-F09A-1B20446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4DBF-975B-E5B8-5391-F0A03950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3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7EC2B-7AAA-2EAB-F834-ABA9027B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0E50-C2E9-00FE-0981-57341F54C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8B1A-7B97-235B-24A1-63139BE5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807E-235B-2434-C5B4-F60926BE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7224-466F-D307-748A-C98B443C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9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F87E-6AE7-239A-A353-E629BAC3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B4D0-32FE-F391-FC27-1101C5D2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2817-742A-8BEA-B0F7-1069D00D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0CF8-F249-A16B-6C88-051077A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0628-C6BF-FF1D-362D-20774BDB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6D7D-E052-8466-D7BD-30CF3C3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1C5E-5DA1-AE02-E559-04348133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2DF-68B5-7385-6A8D-F51732B2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6754-A083-F521-74B2-A3A9055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B277-B477-0CA9-406D-008BECC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EC7-7A2D-1FCE-BF5F-9157CF2C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5147-8595-6DB9-DEA0-F315EF6A5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63382-9E9F-2DA4-E6E6-13A131DA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E8335-E130-6270-3FA2-5CD3670B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FF1A3-8A43-13E4-6DC6-8DE8B6BC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B802F-92D2-0F3F-6895-363F63D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FEA-A872-B3F3-CB21-402C1CFE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CF71-A87C-DBFE-52B2-DDEC9C3B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68CD6-C71D-450E-6F9F-98F8E1D4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8A4DA-7EA0-ACB9-5B2D-5350B6C5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B2A8A-1F41-31A8-84F8-D731C9468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FA33F-61CE-BF2C-8045-86B0D2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E37AF-7221-FE77-CBA5-110CA70D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7A528-5042-0FA9-4EAF-D0D12FB4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1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110E-3618-0A73-E082-70AF57C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E47F3-91BE-CBC0-874F-CC1ADD7D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DD70D-4F74-3799-380C-8607830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4A0C-F508-7CA4-16CB-1E80634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7E4B7-C6EB-D83C-7369-A1CF558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1D779-E048-C0F4-541F-E2FFD06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97C49-0EED-4DFD-EED3-0CC5F20B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94D-8ED4-8F59-5C03-1176B438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EB4B-EF42-DA45-E920-B30873B1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C33D-9BED-BC5B-F8F5-807B5C4D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ADCF2-2175-43F2-ABB6-E37ADE8E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09F6-9973-C69D-4027-B49015C5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1757-E555-5B40-F525-A3219432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2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6B8E-1E10-32AC-4326-A555B257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FB768-4305-0E39-EA1C-0201DEA1B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AB52-2DD0-AA43-B50C-4B43E53FE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98A0-3706-B1F1-AECE-FC4BDD0B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AAFC3-9E4B-6755-DAA8-147C9F56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7727C-53A5-BCFA-FFAA-A2E07FF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5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26F0A-0E79-18A1-C3F8-0582603E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12F0-D223-CA9C-5C0D-FADF4A8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4627-8A34-8A52-9136-58F51656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A544-00C2-48B5-8676-7CD9ED116CF7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12AD-B260-53A6-69CB-F89A5867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AB58-384B-7E1D-55F0-3CC5B8276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6D72-F080-48BA-A959-2EF134E7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F58-2C46-0FD7-4767-02C11D6BE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Case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B4070-53CB-459C-AD07-E12B25A6E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By Louise Heringa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76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04052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S:</a:t>
            </a:r>
          </a:p>
          <a:p>
            <a:r>
              <a:rPr lang="nl-NL" dirty="0"/>
              <a:t>C:</a:t>
            </a:r>
            <a:endParaRPr lang="en-GB" dirty="0"/>
          </a:p>
          <a:p>
            <a:r>
              <a:rPr lang="en-GB" dirty="0"/>
              <a:t>Q: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9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39965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Inladen en features bekijken =&gt; hypotheses maken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Check op:</a:t>
            </a:r>
          </a:p>
          <a:p>
            <a:pPr lvl="1"/>
            <a:r>
              <a:rPr lang="nl-NL" dirty="0"/>
              <a:t>Dubbelen</a:t>
            </a:r>
          </a:p>
          <a:p>
            <a:pPr lvl="1"/>
            <a:r>
              <a:rPr lang="nl-NL" dirty="0" err="1"/>
              <a:t>NaN</a:t>
            </a:r>
            <a:endParaRPr lang="nl-NL" dirty="0"/>
          </a:p>
          <a:p>
            <a:pPr lvl="1"/>
            <a:r>
              <a:rPr lang="nl-NL" dirty="0"/>
              <a:t>0</a:t>
            </a:r>
          </a:p>
          <a:p>
            <a:pPr lvl="1"/>
            <a:r>
              <a:rPr lang="nl-NL" dirty="0"/>
              <a:t>Negatieve getallen</a:t>
            </a:r>
            <a:endParaRPr lang="en-GB" dirty="0"/>
          </a:p>
          <a:p>
            <a:endParaRPr lang="en-GB" dirty="0"/>
          </a:p>
          <a:p>
            <a:r>
              <a:rPr lang="en-GB" dirty="0"/>
              <a:t>Reliable, Original, Comprehensive, Current?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08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83161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Drop features:</a:t>
            </a:r>
          </a:p>
          <a:p>
            <a:pPr lvl="1"/>
            <a:r>
              <a:rPr lang="nl-NL" dirty="0"/>
              <a:t>Columns: Overbodig of incomplete</a:t>
            </a:r>
          </a:p>
          <a:p>
            <a:pPr lvl="1"/>
            <a:r>
              <a:rPr lang="nl-NL" dirty="0"/>
              <a:t>Rijen: Dubbelen, negatief, 0 of </a:t>
            </a:r>
            <a:r>
              <a:rPr lang="nl-NL" dirty="0" err="1"/>
              <a:t>NaN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features:</a:t>
            </a:r>
          </a:p>
          <a:p>
            <a:pPr lvl="1"/>
            <a:r>
              <a:rPr lang="nl-NL" dirty="0" err="1"/>
              <a:t>Hour</a:t>
            </a:r>
            <a:r>
              <a:rPr lang="nl-NL" dirty="0"/>
              <a:t> or </a:t>
            </a:r>
            <a:r>
              <a:rPr lang="nl-NL" dirty="0" err="1"/>
              <a:t>weekday</a:t>
            </a:r>
            <a:endParaRPr lang="nl-NL" dirty="0"/>
          </a:p>
          <a:p>
            <a:pPr lvl="1"/>
            <a:r>
              <a:rPr lang="nl-NL" dirty="0"/>
              <a:t>Total</a:t>
            </a:r>
          </a:p>
          <a:p>
            <a:pPr lvl="1"/>
            <a:r>
              <a:rPr lang="nl-NL" dirty="0"/>
              <a:t>Band</a:t>
            </a:r>
          </a:p>
          <a:p>
            <a:pPr lvl="1"/>
            <a:endParaRPr lang="nl-NL" dirty="0"/>
          </a:p>
          <a:p>
            <a:r>
              <a:rPr lang="nl-NL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03479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3839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Hypotheses testen</a:t>
            </a:r>
          </a:p>
          <a:p>
            <a:endParaRPr lang="nl-NL" dirty="0"/>
          </a:p>
          <a:p>
            <a:r>
              <a:rPr lang="nl-NL" dirty="0"/>
              <a:t>Correlatie: </a:t>
            </a:r>
            <a:r>
              <a:rPr lang="nl-NL" dirty="0" err="1"/>
              <a:t>scatterplot</a:t>
            </a:r>
            <a:endParaRPr lang="nl-NL" dirty="0"/>
          </a:p>
          <a:p>
            <a:r>
              <a:rPr lang="nl-NL" dirty="0"/>
              <a:t>Tijd: line or </a:t>
            </a:r>
            <a:r>
              <a:rPr lang="nl-NL" dirty="0" err="1"/>
              <a:t>barplot</a:t>
            </a:r>
            <a:endParaRPr lang="nl-NL" dirty="0"/>
          </a:p>
          <a:p>
            <a:r>
              <a:rPr lang="nl-NL" dirty="0"/>
              <a:t>Verdeling: cirkel diagram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7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55D85-3CD3-AA0D-2991-B18788E75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36496"/>
              </p:ext>
            </p:extLst>
          </p:nvPr>
        </p:nvGraphicFramePr>
        <p:xfrm>
          <a:off x="377890" y="0"/>
          <a:ext cx="11436220" cy="189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251D86-95CA-B95F-FAE5-51593DA69F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Conclusions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Grafiek 1</a:t>
            </a:r>
          </a:p>
          <a:p>
            <a:pPr lvl="1"/>
            <a:r>
              <a:rPr lang="nl-NL" dirty="0"/>
              <a:t>Grafiek 2</a:t>
            </a:r>
          </a:p>
          <a:p>
            <a:pPr lvl="1"/>
            <a:r>
              <a:rPr lang="nl-NL" dirty="0"/>
              <a:t>Grafiek 3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nl-NL" dirty="0" err="1"/>
              <a:t>Recommendations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?</a:t>
            </a:r>
          </a:p>
          <a:p>
            <a:pPr lvl="1"/>
            <a:r>
              <a:rPr lang="nl-NL" dirty="0"/>
              <a:t>Follow-up research: </a:t>
            </a:r>
          </a:p>
          <a:p>
            <a:pPr lvl="1"/>
            <a:endParaRPr lang="nl-NL" dirty="0"/>
          </a:p>
          <a:p>
            <a:pPr marL="0" indent="0">
              <a:buNone/>
            </a:pPr>
            <a:endParaRPr lang="en-GB" dirty="0"/>
          </a:p>
          <a:p>
            <a:pPr lvl="1"/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542A1C5-91EA-29C1-0E62-AE184BB9FFEE}"/>
              </a:ext>
            </a:extLst>
          </p:cNvPr>
          <p:cNvSpPr/>
          <p:nvPr/>
        </p:nvSpPr>
        <p:spPr>
          <a:xfrm>
            <a:off x="7641522" y="2890352"/>
            <a:ext cx="4261448" cy="1319842"/>
          </a:xfrm>
          <a:prstGeom prst="wedgeRoundRectCallout">
            <a:avLst>
              <a:gd name="adj1" fmla="val -190074"/>
              <a:gd name="adj2" fmla="val 186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Q: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4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164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heringa</dc:creator>
  <cp:lastModifiedBy>louise heringa</cp:lastModifiedBy>
  <cp:revision>1</cp:revision>
  <dcterms:created xsi:type="dcterms:W3CDTF">2023-05-30T06:00:03Z</dcterms:created>
  <dcterms:modified xsi:type="dcterms:W3CDTF">2023-05-30T09:42:57Z</dcterms:modified>
</cp:coreProperties>
</file>