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AECD4-9EC8-4F8F-A727-B0515DBE0707}" v="15" dt="2023-05-30T14:19:22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heringa" userId="add86c3173f46cd4" providerId="LiveId" clId="{CEDAECD4-9EC8-4F8F-A727-B0515DBE0707}"/>
    <pc:docChg chg="undo custSel delSld modSld">
      <pc:chgData name="louise heringa" userId="add86c3173f46cd4" providerId="LiveId" clId="{CEDAECD4-9EC8-4F8F-A727-B0515DBE0707}" dt="2023-05-30T14:19:42.234" v="971" actId="20577"/>
      <pc:docMkLst>
        <pc:docMk/>
      </pc:docMkLst>
      <pc:sldChg chg="modSp mod">
        <pc:chgData name="louise heringa" userId="add86c3173f46cd4" providerId="LiveId" clId="{CEDAECD4-9EC8-4F8F-A727-B0515DBE0707}" dt="2023-05-30T14:19:31.903" v="952" actId="20577"/>
        <pc:sldMkLst>
          <pc:docMk/>
          <pc:sldMk cId="3373765105" sldId="256"/>
        </pc:sldMkLst>
        <pc:spChg chg="mod">
          <ac:chgData name="louise heringa" userId="add86c3173f46cd4" providerId="LiveId" clId="{CEDAECD4-9EC8-4F8F-A727-B0515DBE0707}" dt="2023-05-30T09:42:37.792" v="845" actId="20577"/>
          <ac:spMkLst>
            <pc:docMk/>
            <pc:sldMk cId="3373765105" sldId="256"/>
            <ac:spMk id="2" creationId="{CE0ADF58-2C46-0FD7-4767-02C11D6BE097}"/>
          </ac:spMkLst>
        </pc:spChg>
        <pc:spChg chg="mod">
          <ac:chgData name="louise heringa" userId="add86c3173f46cd4" providerId="LiveId" clId="{CEDAECD4-9EC8-4F8F-A727-B0515DBE0707}" dt="2023-05-30T14:19:31.903" v="952" actId="20577"/>
          <ac:spMkLst>
            <pc:docMk/>
            <pc:sldMk cId="3373765105" sldId="256"/>
            <ac:spMk id="3" creationId="{321B4070-53CB-459C-AD07-E12B25A6E45B}"/>
          </ac:spMkLst>
        </pc:spChg>
      </pc:sldChg>
      <pc:sldChg chg="modSp">
        <pc:chgData name="louise heringa" userId="add86c3173f46cd4" providerId="LiveId" clId="{CEDAECD4-9EC8-4F8F-A727-B0515DBE0707}" dt="2023-05-30T09:32:33.042" v="462" actId="20577"/>
        <pc:sldMkLst>
          <pc:docMk/>
          <pc:sldMk cId="2642930595" sldId="257"/>
        </pc:sldMkLst>
        <pc:graphicFrameChg chg="mod">
          <ac:chgData name="louise heringa" userId="add86c3173f46cd4" providerId="LiveId" clId="{CEDAECD4-9EC8-4F8F-A727-B0515DBE0707}" dt="2023-05-30T09:32:33.042" v="462" actId="20577"/>
          <ac:graphicFrameMkLst>
            <pc:docMk/>
            <pc:sldMk cId="2642930595" sldId="257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14:15:27.271" v="893" actId="20577"/>
        <pc:sldMkLst>
          <pc:docMk/>
          <pc:sldMk cId="1970836790" sldId="258"/>
        </pc:sldMkLst>
        <pc:spChg chg="mod">
          <ac:chgData name="louise heringa" userId="add86c3173f46cd4" providerId="LiveId" clId="{CEDAECD4-9EC8-4F8F-A727-B0515DBE0707}" dt="2023-05-30T14:15:27.271" v="893" actId="20577"/>
          <ac:spMkLst>
            <pc:docMk/>
            <pc:sldMk cId="1970836790" sldId="258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30.206" v="460" actId="20577"/>
          <ac:graphicFrameMkLst>
            <pc:docMk/>
            <pc:sldMk cId="1970836790" sldId="258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09:32:27.025" v="458" actId="20577"/>
        <pc:sldMkLst>
          <pc:docMk/>
          <pc:sldMk cId="3034792768" sldId="259"/>
        </pc:sldMkLst>
        <pc:spChg chg="mod">
          <ac:chgData name="louise heringa" userId="add86c3173f46cd4" providerId="LiveId" clId="{CEDAECD4-9EC8-4F8F-A727-B0515DBE0707}" dt="2023-05-30T09:32:00.241" v="454" actId="20577"/>
          <ac:spMkLst>
            <pc:docMk/>
            <pc:sldMk cId="3034792768" sldId="259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27.025" v="458" actId="20577"/>
          <ac:graphicFrameMkLst>
            <pc:docMk/>
            <pc:sldMk cId="3034792768" sldId="259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09:36:28.961" v="712" actId="20577"/>
        <pc:sldMkLst>
          <pc:docMk/>
          <pc:sldMk cId="3636878148" sldId="260"/>
        </pc:sldMkLst>
        <pc:spChg chg="mod">
          <ac:chgData name="louise heringa" userId="add86c3173f46cd4" providerId="LiveId" clId="{CEDAECD4-9EC8-4F8F-A727-B0515DBE0707}" dt="2023-05-30T09:36:28.961" v="712" actId="20577"/>
          <ac:spMkLst>
            <pc:docMk/>
            <pc:sldMk cId="3636878148" sldId="260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19.509" v="456" actId="20577"/>
          <ac:graphicFrameMkLst>
            <pc:docMk/>
            <pc:sldMk cId="3636878148" sldId="260"/>
            <ac:graphicFrameMk id="4" creationId="{90D55D85-3CD3-AA0D-2991-B18788E75519}"/>
          </ac:graphicFrameMkLst>
        </pc:graphicFrameChg>
      </pc:sldChg>
      <pc:sldChg chg="modSp del">
        <pc:chgData name="louise heringa" userId="add86c3173f46cd4" providerId="LiveId" clId="{CEDAECD4-9EC8-4F8F-A727-B0515DBE0707}" dt="2023-05-30T09:36:44.761" v="713" actId="47"/>
        <pc:sldMkLst>
          <pc:docMk/>
          <pc:sldMk cId="1904264689" sldId="261"/>
        </pc:sldMkLst>
        <pc:graphicFrameChg chg="mod">
          <ac:chgData name="louise heringa" userId="add86c3173f46cd4" providerId="LiveId" clId="{CEDAECD4-9EC8-4F8F-A727-B0515DBE0707}" dt="2023-05-30T09:32:44.338" v="466" actId="20577"/>
          <ac:graphicFrameMkLst>
            <pc:docMk/>
            <pc:sldMk cId="1904264689" sldId="261"/>
            <ac:graphicFrameMk id="4" creationId="{90D55D85-3CD3-AA0D-2991-B18788E75519}"/>
          </ac:graphicFrameMkLst>
        </pc:graphicFrameChg>
      </pc:sldChg>
      <pc:sldChg chg="addSp modSp mod">
        <pc:chgData name="louise heringa" userId="add86c3173f46cd4" providerId="LiveId" clId="{CEDAECD4-9EC8-4F8F-A727-B0515DBE0707}" dt="2023-05-30T14:19:42.234" v="971" actId="20577"/>
        <pc:sldMkLst>
          <pc:docMk/>
          <pc:sldMk cId="501948161" sldId="262"/>
        </pc:sldMkLst>
        <pc:spChg chg="add mod">
          <ac:chgData name="louise heringa" userId="add86c3173f46cd4" providerId="LiveId" clId="{CEDAECD4-9EC8-4F8F-A727-B0515DBE0707}" dt="2023-05-30T09:42:13.111" v="824" actId="20577"/>
          <ac:spMkLst>
            <pc:docMk/>
            <pc:sldMk cId="501948161" sldId="262"/>
            <ac:spMk id="2" creationId="{C542A1C5-91EA-29C1-0E62-AE184BB9FFEE}"/>
          </ac:spMkLst>
        </pc:spChg>
        <pc:spChg chg="mod">
          <ac:chgData name="louise heringa" userId="add86c3173f46cd4" providerId="LiveId" clId="{CEDAECD4-9EC8-4F8F-A727-B0515DBE0707}" dt="2023-05-30T14:19:42.234" v="971" actId="20577"/>
          <ac:spMkLst>
            <pc:docMk/>
            <pc:sldMk cId="501948161" sldId="262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40.558" v="464" actId="20577"/>
          <ac:graphicFrameMkLst>
            <pc:docMk/>
            <pc:sldMk cId="501948161" sldId="262"/>
            <ac:graphicFrameMk id="4" creationId="{90D55D85-3CD3-AA0D-2991-B18788E7551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FAE-BE52-0CA5-9F06-0B32196C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4D221-CB06-69ED-9FCD-98063AA5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6CB-719E-26D0-00BC-A4401778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3538-0164-EFDD-E732-2AE4AFF6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C65D-4AE4-60D5-39F6-E0ADE10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10AC-6435-2A89-0610-1E25FEF2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65A60-4C4B-5A32-9A36-274E7D03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6E0F-39F9-A5E8-43E5-FF3DD210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C9FA-8452-7625-F09A-1B20446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4DBF-975B-E5B8-5391-F0A03950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7EC2B-7AAA-2EAB-F834-ABA9027B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0E50-C2E9-00FE-0981-57341F54C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8B1A-7B97-235B-24A1-63139BE5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807E-235B-2434-C5B4-F60926BE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7224-466F-D307-748A-C98B443C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9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F87E-6AE7-239A-A353-E629BAC3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B4D0-32FE-F391-FC27-1101C5D2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2817-742A-8BEA-B0F7-1069D00D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0CF8-F249-A16B-6C88-051077A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0628-C6BF-FF1D-362D-20774BDB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6D7D-E052-8466-D7BD-30CF3C3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1C5E-5DA1-AE02-E559-04348133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2DF-68B5-7385-6A8D-F51732B2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6754-A083-F521-74B2-A3A9055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B277-B477-0CA9-406D-008BECC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EC7-7A2D-1FCE-BF5F-9157CF2C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5147-8595-6DB9-DEA0-F315EF6A5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63382-9E9F-2DA4-E6E6-13A131DA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8335-E130-6270-3FA2-5CD3670B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FF1A3-8A43-13E4-6DC6-8DE8B6BC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B802F-92D2-0F3F-6895-363F63D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FEA-A872-B3F3-CB21-402C1CFE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CF71-A87C-DBFE-52B2-DDEC9C3B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68CD6-C71D-450E-6F9F-98F8E1D4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8A4DA-7EA0-ACB9-5B2D-5350B6C5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B2A8A-1F41-31A8-84F8-D731C9468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FA33F-61CE-BF2C-8045-86B0D2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E37AF-7221-FE77-CBA5-110CA70D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7A528-5042-0FA9-4EAF-D0D12FB4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1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110E-3618-0A73-E082-70AF57C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E47F3-91BE-CBC0-874F-CC1ADD7D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DD70D-4F74-3799-380C-8607830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4A0C-F508-7CA4-16CB-1E80634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7E4B7-C6EB-D83C-7369-A1CF558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1D779-E048-C0F4-541F-E2FFD06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97C49-0EED-4DFD-EED3-0CC5F20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94D-8ED4-8F59-5C03-1176B438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EB4B-EF42-DA45-E920-B30873B1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C33D-9BED-BC5B-F8F5-807B5C4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ADCF2-2175-43F2-ABB6-E37ADE8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09F6-9973-C69D-4027-B49015C5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1757-E555-5B40-F525-A3219432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2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B8E-1E10-32AC-4326-A555B257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FB768-4305-0E39-EA1C-0201DEA1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AB52-2DD0-AA43-B50C-4B43E53FE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98A0-3706-B1F1-AECE-FC4BDD0B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AFC3-9E4B-6755-DAA8-147C9F56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7727C-53A5-BCFA-FFAA-A2E07FF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26F0A-0E79-18A1-C3F8-0582603E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12F0-D223-CA9C-5C0D-FADF4A8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4627-8A34-8A52-9136-58F51656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12AD-B260-53A6-69CB-F89A5867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AB58-384B-7E1D-55F0-3CC5B8276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F58-2C46-0FD7-4767-02C11D6BE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Case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B4070-53CB-459C-AD07-E12B25A6E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Consult </a:t>
            </a:r>
            <a:r>
              <a:rPr lang="nl-NL" dirty="0" err="1"/>
              <a:t>Proposal</a:t>
            </a:r>
            <a:endParaRPr lang="nl-NL" dirty="0"/>
          </a:p>
          <a:p>
            <a:r>
              <a:rPr lang="nl-NL" dirty="0"/>
              <a:t>By Louise Heringa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76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04052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S:</a:t>
            </a:r>
          </a:p>
          <a:p>
            <a:r>
              <a:rPr lang="nl-NL" dirty="0"/>
              <a:t>C:</a:t>
            </a:r>
            <a:endParaRPr lang="en-GB" dirty="0"/>
          </a:p>
          <a:p>
            <a:r>
              <a:rPr lang="en-GB" dirty="0"/>
              <a:t>Q: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9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39965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Inladen en features bekijken =&gt; </a:t>
            </a:r>
            <a:r>
              <a:rPr lang="nl-NL"/>
              <a:t>hypotheses binnen tijd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Check op:</a:t>
            </a:r>
          </a:p>
          <a:p>
            <a:pPr lvl="1"/>
            <a:r>
              <a:rPr lang="nl-NL" dirty="0"/>
              <a:t>Dubbelen</a:t>
            </a:r>
          </a:p>
          <a:p>
            <a:pPr lvl="1"/>
            <a:r>
              <a:rPr lang="nl-NL" dirty="0" err="1"/>
              <a:t>NaN</a:t>
            </a:r>
            <a:endParaRPr lang="nl-NL" dirty="0"/>
          </a:p>
          <a:p>
            <a:pPr lvl="1"/>
            <a:r>
              <a:rPr lang="nl-NL" dirty="0"/>
              <a:t>0</a:t>
            </a:r>
          </a:p>
          <a:p>
            <a:pPr lvl="1"/>
            <a:r>
              <a:rPr lang="nl-NL" dirty="0"/>
              <a:t>Negatieve getallen</a:t>
            </a:r>
            <a:endParaRPr lang="en-GB" dirty="0"/>
          </a:p>
          <a:p>
            <a:endParaRPr lang="en-GB" dirty="0"/>
          </a:p>
          <a:p>
            <a:r>
              <a:rPr lang="en-GB" dirty="0"/>
              <a:t>Reliable, Original, Comprehensive, Current?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08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83161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Drop features:</a:t>
            </a:r>
          </a:p>
          <a:p>
            <a:pPr lvl="1"/>
            <a:r>
              <a:rPr lang="nl-NL" dirty="0"/>
              <a:t>Columns: Overbodig of incomplete</a:t>
            </a:r>
          </a:p>
          <a:p>
            <a:pPr lvl="1"/>
            <a:r>
              <a:rPr lang="nl-NL" dirty="0"/>
              <a:t>Rijen: Dubbelen, negatief, 0 of </a:t>
            </a:r>
            <a:r>
              <a:rPr lang="nl-NL" dirty="0" err="1"/>
              <a:t>NaN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features:</a:t>
            </a:r>
          </a:p>
          <a:p>
            <a:pPr lvl="1"/>
            <a:r>
              <a:rPr lang="nl-NL" dirty="0" err="1"/>
              <a:t>Hour</a:t>
            </a:r>
            <a:r>
              <a:rPr lang="nl-NL" dirty="0"/>
              <a:t> or </a:t>
            </a:r>
            <a:r>
              <a:rPr lang="nl-NL" dirty="0" err="1"/>
              <a:t>weekday</a:t>
            </a:r>
            <a:endParaRPr lang="nl-NL" dirty="0"/>
          </a:p>
          <a:p>
            <a:pPr lvl="1"/>
            <a:r>
              <a:rPr lang="nl-NL" dirty="0"/>
              <a:t>Total</a:t>
            </a:r>
          </a:p>
          <a:p>
            <a:pPr lvl="1"/>
            <a:r>
              <a:rPr lang="nl-NL" dirty="0"/>
              <a:t>Band</a:t>
            </a:r>
          </a:p>
          <a:p>
            <a:pPr lvl="1"/>
            <a:endParaRPr lang="nl-NL" dirty="0"/>
          </a:p>
          <a:p>
            <a:r>
              <a:rPr lang="nl-NL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03479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3839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Hypotheses testen</a:t>
            </a:r>
          </a:p>
          <a:p>
            <a:endParaRPr lang="nl-NL" dirty="0"/>
          </a:p>
          <a:p>
            <a:r>
              <a:rPr lang="nl-NL" dirty="0"/>
              <a:t>Correlatie: </a:t>
            </a:r>
            <a:r>
              <a:rPr lang="nl-NL" dirty="0" err="1"/>
              <a:t>scatterplot</a:t>
            </a:r>
            <a:endParaRPr lang="nl-NL" dirty="0"/>
          </a:p>
          <a:p>
            <a:r>
              <a:rPr lang="nl-NL" dirty="0"/>
              <a:t>Tijd: line or </a:t>
            </a:r>
            <a:r>
              <a:rPr lang="nl-NL" dirty="0" err="1"/>
              <a:t>barplot</a:t>
            </a:r>
            <a:endParaRPr lang="nl-NL" dirty="0"/>
          </a:p>
          <a:p>
            <a:r>
              <a:rPr lang="nl-NL" dirty="0"/>
              <a:t>Verdeling: cirkel diagram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7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36496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Conclusions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Grafiek 1</a:t>
            </a:r>
          </a:p>
          <a:p>
            <a:pPr lvl="1"/>
            <a:r>
              <a:rPr lang="nl-NL" dirty="0"/>
              <a:t>Grafiek 2</a:t>
            </a:r>
          </a:p>
          <a:p>
            <a:pPr lvl="1"/>
            <a:r>
              <a:rPr lang="nl-NL" dirty="0"/>
              <a:t>Grafiek 3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nl-NL" dirty="0" err="1"/>
              <a:t>Recommendations</a:t>
            </a:r>
            <a:r>
              <a:rPr lang="nl-NL" dirty="0"/>
              <a:t>: (consult </a:t>
            </a:r>
            <a:r>
              <a:rPr lang="nl-NL" dirty="0" err="1"/>
              <a:t>proposal</a:t>
            </a:r>
            <a:r>
              <a:rPr lang="nl-NL"/>
              <a:t>)</a:t>
            </a:r>
            <a:endParaRPr lang="nl-NL" dirty="0"/>
          </a:p>
          <a:p>
            <a:pPr lvl="1"/>
            <a:r>
              <a:rPr lang="nl-NL" dirty="0"/>
              <a:t>?</a:t>
            </a:r>
          </a:p>
          <a:p>
            <a:pPr lvl="1"/>
            <a:r>
              <a:rPr lang="nl-NL" dirty="0"/>
              <a:t>Follow-up research: </a:t>
            </a:r>
          </a:p>
          <a:p>
            <a:pPr lvl="1"/>
            <a:endParaRPr lang="nl-NL" dirty="0"/>
          </a:p>
          <a:p>
            <a:pPr marL="0" indent="0">
              <a:buNone/>
            </a:pPr>
            <a:endParaRPr lang="en-GB" dirty="0"/>
          </a:p>
          <a:p>
            <a:pPr lvl="1"/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542A1C5-91EA-29C1-0E62-AE184BB9FFEE}"/>
              </a:ext>
            </a:extLst>
          </p:cNvPr>
          <p:cNvSpPr/>
          <p:nvPr/>
        </p:nvSpPr>
        <p:spPr>
          <a:xfrm>
            <a:off x="7641522" y="2890352"/>
            <a:ext cx="4261448" cy="1319842"/>
          </a:xfrm>
          <a:prstGeom prst="wedgeRoundRectCallout">
            <a:avLst>
              <a:gd name="adj1" fmla="val -190074"/>
              <a:gd name="adj2" fmla="val 186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Q: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4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heringa</dc:creator>
  <cp:lastModifiedBy>louise heringa</cp:lastModifiedBy>
  <cp:revision>1</cp:revision>
  <dcterms:created xsi:type="dcterms:W3CDTF">2023-05-30T06:00:03Z</dcterms:created>
  <dcterms:modified xsi:type="dcterms:W3CDTF">2023-05-30T14:19:44Z</dcterms:modified>
</cp:coreProperties>
</file>