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61" r:id="rId2"/>
    <p:sldId id="256" r:id="rId3"/>
    <p:sldId id="257" r:id="rId4"/>
    <p:sldId id="258" r:id="rId5"/>
    <p:sldId id="259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uise Loesch" initials="LL" lastIdx="15" clrIdx="0">
    <p:extLst>
      <p:ext uri="{19B8F6BF-5375-455C-9EA6-DF929625EA0E}">
        <p15:presenceInfo xmlns:p15="http://schemas.microsoft.com/office/powerpoint/2012/main" userId="Louise Loes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006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6T16:42:28.49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6T16:42:39.166" idx="2">
    <p:pos x="10" y="10"/>
    <p:text>presente the name of the project</p:text>
    <p:extLst>
      <p:ext uri="{C676402C-5697-4E1C-873F-D02D1690AC5C}">
        <p15:threadingInfo xmlns:p15="http://schemas.microsoft.com/office/powerpoint/2012/main" timeZoneBias="-60"/>
      </p:ext>
    </p:extLst>
  </p:cm>
  <p:cm authorId="1" dt="2017-11-16T16:56:25.576" idx="10">
    <p:pos x="10" y="146"/>
    <p:text>Jasper</p:text>
    <p:extLst>
      <p:ext uri="{C676402C-5697-4E1C-873F-D02D1690AC5C}">
        <p15:threadingInfo xmlns:p15="http://schemas.microsoft.com/office/powerpoint/2012/main" timeZoneBias="-60">
          <p15:parentCm authorId="1" idx="2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6T16:42:56.598" idx="3">
    <p:pos x="10" y="10"/>
    <p:text>why we choose the subject: import pb in south countries like... because of the weather.</p:text>
    <p:extLst>
      <p:ext uri="{C676402C-5697-4E1C-873F-D02D1690AC5C}">
        <p15:threadingInfo xmlns:p15="http://schemas.microsoft.com/office/powerpoint/2012/main" timeZoneBias="-60"/>
      </p:ext>
    </p:extLst>
  </p:cm>
  <p:cm authorId="1" dt="2017-11-16T16:56:34.024" idx="11">
    <p:pos x="10" y="146"/>
    <p:text>jasper</p:text>
    <p:extLst>
      <p:ext uri="{C676402C-5697-4E1C-873F-D02D1690AC5C}">
        <p15:threadingInfo xmlns:p15="http://schemas.microsoft.com/office/powerpoint/2012/main" timeZoneBias="-60">
          <p15:parentCm authorId="1" idx="3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6T16:43:38.558" idx="4">
    <p:pos x="10" y="10"/>
    <p:text>the weather is causing the fire: rule of 30. our system also detects when a fire is starting with the smoke and flame.</p:text>
    <p:extLst>
      <p:ext uri="{C676402C-5697-4E1C-873F-D02D1690AC5C}">
        <p15:threadingInfo xmlns:p15="http://schemas.microsoft.com/office/powerpoint/2012/main" timeZoneBias="-60"/>
      </p:ext>
    </p:extLst>
  </p:cm>
  <p:cm authorId="1" dt="2017-11-16T16:56:52.944" idx="12">
    <p:pos x="10" y="146"/>
    <p:text>Jasper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6T16:45:57.089" idx="5">
    <p:pos x="10" y="10"/>
    <p:text>present the sensors and more importantly, the gas (=CO in ppm because it is the most dangerous for the health)</p:text>
    <p:extLst>
      <p:ext uri="{C676402C-5697-4E1C-873F-D02D1690AC5C}">
        <p15:threadingInfo xmlns:p15="http://schemas.microsoft.com/office/powerpoint/2012/main" timeZoneBias="-60"/>
      </p:ext>
    </p:extLst>
  </p:cm>
  <p:cm authorId="1" dt="2017-11-16T17:03:02.606" idx="13">
    <p:pos x="10" y="146"/>
    <p:text>raquel</p:text>
    <p:extLst>
      <p:ext uri="{C676402C-5697-4E1C-873F-D02D1690AC5C}">
        <p15:threadingInfo xmlns:p15="http://schemas.microsoft.com/office/powerpoint/2012/main" timeZoneBias="-60">
          <p15:parentCm authorId="1" idx="5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6T16:48:07.659" idx="6">
    <p:pos x="10" y="10"/>
    <p:text>start-up ideas: system on a drone and flies all over the field, do a map of the field and if there is an automatic watering starts the water near the detected flame: stops the fire instantly before it can spread.</p:text>
    <p:extLst>
      <p:ext uri="{C676402C-5697-4E1C-873F-D02D1690AC5C}">
        <p15:threadingInfo xmlns:p15="http://schemas.microsoft.com/office/powerpoint/2012/main" timeZoneBias="-60"/>
      </p:ext>
    </p:extLst>
  </p:cm>
  <p:cm authorId="1" dt="2017-11-16T17:03:09.134" idx="14">
    <p:pos x="10" y="146"/>
    <p:text>raquel</p:text>
    <p:extLst>
      <p:ext uri="{C676402C-5697-4E1C-873F-D02D1690AC5C}">
        <p15:threadingInfo xmlns:p15="http://schemas.microsoft.com/office/powerpoint/2012/main" timeZoneBias="-60">
          <p15:parentCm authorId="1" idx="6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6T16:51:21.702" idx="7">
    <p:pos x="10" y="10"/>
    <p:text>the farmer is warned by a LED and a buzzer. He is also has access to an app like the dashboard with the realtime information of the sensors (espacilly for the gas sensor)</p:text>
    <p:extLst>
      <p:ext uri="{C676402C-5697-4E1C-873F-D02D1690AC5C}">
        <p15:threadingInfo xmlns:p15="http://schemas.microsoft.com/office/powerpoint/2012/main" timeZoneBias="-60"/>
      </p:ext>
    </p:extLst>
  </p:cm>
  <p:cm authorId="1" dt="2017-11-16T17:03:19.583" idx="15">
    <p:pos x="10" y="146"/>
    <p:text>raquel</p:text>
    <p:extLst>
      <p:ext uri="{C676402C-5697-4E1C-873F-D02D1690AC5C}">
        <p15:threadingInfo xmlns:p15="http://schemas.microsoft.com/office/powerpoint/2012/main" timeZoneBias="-60">
          <p15:parentCm authorId="1" idx="7"/>
        </p15:threadingInfo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6T16:53:03.732" idx="8">
    <p:pos x="10" y="10"/>
    <p:text>if we were a startup, we could use other sensors a wind sensor to stop the fire faster.</p:text>
    <p:extLst>
      <p:ext uri="{C676402C-5697-4E1C-873F-D02D1690AC5C}">
        <p15:threadingInfo xmlns:p15="http://schemas.microsoft.com/office/powerpoint/2012/main" timeZoneBias="-60"/>
      </p:ext>
    </p:extLst>
  </p:cm>
  <p:cm authorId="1" dt="2017-11-16T16:55:42.201" idx="9">
    <p:pos x="10" y="146"/>
    <p:text>carmen slide</p:text>
    <p:extLst>
      <p:ext uri="{C676402C-5697-4E1C-873F-D02D1690AC5C}">
        <p15:threadingInfo xmlns:p15="http://schemas.microsoft.com/office/powerpoint/2012/main" timeZoneBias="-60">
          <p15:parentCm authorId="1" idx="8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24B0D-1AAE-4DC6-AC30-524484465948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DEB62-652F-4AA0-B9E4-A0A76D84F961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6655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E4072-2715-4FE9-9206-DB3711EC7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B1A7A7C-E377-49DD-A263-B22AE1857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0FCBBB7-BE30-4D9E-9511-042F8991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4D90-F299-4EEE-9B39-FFB74B771399}" type="datetime1">
              <a:rPr lang="nl-BE" smtClean="0"/>
              <a:t>16/11/2017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2CBAE0-12C0-4A9A-8EE4-50777FC5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4683E07-FCA5-40A1-A77F-44A39E81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3BD8-5E76-4EFE-8CDD-AC97FD5BDC0E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46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17E18-875D-49E9-8B6E-07BBE421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0B4DF6D-B5B2-46F7-8FBF-9F2B797C6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70779D-3B29-4D71-9453-C34ECA91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DC37-D47E-4A6A-91EE-D7A76F6C34FE}" type="datetime1">
              <a:rPr lang="nl-BE" smtClean="0"/>
              <a:t>16/11/2017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A9D3E7B-076A-4301-A9C6-C98752C8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F0F2F8-A7B5-4E2A-906A-811933BD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3BD8-5E76-4EFE-8CDD-AC97FD5BDC0E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536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1DB8FD7-B986-4E35-801E-E376F4867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BC14238-AA50-4A51-9F3E-3F7A2C791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C5EA843-E698-4457-AA6F-4F8F476E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7208-FD5A-4097-9BC1-3DA008F42E67}" type="datetime1">
              <a:rPr lang="nl-BE" smtClean="0"/>
              <a:t>16/11/2017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FD7A76B-3CDF-499B-B8B9-D436938E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40016B-643D-44C6-995F-A2A0B5172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3BD8-5E76-4EFE-8CDD-AC97FD5BDC0E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67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3FD911-CFA0-4A00-B392-74F47BC5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9B6DB8-E353-4FDA-8FD8-2B360BD8D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FC0D9EF-C050-42B0-8741-2ACC35C6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4D4B-22A7-4AEE-8E91-E15167D0CB1D}" type="datetime1">
              <a:rPr lang="nl-BE" smtClean="0"/>
              <a:t>16/11/2017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840A11-7D81-4AFD-B14F-8BE535C7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623D47C-BB53-425A-935C-90D7FC75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3BD8-5E76-4EFE-8CDD-AC97FD5BDC0E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67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EB9B40-B8BB-4415-AD63-E563979AA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FADEEB7-E697-42FB-A9EF-0DBFBE6DE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BA4098-D432-4102-8CFF-DE4FBDF0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006C-9A44-41FC-A2FC-2813087E62F1}" type="datetime1">
              <a:rPr lang="nl-BE" smtClean="0"/>
              <a:t>16/11/2017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FFFF83-B0C3-4F60-BFAD-2F7A43B41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44C876-EC73-44D8-8BBC-C5F4E958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3BD8-5E76-4EFE-8CDD-AC97FD5BDC0E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959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DBE91-DCE1-4F53-A5E3-BC37E7EB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0FA1A8-806C-45BE-BE73-4172E666B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FC44386-0F8B-4015-8051-9E42D93D9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2E2C02D-5BB1-4DCA-A377-5A952217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E4C5-8C99-438C-937E-C39197541B2C}" type="datetime1">
              <a:rPr lang="nl-BE" smtClean="0"/>
              <a:t>16/11/2017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85231A4-B38E-46F6-AB01-53092A50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22CD2B8-2F1C-42C9-B8E7-43A0653A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3BD8-5E76-4EFE-8CDD-AC97FD5BDC0E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11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85793-41A7-49B1-863B-8A8A480A5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A479E85-EDE5-4AFA-81B1-8BFBDF58A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3534440-EF56-4B32-8D32-7D04587E0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AC7A6FC-67BC-425F-A58D-01296D5E9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41E5F63-3916-46EB-81DB-F5E245C91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5D55B35-1EAB-4742-9BC6-0C61BFD2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C2E6-7286-4B48-B230-651A98BA3CC2}" type="datetime1">
              <a:rPr lang="nl-BE" smtClean="0"/>
              <a:t>16/11/2017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4E425F9-60A3-4CE5-8FD3-D920AEF4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85DC832-E140-4B78-A3F3-CAC9F09E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3BD8-5E76-4EFE-8CDD-AC97FD5BDC0E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578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A91C83-FC3B-4B40-90CB-ED9337A9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1F876C8-EC45-49B4-9024-600046FB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6B7F-966B-4CE7-949D-6C484C50E1BB}" type="datetime1">
              <a:rPr lang="nl-BE" smtClean="0"/>
              <a:t>16/11/2017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D93B22C-1D2C-40CE-B306-524DADCF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A504EF3-9002-4E2F-B080-4D850760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3BD8-5E76-4EFE-8CDD-AC97FD5BDC0E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331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70C6DAB-DD6F-4443-BDAC-9BE2F2B8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8653-9809-47AD-A2BD-B95A44BC37D4}" type="datetime1">
              <a:rPr lang="nl-BE" smtClean="0"/>
              <a:t>16/11/2017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376FFA5-9435-41E6-A7EB-C62EB058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0421FC1-6B72-4DD6-84D9-1DDAD94F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3BD8-5E76-4EFE-8CDD-AC97FD5BDC0E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56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43456-EA6B-4D1E-A2F5-CB777916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6A19CD-BCB8-46C1-8008-C2BA5A5A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A468B89-F73D-4287-8547-B81F6F14D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C1C8623-DBC2-4D95-A887-BCDF42FD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EFB4-0E49-4344-8A6B-2765166C95D7}" type="datetime1">
              <a:rPr lang="nl-BE" smtClean="0"/>
              <a:t>16/11/2017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D6699E2-9BEC-497B-B168-752CB576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9DD3360-D769-4C1F-A9EA-431D0497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3BD8-5E76-4EFE-8CDD-AC97FD5BDC0E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112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9471D-8557-4662-A378-6BDB54AEE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11994B7-CD3D-49C1-968A-93490CC24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224753C-D4AF-4A06-81D8-D57E4A5DB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5D33573-94AC-494B-AC9F-29DAE975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29AA-5E90-4476-A78B-1643A49F4373}" type="datetime1">
              <a:rPr lang="nl-BE" smtClean="0"/>
              <a:t>16/11/2017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665B9ED-5649-41AE-9E4C-56D7DBB5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EF470C0-9E33-48F1-80D5-8C203914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3BD8-5E76-4EFE-8CDD-AC97FD5BDC0E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27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554AAAB-AD57-4B3E-8F01-DB52CC0CF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6BF2B6E-25F9-4DB2-BF2E-623754F48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5292AF6-C276-41C4-949A-B6BC48549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27BAF-033A-4C23-BA83-B21BFAF75186}" type="datetime1">
              <a:rPr lang="nl-BE" smtClean="0"/>
              <a:t>16/11/2017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557A5DD-9E0D-4132-8CB2-057A6B319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D51362-A6D2-4AE9-8B80-866D56BE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83BD8-5E76-4EFE-8CDD-AC97FD5BDC0E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465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5D768-94CE-4301-93E6-C661FA3B0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904" y="236098"/>
            <a:ext cx="11834192" cy="2387600"/>
          </a:xfrm>
        </p:spPr>
        <p:txBody>
          <a:bodyPr>
            <a:normAutofit/>
          </a:bodyPr>
          <a:lstStyle/>
          <a:p>
            <a:r>
              <a:rPr lang="en-CA" sz="4400" dirty="0">
                <a:solidFill>
                  <a:srgbClr val="90C226"/>
                </a:solidFill>
                <a:latin typeface="Trebuchet MS" panose="020B0603020202020204" pitchFamily="34" charset="0"/>
              </a:rPr>
              <a:t>Farm 4.0: Technologies for smart agriculture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C8F6482-A906-49FC-A36B-85BE19F9B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246" y="3713871"/>
            <a:ext cx="10011508" cy="2810022"/>
          </a:xfrm>
        </p:spPr>
        <p:txBody>
          <a:bodyPr>
            <a:normAutofit/>
          </a:bodyPr>
          <a:lstStyle/>
          <a:p>
            <a:r>
              <a:rPr lang="nl-BE" b="1" dirty="0">
                <a:latin typeface="Trebuchet MS" panose="020B0603020202020204" pitchFamily="34" charset="0"/>
              </a:rPr>
              <a:t>Carmen </a:t>
            </a:r>
            <a:r>
              <a:rPr lang="nl-BE" b="1" dirty="0" err="1">
                <a:latin typeface="Trebuchet MS" panose="020B0603020202020204" pitchFamily="34" charset="0"/>
              </a:rPr>
              <a:t>Fernandez</a:t>
            </a:r>
            <a:r>
              <a:rPr lang="nl-BE" b="1" dirty="0">
                <a:latin typeface="Trebuchet MS" panose="020B0603020202020204" pitchFamily="34" charset="0"/>
              </a:rPr>
              <a:t> </a:t>
            </a:r>
            <a:r>
              <a:rPr lang="nl-BE" b="1" dirty="0" err="1">
                <a:latin typeface="Trebuchet MS" panose="020B0603020202020204" pitchFamily="34" charset="0"/>
              </a:rPr>
              <a:t>Uriarte</a:t>
            </a:r>
            <a:endParaRPr lang="nl-BE" b="1" dirty="0">
              <a:latin typeface="Trebuchet MS" panose="020B0603020202020204" pitchFamily="34" charset="0"/>
            </a:endParaRPr>
          </a:p>
          <a:p>
            <a:r>
              <a:rPr lang="nl-BE" b="1" dirty="0">
                <a:latin typeface="Trebuchet MS" panose="020B0603020202020204" pitchFamily="34" charset="0"/>
              </a:rPr>
              <a:t>Francisco </a:t>
            </a:r>
            <a:r>
              <a:rPr lang="nl-BE" b="1" dirty="0" err="1">
                <a:latin typeface="Trebuchet MS" panose="020B0603020202020204" pitchFamily="34" charset="0"/>
              </a:rPr>
              <a:t>Varandas</a:t>
            </a:r>
            <a:r>
              <a:rPr lang="nl-BE" b="1" dirty="0">
                <a:latin typeface="Trebuchet MS" panose="020B0603020202020204" pitchFamily="34" charset="0"/>
              </a:rPr>
              <a:t> de Sousa</a:t>
            </a:r>
          </a:p>
          <a:p>
            <a:r>
              <a:rPr lang="nl-BE" b="1" dirty="0" err="1">
                <a:latin typeface="Trebuchet MS" panose="020B0603020202020204" pitchFamily="34" charset="0"/>
              </a:rPr>
              <a:t>Gergely</a:t>
            </a:r>
            <a:r>
              <a:rPr lang="nl-BE" b="1" dirty="0">
                <a:latin typeface="Trebuchet MS" panose="020B0603020202020204" pitchFamily="34" charset="0"/>
              </a:rPr>
              <a:t> </a:t>
            </a:r>
            <a:r>
              <a:rPr lang="nl-BE" b="1" dirty="0" err="1">
                <a:latin typeface="Trebuchet MS" panose="020B0603020202020204" pitchFamily="34" charset="0"/>
              </a:rPr>
              <a:t>Patonay</a:t>
            </a:r>
            <a:endParaRPr lang="nl-BE" b="1" dirty="0">
              <a:latin typeface="Trebuchet MS" panose="020B0603020202020204" pitchFamily="34" charset="0"/>
            </a:endParaRPr>
          </a:p>
          <a:p>
            <a:r>
              <a:rPr lang="nl-BE" b="1" dirty="0">
                <a:latin typeface="Trebuchet MS" panose="020B0603020202020204" pitchFamily="34" charset="0"/>
              </a:rPr>
              <a:t>Jasper Soetemans</a:t>
            </a:r>
          </a:p>
          <a:p>
            <a:r>
              <a:rPr lang="nl-BE" b="1" dirty="0">
                <a:latin typeface="Trebuchet MS" panose="020B0603020202020204" pitchFamily="34" charset="0"/>
              </a:rPr>
              <a:t>Louise </a:t>
            </a:r>
            <a:r>
              <a:rPr lang="nl-BE" b="1" dirty="0" err="1">
                <a:latin typeface="Trebuchet MS" panose="020B0603020202020204" pitchFamily="34" charset="0"/>
              </a:rPr>
              <a:t>Loesch</a:t>
            </a:r>
            <a:endParaRPr lang="nl-BE" b="1" dirty="0">
              <a:latin typeface="Trebuchet MS" panose="020B0603020202020204" pitchFamily="34" charset="0"/>
            </a:endParaRPr>
          </a:p>
          <a:p>
            <a:r>
              <a:rPr lang="nl-BE" b="1" dirty="0" err="1">
                <a:latin typeface="Trebuchet MS" panose="020B0603020202020204" pitchFamily="34" charset="0"/>
              </a:rPr>
              <a:t>Raquel</a:t>
            </a:r>
            <a:r>
              <a:rPr lang="nl-BE" b="1" dirty="0">
                <a:latin typeface="Trebuchet MS" panose="020B0603020202020204" pitchFamily="34" charset="0"/>
              </a:rPr>
              <a:t> </a:t>
            </a:r>
            <a:r>
              <a:rPr lang="nl-BE" b="1" dirty="0" err="1">
                <a:latin typeface="Trebuchet MS" panose="020B0603020202020204" pitchFamily="34" charset="0"/>
              </a:rPr>
              <a:t>Ruiz</a:t>
            </a:r>
            <a:r>
              <a:rPr lang="nl-BE" b="1" dirty="0">
                <a:latin typeface="Trebuchet MS" panose="020B0603020202020204" pitchFamily="34" charset="0"/>
              </a:rPr>
              <a:t> de la Reina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2012A72-A560-47C7-9EB1-852C1B29D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8" y="5920862"/>
            <a:ext cx="1949435" cy="60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6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erelateerde afbeelding">
            <a:extLst>
              <a:ext uri="{FF2B5EF4-FFF2-40B4-BE49-F238E27FC236}">
                <a16:creationId xmlns:a16="http://schemas.microsoft.com/office/drawing/2014/main" id="{465E7F43-949D-4A66-A587-FE2E6473F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252"/>
            <a:ext cx="122172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2A05E55-9179-4D60-B7EF-381E0E715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620" y="251791"/>
            <a:ext cx="9144000" cy="1645478"/>
          </a:xfrm>
        </p:spPr>
        <p:txBody>
          <a:bodyPr>
            <a:normAutofit fontScale="90000"/>
          </a:bodyPr>
          <a:lstStyle/>
          <a:p>
            <a:r>
              <a:rPr lang="nl-BE" sz="13600" dirty="0">
                <a:solidFill>
                  <a:srgbClr val="FF9006"/>
                </a:solidFill>
                <a:latin typeface="Trebuchet MS" panose="020B0603020202020204" pitchFamily="34" charset="0"/>
              </a:rPr>
              <a:t>SAFA</a:t>
            </a:r>
            <a:endParaRPr lang="nl-BE" dirty="0">
              <a:solidFill>
                <a:srgbClr val="FF9006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885EDDD-90B7-4F05-86CD-A07C42858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6620" y="1561204"/>
            <a:ext cx="9144000" cy="1655762"/>
          </a:xfrm>
        </p:spPr>
        <p:txBody>
          <a:bodyPr/>
          <a:lstStyle/>
          <a:p>
            <a:r>
              <a:rPr lang="nl-BE" dirty="0">
                <a:solidFill>
                  <a:srgbClr val="FF9006"/>
                </a:solidFill>
                <a:latin typeface="Trebuchet MS" panose="020B0603020202020204" pitchFamily="34" charset="0"/>
              </a:rPr>
              <a:t>Smart Agricultural Fire Alarm</a:t>
            </a:r>
          </a:p>
        </p:txBody>
      </p:sp>
    </p:spTree>
    <p:extLst>
      <p:ext uri="{BB962C8B-B14F-4D97-AF65-F5344CB8AC3E}">
        <p14:creationId xmlns:p14="http://schemas.microsoft.com/office/powerpoint/2010/main" val="411007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C1A7738-5200-4A11-8F30-3B1F67A97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Trebuchet MS" panose="020B0603020202020204" pitchFamily="34" charset="0"/>
              </a:rPr>
              <a:t>Alert </a:t>
            </a:r>
            <a:r>
              <a:rPr lang="en-CA" dirty="0">
                <a:latin typeface="Trebuchet MS" panose="020B0603020202020204" pitchFamily="34" charset="0"/>
              </a:rPr>
              <a:t>for fire hazard </a:t>
            </a:r>
            <a:r>
              <a:rPr lang="nl-BE" dirty="0"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17CAD9B-25D4-43AC-B823-FD24E1CB86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Dry and warm climate:</a:t>
            </a:r>
          </a:p>
          <a:p>
            <a:pPr lvl="1"/>
            <a:r>
              <a:rPr lang="en-CA" dirty="0">
                <a:latin typeface="Trebuchet MS" panose="020B0603020202020204" pitchFamily="34" charset="0"/>
              </a:rPr>
              <a:t>Spain</a:t>
            </a:r>
          </a:p>
          <a:p>
            <a:pPr lvl="1"/>
            <a:r>
              <a:rPr lang="en-CA" dirty="0">
                <a:latin typeface="Trebuchet MS" panose="020B0603020202020204" pitchFamily="34" charset="0"/>
              </a:rPr>
              <a:t>Portugal</a:t>
            </a:r>
          </a:p>
          <a:p>
            <a:pPr lvl="1"/>
            <a:r>
              <a:rPr lang="en-CA" dirty="0">
                <a:latin typeface="Trebuchet MS" panose="020B0603020202020204" pitchFamily="34" charset="0"/>
              </a:rPr>
              <a:t>Italy</a:t>
            </a:r>
          </a:p>
          <a:p>
            <a:pPr lvl="1"/>
            <a:r>
              <a:rPr lang="en-CA" dirty="0">
                <a:latin typeface="Trebuchet MS" panose="020B0603020202020204" pitchFamily="34" charset="0"/>
              </a:rPr>
              <a:t>USA</a:t>
            </a:r>
          </a:p>
          <a:p>
            <a:pPr lvl="1"/>
            <a:r>
              <a:rPr lang="en-CA" dirty="0">
                <a:latin typeface="Trebuchet MS" panose="020B0603020202020204" pitchFamily="34" charset="0"/>
              </a:rPr>
              <a:t>…</a:t>
            </a:r>
          </a:p>
          <a:p>
            <a:pPr lvl="1"/>
            <a:endParaRPr lang="en-CA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CA" dirty="0">
              <a:latin typeface="Trebuchet MS" panose="020B0603020202020204" pitchFamily="34" charset="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A8A5FA1-7BDA-4A65-AC67-D38F6F46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3BD8-5E76-4EFE-8CDD-AC97FD5BDC0E}" type="slidenum">
              <a:rPr lang="nl-BE" smtClean="0">
                <a:latin typeface="Trebuchet MS" panose="020B0603020202020204" pitchFamily="34" charset="0"/>
              </a:rPr>
              <a:t>3</a:t>
            </a:fld>
            <a:endParaRPr lang="nl-BE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93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276EA-387A-46DC-B3F8-5E93472FE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Causes and clues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A66578-D1E7-4CE3-A8D1-FE12AA900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Low humidity (&lt;30%)</a:t>
            </a:r>
          </a:p>
          <a:p>
            <a:r>
              <a:rPr lang="en-CA" dirty="0">
                <a:latin typeface="Trebuchet MS" panose="020B0603020202020204" pitchFamily="34" charset="0"/>
              </a:rPr>
              <a:t>High temperature (&gt;30°C)</a:t>
            </a:r>
          </a:p>
          <a:p>
            <a:pPr lvl="1"/>
            <a:endParaRPr lang="en-CA" dirty="0">
              <a:latin typeface="Trebuchet MS" panose="020B0603020202020204" pitchFamily="34" charset="0"/>
            </a:endParaRPr>
          </a:p>
          <a:p>
            <a:endParaRPr lang="en-CA" dirty="0">
              <a:latin typeface="Trebuchet MS" panose="020B0603020202020204" pitchFamily="34" charset="0"/>
            </a:endParaRPr>
          </a:p>
          <a:p>
            <a:r>
              <a:rPr lang="en-CA" dirty="0">
                <a:latin typeface="Trebuchet MS" panose="020B0603020202020204" pitchFamily="34" charset="0"/>
              </a:rPr>
              <a:t>Smoke detected</a:t>
            </a:r>
          </a:p>
          <a:p>
            <a:r>
              <a:rPr lang="en-CA" dirty="0">
                <a:latin typeface="Trebuchet MS" panose="020B0603020202020204" pitchFamily="34" charset="0"/>
              </a:rPr>
              <a:t>Flames spotted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E9D1C1C-490B-4276-B65E-70C02488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3BD8-5E76-4EFE-8CDD-AC97FD5BDC0E}" type="slidenum">
              <a:rPr lang="nl-BE" smtClean="0">
                <a:latin typeface="Trebuchet MS" panose="020B0603020202020204" pitchFamily="34" charset="0"/>
              </a:rPr>
              <a:t>4</a:t>
            </a:fld>
            <a:endParaRPr lang="nl-BE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2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C553C2-5502-4B37-8DAF-B92645E38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Trebuchet MS" panose="020B0603020202020204" pitchFamily="34" charset="0"/>
              </a:rPr>
              <a:t>Sensors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E92947-1CFF-4041-9C9C-E8F31D61B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Humiture sensor (Humidity and temperature)</a:t>
            </a:r>
          </a:p>
          <a:p>
            <a:r>
              <a:rPr lang="en-CA" dirty="0">
                <a:latin typeface="Trebuchet MS" panose="020B0603020202020204" pitchFamily="34" charset="0"/>
              </a:rPr>
              <a:t>MQ-2 gas sensor</a:t>
            </a:r>
          </a:p>
          <a:p>
            <a:r>
              <a:rPr lang="en-CA" dirty="0">
                <a:latin typeface="Trebuchet MS" panose="020B0603020202020204" pitchFamily="34" charset="0"/>
              </a:rPr>
              <a:t>Flame sensor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560D644-E86A-491D-9BAB-9AD67EEA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3BD8-5E76-4EFE-8CDD-AC97FD5BDC0E}" type="slidenum">
              <a:rPr lang="nl-BE" smtClean="0">
                <a:latin typeface="Trebuchet MS" panose="020B0603020202020204" pitchFamily="34" charset="0"/>
              </a:rPr>
              <a:t>5</a:t>
            </a:fld>
            <a:endParaRPr lang="nl-BE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30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6D82C-3467-48A4-A226-E2357B5C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Trebuchet MS" panose="020B0603020202020204" pitchFamily="34" charset="0"/>
              </a:rPr>
              <a:t>Applications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00F47B-455A-4413-B3F8-AD1174DC7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latin typeface="Trebuchet MS" panose="020B0603020202020204" pitchFamily="34" charset="0"/>
              </a:rPr>
              <a:t>Drone</a:t>
            </a:r>
          </a:p>
          <a:p>
            <a:r>
              <a:rPr lang="nl-BE" dirty="0">
                <a:latin typeface="Trebuchet MS" panose="020B0603020202020204" pitchFamily="34" charset="0"/>
              </a:rPr>
              <a:t>Robot</a:t>
            </a:r>
          </a:p>
          <a:p>
            <a:r>
              <a:rPr lang="nl-BE" dirty="0">
                <a:latin typeface="Trebuchet MS" panose="020B0603020202020204" pitchFamily="34" charset="0"/>
              </a:rPr>
              <a:t>Automatic watering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173630A-49DD-4933-AEE4-F03FD06B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3BD8-5E76-4EFE-8CDD-AC97FD5BDC0E}" type="slidenum">
              <a:rPr lang="nl-BE" smtClean="0">
                <a:latin typeface="Trebuchet MS" panose="020B0603020202020204" pitchFamily="34" charset="0"/>
              </a:rPr>
              <a:t>6</a:t>
            </a:fld>
            <a:endParaRPr lang="nl-BE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54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C25D9-49DA-49E7-89A9-82866AE9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Trebuchet MS" panose="020B0603020202020204" pitchFamily="34" charset="0"/>
              </a:rPr>
              <a:t>Alert farmer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7B9082-8958-4029-8660-F26D89C32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LED</a:t>
            </a:r>
          </a:p>
          <a:p>
            <a:pPr lvl="1"/>
            <a:r>
              <a:rPr lang="en-CA" dirty="0">
                <a:latin typeface="Trebuchet MS" panose="020B0603020202020204" pitchFamily="34" charset="0"/>
              </a:rPr>
              <a:t>Green: no hazard and no air pollution</a:t>
            </a:r>
          </a:p>
          <a:p>
            <a:pPr lvl="1"/>
            <a:r>
              <a:rPr lang="en-CA" dirty="0">
                <a:latin typeface="Trebuchet MS" panose="020B0603020202020204" pitchFamily="34" charset="0"/>
              </a:rPr>
              <a:t>Orange: hazard</a:t>
            </a:r>
          </a:p>
          <a:p>
            <a:pPr lvl="1"/>
            <a:r>
              <a:rPr lang="en-CA" dirty="0">
                <a:latin typeface="Trebuchet MS" panose="020B0603020202020204" pitchFamily="34" charset="0"/>
              </a:rPr>
              <a:t>Red: Fire and air polluted</a:t>
            </a:r>
          </a:p>
          <a:p>
            <a:r>
              <a:rPr lang="en-CA" dirty="0">
                <a:latin typeface="Trebuchet MS" panose="020B0603020202020204" pitchFamily="34" charset="0"/>
              </a:rPr>
              <a:t>Buzzer (fire)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8A7B47B-E0E9-415E-B2F5-416E2A26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3BD8-5E76-4EFE-8CDD-AC97FD5BDC0E}" type="slidenum">
              <a:rPr lang="nl-BE" smtClean="0">
                <a:latin typeface="Trebuchet MS" panose="020B0603020202020204" pitchFamily="34" charset="0"/>
              </a:rPr>
              <a:t>7</a:t>
            </a:fld>
            <a:endParaRPr lang="nl-BE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8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07186E-A624-4B2C-8D6E-4A482319F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Improvements</a:t>
            </a:r>
            <a:r>
              <a:rPr lang="nl-BE" dirty="0"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5E22D2-98C1-4E1D-83B5-9639066B6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latin typeface="Trebuchet MS" panose="020B0603020202020204" pitchFamily="34" charset="0"/>
              </a:rPr>
              <a:t>Ir camera</a:t>
            </a:r>
          </a:p>
          <a:p>
            <a:r>
              <a:rPr lang="nl-BE" dirty="0">
                <a:latin typeface="Trebuchet MS" panose="020B0603020202020204" pitchFamily="34" charset="0"/>
              </a:rPr>
              <a:t>Wind sensor</a:t>
            </a:r>
          </a:p>
          <a:p>
            <a:r>
              <a:rPr lang="en-CA" dirty="0">
                <a:latin typeface="Trebuchet MS" panose="020B0603020202020204" pitchFamily="34" charset="0"/>
              </a:rPr>
              <a:t>Localisation of fire</a:t>
            </a:r>
          </a:p>
          <a:p>
            <a:r>
              <a:rPr lang="en-CA" dirty="0">
                <a:latin typeface="Trebuchet MS" panose="020B0603020202020204" pitchFamily="34" charset="0"/>
              </a:rPr>
              <a:t>Weather forecast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52C62EF-7C62-420C-8476-538CC232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3BD8-5E76-4EFE-8CDD-AC97FD5BDC0E}" type="slidenum">
              <a:rPr lang="nl-BE" smtClean="0">
                <a:latin typeface="Trebuchet MS" panose="020B0603020202020204" pitchFamily="34" charset="0"/>
              </a:rPr>
              <a:t>8</a:t>
            </a:fld>
            <a:endParaRPr lang="nl-BE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1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C3C53-C4EA-48CA-BCC3-9CA28597F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05529"/>
            <a:ext cx="9144000" cy="2387600"/>
          </a:xfrm>
        </p:spPr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Questions</a:t>
            </a:r>
            <a:r>
              <a:rPr lang="nl-BE" dirty="0">
                <a:latin typeface="Trebuchet MS" panose="020B0603020202020204" pitchFamily="34" charset="0"/>
              </a:rPr>
              <a:t>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D33050C-9312-43CD-BFE5-9CC8DC911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85204"/>
            <a:ext cx="9144000" cy="1655762"/>
          </a:xfrm>
        </p:spPr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91693808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1492</TotalTime>
  <Words>126</Words>
  <Application>Microsoft Office PowerPoint</Application>
  <PresentationFormat>Grand écran</PresentationFormat>
  <Paragraphs>50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Trebuchet MS</vt:lpstr>
      <vt:lpstr>Kantoorthema</vt:lpstr>
      <vt:lpstr>Farm 4.0: Technologies for smart agriculture</vt:lpstr>
      <vt:lpstr>SAFA</vt:lpstr>
      <vt:lpstr>Alert for fire hazard  </vt:lpstr>
      <vt:lpstr>Causes and clues</vt:lpstr>
      <vt:lpstr>Sensors</vt:lpstr>
      <vt:lpstr>Applications </vt:lpstr>
      <vt:lpstr>Alert farmer</vt:lpstr>
      <vt:lpstr>Improvements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SAFA</dc:title>
  <dc:creator>Jasper Soetemans</dc:creator>
  <cp:lastModifiedBy>Louise Loesch</cp:lastModifiedBy>
  <cp:revision>31</cp:revision>
  <dcterms:created xsi:type="dcterms:W3CDTF">2017-11-15T09:19:57Z</dcterms:created>
  <dcterms:modified xsi:type="dcterms:W3CDTF">2017-11-16T16:05:44Z</dcterms:modified>
</cp:coreProperties>
</file>