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606D-FB82-4C3F-BDB8-A85AD2D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FBC8-7268-4FF0-ABEE-ED6D3C215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B3BC-ACD9-46B9-9AEE-99CE3785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B290-090C-4B58-B6E5-986C5187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AA53-2D28-4DD4-891B-4103D1F3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F3BE-960A-456A-95EA-127F1563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31229-2C51-4B2F-A778-568209565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B0CC-C4B4-4917-9370-8B4AE6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68A3-D7DD-4413-8853-71024C88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2C67-A63E-4B60-9051-B7379109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05D14-D8D0-4536-A7AA-C359AAD5E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BDB7A-CFF6-44CC-888A-DDC438B0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CD6B-4E59-4D78-ACE4-8F1DE8D1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E2ED-C8C1-4402-8CCF-1F3D594C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B8F8-22CA-4DCB-9D79-9272DE34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1231-3A27-48E8-ABED-9977B3A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FEE9-93AC-4B0B-8FDB-32B4A46A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6DA1-699C-49DF-A702-3DA0490F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EF59-9848-4D5D-BAB5-21F2CD3F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5773-949A-4429-8384-0E25000E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5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881B-AE00-445B-BD6B-3BAD41E0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FD18A-7201-4C99-9220-F5F0F39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8AC7-38E0-4EEE-933C-7E2259B4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7387-D5EB-4331-9022-209AF56A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30E9-5031-4034-B884-8AF32FF7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0D84-3144-4D55-ADD9-A817CBF0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FD15-09A5-42FD-A974-A03FD4B1B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A84B-74E4-40C3-B5C1-BE38E0BE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02C0-9C41-420F-8714-4DF58D54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CD33-6822-41FD-94DF-B8104A1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03FA0-D056-477B-9D4C-6E870FA2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B8CC-51EE-403B-98F1-F9B0B17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41AC-D2CF-4E80-BB18-FA0C3DB4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CFAA1-1C51-4A3F-A678-69E35C58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C6126-5E91-46C2-BC72-47C23FF8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D7912-8348-4965-97A7-9A174BFEE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74E41-BE71-4239-A617-95F1B0DF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CC6A3-5A7F-4771-AB46-A7D9ED7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6E50D-9E11-4530-BDE2-52451DE8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E93D-6BBF-4995-BB00-FB921F66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2AC23-3D48-4718-95F7-A861DDE9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51E6-FAA3-4D26-8D5E-C097C033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D533-7AA3-428C-8DC8-13FD0E5D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7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27E6B-5B5B-47FC-B231-EF94A59C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7B9EE-3EE1-4213-BC72-224B579B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00E0-917F-4661-B881-B669F435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8775-F8CA-4D35-B77F-01255B58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A2A7-5B93-4819-BF5A-974B27CB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D0CE-D89C-4162-88DD-D1A69E1B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B01A-0903-4F16-9CF3-82B228E2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8843-2C71-4A67-8084-3E1425BF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F582-0CA0-476D-8191-FB1A3BB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4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E70-CCCC-4FA5-87E4-5717266F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BDC18-98D8-4912-92AB-8FC90AD26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B941D-0084-4480-90EB-09A5131C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F87CC-10E8-451A-BF01-A555B676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3E215-FCC8-4C95-AE3E-FBF2AD16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5E1E-5457-4CA4-A357-CD54594C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EF345-9F85-4338-9D51-FF425309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CE631-62D3-4A9B-B97B-9025F0C6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AEE6-7B5D-43F7-9F10-97E01E2BC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1698-8038-45B8-9795-767775E71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5390-9544-45D5-AAFC-27759D0E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62D8-42EF-4BC5-B6F7-6203FEC48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High energy states in superconducting cavity quantum electrodynamics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6BFA-9D08-4A5D-849D-7FA853D16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McCann</a:t>
            </a:r>
          </a:p>
          <a:p>
            <a:r>
              <a:rPr lang="en-GB" dirty="0"/>
              <a:t>Supervisor: </a:t>
            </a:r>
            <a:r>
              <a:rPr lang="en-GB" dirty="0" err="1"/>
              <a:t>Eran</a:t>
            </a:r>
            <a:r>
              <a:rPr lang="en-GB" dirty="0"/>
              <a:t> Ginossar</a:t>
            </a:r>
          </a:p>
        </p:txBody>
      </p:sp>
    </p:spTree>
    <p:extLst>
      <p:ext uri="{BB962C8B-B14F-4D97-AF65-F5344CB8AC3E}">
        <p14:creationId xmlns:p14="http://schemas.microsoft.com/office/powerpoint/2010/main" val="37648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F681-E016-4EF1-8261-70A7E870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1281-D0FF-48CD-B4DF-E1706DF4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5D04-5A15-4B2D-BC73-9FBDCB95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B453-14CF-4601-8B0E-7B42E3F7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Semiconducting circuits</a:t>
            </a:r>
          </a:p>
          <a:p>
            <a:r>
              <a:rPr lang="en-GB" dirty="0"/>
              <a:t>Qubits</a:t>
            </a:r>
          </a:p>
          <a:p>
            <a:r>
              <a:rPr lang="en-GB" dirty="0"/>
              <a:t>Josephson Junction</a:t>
            </a:r>
          </a:p>
          <a:p>
            <a:r>
              <a:rPr lang="en-GB" dirty="0"/>
              <a:t>Cooper pairs</a:t>
            </a:r>
          </a:p>
        </p:txBody>
      </p:sp>
    </p:spTree>
    <p:extLst>
      <p:ext uri="{BB962C8B-B14F-4D97-AF65-F5344CB8AC3E}">
        <p14:creationId xmlns:p14="http://schemas.microsoft.com/office/powerpoint/2010/main" val="302253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CF67-AA95-4432-BBD7-899B8E3B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6B7C-C72A-4871-AF0C-27B95E5D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Analytical computing</a:t>
            </a:r>
          </a:p>
          <a:p>
            <a:r>
              <a:rPr lang="en-GB" dirty="0"/>
              <a:t>Numerical calculations</a:t>
            </a:r>
          </a:p>
          <a:p>
            <a:r>
              <a:rPr lang="en-GB" dirty="0"/>
              <a:t>Mathieu equations</a:t>
            </a:r>
          </a:p>
        </p:txBody>
      </p:sp>
    </p:spTree>
    <p:extLst>
      <p:ext uri="{BB962C8B-B14F-4D97-AF65-F5344CB8AC3E}">
        <p14:creationId xmlns:p14="http://schemas.microsoft.com/office/powerpoint/2010/main" val="318950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7A9-AB0C-4299-A0F1-611A94B0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C30D-3350-4E8B-9742-278A46C7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Hamiltonian of system</a:t>
            </a:r>
          </a:p>
          <a:p>
            <a:r>
              <a:rPr lang="en-GB" dirty="0"/>
              <a:t>Charge operator</a:t>
            </a:r>
          </a:p>
          <a:p>
            <a:r>
              <a:rPr lang="en-GB" dirty="0"/>
              <a:t>Coupled states</a:t>
            </a:r>
          </a:p>
        </p:txBody>
      </p:sp>
    </p:spTree>
    <p:extLst>
      <p:ext uri="{BB962C8B-B14F-4D97-AF65-F5344CB8AC3E}">
        <p14:creationId xmlns:p14="http://schemas.microsoft.com/office/powerpoint/2010/main" val="7322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5201-D982-40A7-9F43-3E733F0D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3F18-D1DA-40C4-9D5C-9EA98872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Energy formula</a:t>
            </a:r>
          </a:p>
          <a:p>
            <a:r>
              <a:rPr lang="en-GB" dirty="0"/>
              <a:t>Wavefunction formula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13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3512-510A-45BB-A9B5-28008190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37124-7919-45EA-B9C6-6EC338B3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93" r="14566"/>
          <a:stretch/>
        </p:blipFill>
        <p:spPr>
          <a:xfrm>
            <a:off x="2576818" y="233759"/>
            <a:ext cx="7038364" cy="6390482"/>
          </a:xfrm>
        </p:spPr>
      </p:pic>
    </p:spTree>
    <p:extLst>
      <p:ext uri="{BB962C8B-B14F-4D97-AF65-F5344CB8AC3E}">
        <p14:creationId xmlns:p14="http://schemas.microsoft.com/office/powerpoint/2010/main" val="362212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9246-57CD-4CE4-AC86-942B48C3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AA4E-885C-43FD-93A4-7551957D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Koch </a:t>
            </a:r>
          </a:p>
          <a:p>
            <a:r>
              <a:rPr lang="en-GB" dirty="0" err="1"/>
              <a:t>Cottett</a:t>
            </a:r>
            <a:endParaRPr lang="en-GB" dirty="0"/>
          </a:p>
          <a:p>
            <a:r>
              <a:rPr lang="en-GB" dirty="0"/>
              <a:t>Python/</a:t>
            </a:r>
            <a:r>
              <a:rPr lang="en-GB" dirty="0" err="1"/>
              <a:t>mathematica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7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B622-25EB-4F9D-AC33-210EBBCA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Wavefuntion</a:t>
            </a:r>
            <a:r>
              <a:rPr lang="en-GB" dirty="0"/>
              <a:t>/Probability </a:t>
            </a:r>
            <a:r>
              <a:rPr lang="en-GB" dirty="0" err="1"/>
              <a:t>distrobution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1A33-0088-417D-960E-896F089C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49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B354-53F7-4292-B0D3-1503275C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1B8F-1BB6-481C-940A-91DBCD6D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17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56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High energy states in superconducting cavity quantum electrodynamics</vt:lpstr>
      <vt:lpstr>Introduction</vt:lpstr>
      <vt:lpstr>Methods</vt:lpstr>
      <vt:lpstr>Key Ideas</vt:lpstr>
      <vt:lpstr>Key Ideas</vt:lpstr>
      <vt:lpstr>Results</vt:lpstr>
      <vt:lpstr>eigenvalues</vt:lpstr>
      <vt:lpstr>Wavefuntion/Probability distrobution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energy states in superconducting cavity quantum electrodynamics</dc:title>
  <dc:creator>Louise McCann</dc:creator>
  <cp:lastModifiedBy>Louise McCann</cp:lastModifiedBy>
  <cp:revision>5</cp:revision>
  <dcterms:created xsi:type="dcterms:W3CDTF">2018-04-22T12:09:11Z</dcterms:created>
  <dcterms:modified xsi:type="dcterms:W3CDTF">2018-04-22T17:31:14Z</dcterms:modified>
</cp:coreProperties>
</file>