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12"/>
  </p:notesMasterIdLst>
  <p:handoutMasterIdLst>
    <p:handoutMasterId r:id="rId113"/>
  </p:handoutMasterIdLst>
  <p:sldIdLst>
    <p:sldId id="256" r:id="rId3"/>
    <p:sldId id="257" r:id="rId4"/>
    <p:sldId id="258" r:id="rId5"/>
    <p:sldId id="422" r:id="rId6"/>
    <p:sldId id="423" r:id="rId7"/>
    <p:sldId id="424" r:id="rId8"/>
    <p:sldId id="428" r:id="rId9"/>
    <p:sldId id="425" r:id="rId10"/>
    <p:sldId id="426" r:id="rId11"/>
    <p:sldId id="259" r:id="rId12"/>
    <p:sldId id="261" r:id="rId13"/>
    <p:sldId id="263" r:id="rId14"/>
    <p:sldId id="398" r:id="rId15"/>
    <p:sldId id="264" r:id="rId16"/>
    <p:sldId id="366" r:id="rId17"/>
    <p:sldId id="417" r:id="rId18"/>
    <p:sldId id="265" r:id="rId19"/>
    <p:sldId id="266" r:id="rId20"/>
    <p:sldId id="373" r:id="rId21"/>
    <p:sldId id="267" r:id="rId22"/>
    <p:sldId id="399" r:id="rId23"/>
    <p:sldId id="268" r:id="rId24"/>
    <p:sldId id="269" r:id="rId25"/>
    <p:sldId id="400" r:id="rId26"/>
    <p:sldId id="270" r:id="rId27"/>
    <p:sldId id="386" r:id="rId28"/>
    <p:sldId id="374" r:id="rId29"/>
    <p:sldId id="401" r:id="rId30"/>
    <p:sldId id="271" r:id="rId31"/>
    <p:sldId id="272" r:id="rId32"/>
    <p:sldId id="273" r:id="rId33"/>
    <p:sldId id="375" r:id="rId34"/>
    <p:sldId id="336" r:id="rId35"/>
    <p:sldId id="356" r:id="rId36"/>
    <p:sldId id="418" r:id="rId37"/>
    <p:sldId id="419" r:id="rId38"/>
    <p:sldId id="274" r:id="rId39"/>
    <p:sldId id="275" r:id="rId40"/>
    <p:sldId id="420" r:id="rId41"/>
    <p:sldId id="276" r:id="rId42"/>
    <p:sldId id="277" r:id="rId43"/>
    <p:sldId id="326" r:id="rId44"/>
    <p:sldId id="278" r:id="rId45"/>
    <p:sldId id="357" r:id="rId46"/>
    <p:sldId id="376" r:id="rId47"/>
    <p:sldId id="377" r:id="rId48"/>
    <p:sldId id="279" r:id="rId49"/>
    <p:sldId id="288" r:id="rId50"/>
    <p:sldId id="280" r:id="rId51"/>
    <p:sldId id="327" r:id="rId52"/>
    <p:sldId id="403" r:id="rId53"/>
    <p:sldId id="367" r:id="rId54"/>
    <p:sldId id="368" r:id="rId55"/>
    <p:sldId id="328" r:id="rId56"/>
    <p:sldId id="338" r:id="rId57"/>
    <p:sldId id="337" r:id="rId58"/>
    <p:sldId id="283" r:id="rId59"/>
    <p:sldId id="387" r:id="rId60"/>
    <p:sldId id="284" r:id="rId61"/>
    <p:sldId id="285" r:id="rId62"/>
    <p:sldId id="286" r:id="rId63"/>
    <p:sldId id="329" r:id="rId64"/>
    <p:sldId id="330" r:id="rId65"/>
    <p:sldId id="287" r:id="rId66"/>
    <p:sldId id="289" r:id="rId67"/>
    <p:sldId id="369" r:id="rId68"/>
    <p:sldId id="290" r:id="rId69"/>
    <p:sldId id="404" r:id="rId70"/>
    <p:sldId id="292" r:id="rId71"/>
    <p:sldId id="293" r:id="rId72"/>
    <p:sldId id="294" r:id="rId73"/>
    <p:sldId id="358" r:id="rId74"/>
    <p:sldId id="751" r:id="rId75"/>
    <p:sldId id="378" r:id="rId76"/>
    <p:sldId id="295" r:id="rId77"/>
    <p:sldId id="370" r:id="rId78"/>
    <p:sldId id="388" r:id="rId79"/>
    <p:sldId id="296" r:id="rId80"/>
    <p:sldId id="371" r:id="rId81"/>
    <p:sldId id="297" r:id="rId82"/>
    <p:sldId id="372" r:id="rId83"/>
    <p:sldId id="405" r:id="rId84"/>
    <p:sldId id="298" r:id="rId85"/>
    <p:sldId id="406" r:id="rId86"/>
    <p:sldId id="299" r:id="rId87"/>
    <p:sldId id="352" r:id="rId88"/>
    <p:sldId id="359" r:id="rId89"/>
    <p:sldId id="339" r:id="rId90"/>
    <p:sldId id="340" r:id="rId91"/>
    <p:sldId id="343" r:id="rId92"/>
    <p:sldId id="344" r:id="rId93"/>
    <p:sldId id="353" r:id="rId94"/>
    <p:sldId id="345" r:id="rId95"/>
    <p:sldId id="421" r:id="rId96"/>
    <p:sldId id="379" r:id="rId97"/>
    <p:sldId id="409" r:id="rId98"/>
    <p:sldId id="410" r:id="rId99"/>
    <p:sldId id="411" r:id="rId100"/>
    <p:sldId id="412" r:id="rId101"/>
    <p:sldId id="415" r:id="rId102"/>
    <p:sldId id="413" r:id="rId103"/>
    <p:sldId id="414" r:id="rId104"/>
    <p:sldId id="407" r:id="rId105"/>
    <p:sldId id="300" r:id="rId106"/>
    <p:sldId id="752" r:id="rId107"/>
    <p:sldId id="416" r:id="rId108"/>
    <p:sldId id="335" r:id="rId109"/>
    <p:sldId id="754" r:id="rId110"/>
    <p:sldId id="753" r:id="rId111"/>
  </p:sldIdLst>
  <p:sldSz cx="9144000" cy="6858000" type="screen4x3"/>
  <p:notesSz cx="9940925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82" d="100"/>
          <a:sy n="82" d="100"/>
        </p:scale>
        <p:origin x="24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</a:t>
            </a:r>
            <a:r>
              <a:rPr lang="en-GB" b="1" baseline="0"/>
              <a:t>, p52</a:t>
            </a:r>
            <a:endParaRPr lang="en-GB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7122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sub2ind(size(A),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Copy .m script text and create new live script with text.</a:t>
            </a:r>
          </a:p>
          <a:p>
            <a:r>
              <a:rPr lang="en-GB" baseline="0" dirty="0"/>
              <a:t>Show different display options. </a:t>
            </a:r>
          </a:p>
          <a:p>
            <a:r>
              <a:rPr lang="en-GB" baseline="0" dirty="0"/>
              <a:t>Right click to </a:t>
            </a:r>
            <a:r>
              <a:rPr lang="en-GB" baseline="0"/>
              <a:t>get clear output options</a:t>
            </a:r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5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octocat</a:t>
            </a:r>
            <a:r>
              <a:rPr lang="en-GB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74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setupPath.m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1F5E7-E9A3-428D-802F-730F07CBE6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760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pPr defTabSz="918605"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p38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p.45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nottingham.ac.uk/course/view.php?id=14685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schmidt.net/FloatConverter/IEEE754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61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https://moodle.nottingham.ac.uk/course/view.php?id=146850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720" y="1556792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09/05/2023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978D494-1C38-DA1D-BED7-A6F7AD606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91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47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48DF8-EDED-81C1-B9D3-09FEF7E5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8136-D793-5950-A500-88B5507B806A}"/>
              </a:ext>
            </a:extLst>
          </p:cNvPr>
          <p:cNvSpPr txBox="1"/>
          <p:nvPr/>
        </p:nvSpPr>
        <p:spPr>
          <a:xfrm>
            <a:off x="1259632" y="1412776"/>
            <a:ext cx="69127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Further MATLAB Programming for Engineers – Make Your Code Efficient and Robust </a:t>
            </a:r>
          </a:p>
          <a:p>
            <a:endParaRPr lang="en-GB" sz="4000" dirty="0"/>
          </a:p>
          <a:p>
            <a:r>
              <a:rPr lang="en-GB" sz="4000" dirty="0"/>
              <a:t>6</a:t>
            </a:r>
            <a:r>
              <a:rPr lang="en-GB" sz="4000" baseline="30000" dirty="0"/>
              <a:t>th</a:t>
            </a:r>
            <a:r>
              <a:rPr lang="en-GB" sz="4000" dirty="0"/>
              <a:t> and 7</a:t>
            </a:r>
            <a:r>
              <a:rPr lang="en-GB" sz="4000" baseline="30000" dirty="0"/>
              <a:t>th</a:t>
            </a:r>
            <a:r>
              <a:rPr lang="en-GB" sz="4000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317270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3A6C6-1A6D-8E15-41BD-D51E9FD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BBDED-C3E1-67B6-2A0F-993CB44FF099}"/>
              </a:ext>
            </a:extLst>
          </p:cNvPr>
          <p:cNvSpPr txBox="1"/>
          <p:nvPr/>
        </p:nvSpPr>
        <p:spPr>
          <a:xfrm>
            <a:off x="845840" y="1010350"/>
            <a:ext cx="74523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Research Software Network Team</a:t>
            </a:r>
          </a:p>
          <a:p>
            <a:endParaRPr lang="en-GB" sz="4000" dirty="0"/>
          </a:p>
          <a:p>
            <a:r>
              <a:rPr lang="en-GB" sz="3200" dirty="0"/>
              <a:t>Community of researchers from across the university who write code as part of their research.</a:t>
            </a:r>
          </a:p>
          <a:p>
            <a:endParaRPr lang="en-GB" sz="3200" dirty="0"/>
          </a:p>
          <a:p>
            <a:r>
              <a:rPr lang="en-GB" sz="3200" dirty="0"/>
              <a:t>Either search for Team and join or drop Louise a line to be added</a:t>
            </a:r>
            <a:endParaRPr lang="en-GB" sz="4000" dirty="0"/>
          </a:p>
          <a:p>
            <a:r>
              <a:rPr lang="en-GB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87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Home-&gt;</a:t>
            </a:r>
            <a:r>
              <a:rPr lang="en-GB" sz="2000" dirty="0" err="1"/>
              <a:t>SetPath</a:t>
            </a:r>
            <a:r>
              <a:rPr lang="en-GB" sz="2000" dirty="0"/>
              <a:t> button or use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66" y="3210485"/>
            <a:ext cx="6820140" cy="33284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340D25-1721-6D96-0C25-229A79D24072}"/>
              </a:ext>
            </a:extLst>
          </p:cNvPr>
          <p:cNvCxnSpPr>
            <a:cxnSpLocks/>
          </p:cNvCxnSpPr>
          <p:nvPr/>
        </p:nvCxnSpPr>
        <p:spPr>
          <a:xfrm flipH="1">
            <a:off x="7308304" y="4221088"/>
            <a:ext cx="311696" cy="10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64C957-23E2-58F5-3DEB-56A8825325EA}"/>
              </a:ext>
            </a:extLst>
          </p:cNvPr>
          <p:cNvSpPr txBox="1"/>
          <p:nvPr/>
        </p:nvSpPr>
        <p:spPr>
          <a:xfrm>
            <a:off x="7668344" y="3918726"/>
            <a:ext cx="1368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how output is displayed</a:t>
            </a:r>
          </a:p>
        </p:txBody>
      </p:sp>
    </p:spTree>
    <p:extLst>
      <p:ext uri="{BB962C8B-B14F-4D97-AF65-F5344CB8AC3E}">
        <p14:creationId xmlns:p14="http://schemas.microsoft.com/office/powerpoint/2010/main" val="1627270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1916833"/>
            <a:ext cx="2448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Property Inspector: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Open Property Inspector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‘inspect’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Fork Other 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62E5E-05E8-F76F-6E73-9379056EBB54}"/>
              </a:ext>
            </a:extLst>
          </p:cNvPr>
          <p:cNvSpPr/>
          <p:nvPr/>
        </p:nvSpPr>
        <p:spPr>
          <a:xfrm>
            <a:off x="6732240" y="5216573"/>
            <a:ext cx="18105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Another GitHub User’s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247BE-3102-6202-95B9-03B7C8496107}"/>
              </a:ext>
            </a:extLst>
          </p:cNvPr>
          <p:cNvCxnSpPr/>
          <p:nvPr/>
        </p:nvCxnSpPr>
        <p:spPr>
          <a:xfrm flipV="1">
            <a:off x="7655098" y="4010681"/>
            <a:ext cx="0" cy="107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89637-977E-2D28-B878-610F804EBD18}"/>
              </a:ext>
            </a:extLst>
          </p:cNvPr>
          <p:cNvCxnSpPr/>
          <p:nvPr/>
        </p:nvCxnSpPr>
        <p:spPr>
          <a:xfrm>
            <a:off x="7448550" y="4005064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A80E26-48A3-FC5E-2CAB-DD76D8EC435C}"/>
              </a:ext>
            </a:extLst>
          </p:cNvPr>
          <p:cNvSpPr txBox="1"/>
          <p:nvPr/>
        </p:nvSpPr>
        <p:spPr>
          <a:xfrm>
            <a:off x="7623437" y="4343541"/>
            <a:ext cx="9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45D15-DCAA-F4C1-895A-F3A0D4262722}"/>
              </a:ext>
            </a:extLst>
          </p:cNvPr>
          <p:cNvSpPr txBox="1"/>
          <p:nvPr/>
        </p:nvSpPr>
        <p:spPr>
          <a:xfrm>
            <a:off x="6177965" y="4464506"/>
            <a:ext cx="13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64EC-8A45-D068-7975-526A27378B7E}"/>
              </a:ext>
            </a:extLst>
          </p:cNvPr>
          <p:cNvSpPr txBox="1"/>
          <p:nvPr/>
        </p:nvSpPr>
        <p:spPr>
          <a:xfrm>
            <a:off x="971600" y="5216573"/>
            <a:ext cx="505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‘fork’ to create a complete copy of another user’s repository in our own GitHub account.</a:t>
            </a:r>
          </a:p>
          <a:p>
            <a:endParaRPr lang="en-GB" dirty="0"/>
          </a:p>
          <a:p>
            <a:r>
              <a:rPr lang="en-GB" dirty="0"/>
              <a:t>‘Pull requests’ are used to request for our changes to be integrated into the original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52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abs(a) &lt; 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( A == 1)   % will be false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1e-6;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abs( A – 1.0 ) &lt;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%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512-B579-47E4-A9EE-68CAA639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Numbers</a:t>
            </a:r>
          </a:p>
        </p:txBody>
      </p:sp>
      <p:pic>
        <p:nvPicPr>
          <p:cNvPr id="5" name="Picture 4" descr="Screenshot from floating point converter webpage">
            <a:extLst>
              <a:ext uri="{FF2B5EF4-FFF2-40B4-BE49-F238E27FC236}">
                <a16:creationId xmlns:a16="http://schemas.microsoft.com/office/drawing/2014/main" id="{1C4BFC06-EBAE-4F30-84E6-B513FC0A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" y="2147071"/>
            <a:ext cx="8685755" cy="2290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2CC5D-5154-4D8A-89E5-5775A453643C}"/>
              </a:ext>
            </a:extLst>
          </p:cNvPr>
          <p:cNvSpPr txBox="1"/>
          <p:nvPr/>
        </p:nvSpPr>
        <p:spPr>
          <a:xfrm>
            <a:off x="572262" y="4965060"/>
            <a:ext cx="600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https://www.h-schmidt.net/FloatConverter/IEEE754.html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25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C6AD4-7490-470C-AC3F-C96BE9E8ECC7}"/>
              </a:ext>
            </a:extLst>
          </p:cNvPr>
          <p:cNvSpPr txBox="1"/>
          <p:nvPr/>
        </p:nvSpPr>
        <p:spPr>
          <a:xfrm>
            <a:off x="11377" y="1942021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47ACA-DAAD-49C8-9613-0A9AAFD87014}"/>
              </a:ext>
            </a:extLst>
          </p:cNvPr>
          <p:cNvSpPr txBox="1"/>
          <p:nvPr/>
        </p:nvSpPr>
        <p:spPr>
          <a:xfrm>
            <a:off x="-49673" y="3226895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49" y="80518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Course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2425" y="245950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create a fork of the code in your own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Go to </a:t>
            </a: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MatlabBasicCourseCode</a:t>
            </a:r>
            <a:r>
              <a:rPr lang="en-GB" sz="2400" dirty="0"/>
              <a:t> on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Fork (top right of page)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You should see a copy of the repo in your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4C23-52F8-464C-8896-7817FF9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74463"/>
            <a:ext cx="1038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07" y="24149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Code to Local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004" y="968295"/>
            <a:ext cx="530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FF7B-A78F-493A-9557-5CC942DC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5" y="1001713"/>
            <a:ext cx="3044645" cy="1224135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B83C3DF-0F97-406B-8762-49058238C6AC}"/>
              </a:ext>
            </a:extLst>
          </p:cNvPr>
          <p:cNvSpPr/>
          <p:nvPr/>
        </p:nvSpPr>
        <p:spPr>
          <a:xfrm>
            <a:off x="8230580" y="199018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1E62-BDFD-432F-B638-5C89E334E85C}"/>
              </a:ext>
            </a:extLst>
          </p:cNvPr>
          <p:cNvSpPr txBox="1"/>
          <p:nvPr/>
        </p:nvSpPr>
        <p:spPr>
          <a:xfrm>
            <a:off x="255004" y="2415768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Select Source Control -&gt; Manage Files…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660F-E413-479C-AAD6-8B72AC00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7972"/>
            <a:ext cx="7486650" cy="2638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4406C-0489-462B-8F6E-697E86EB1D7D}"/>
              </a:ext>
            </a:extLst>
          </p:cNvPr>
          <p:cNvCxnSpPr>
            <a:cxnSpLocks/>
          </p:cNvCxnSpPr>
          <p:nvPr/>
        </p:nvCxnSpPr>
        <p:spPr>
          <a:xfrm flipH="1">
            <a:off x="5563164" y="2225848"/>
            <a:ext cx="2033172" cy="18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DB3692-1D6F-4452-85B7-75ED49A2C962}"/>
              </a:ext>
            </a:extLst>
          </p:cNvPr>
          <p:cNvSpPr txBox="1"/>
          <p:nvPr/>
        </p:nvSpPr>
        <p:spPr>
          <a:xfrm>
            <a:off x="611560" y="6165304"/>
            <a:ext cx="77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r>
              <a:rPr lang="en-GB" sz="2400" dirty="0"/>
              <a:t> to add subfolders to path</a:t>
            </a:r>
          </a:p>
        </p:txBody>
      </p:sp>
    </p:spTree>
    <p:extLst>
      <p:ext uri="{BB962C8B-B14F-4D97-AF65-F5344CB8AC3E}">
        <p14:creationId xmlns:p14="http://schemas.microsoft.com/office/powerpoint/2010/main" val="1987618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720" y="1556792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09/05/2023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978D494-1C38-DA1D-BED7-A6F7AD606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91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9345</TotalTime>
  <Words>10182</Words>
  <Application>Microsoft Office PowerPoint</Application>
  <PresentationFormat>On-screen Show (4:3)</PresentationFormat>
  <Paragraphs>1886</Paragraphs>
  <Slides>109</Slides>
  <Notes>104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Times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PowerPoint Presentation</vt:lpstr>
      <vt:lpstr>PowerPoint Presentation</vt:lpstr>
      <vt:lpstr>PowerPoint Presentation</vt:lpstr>
      <vt:lpstr>PowerPoint Presentation</vt:lpstr>
      <vt:lpstr>Fork Course Code</vt:lpstr>
      <vt:lpstr>Clone Code to Local Drive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Code Sections and Live Editor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Floating Point Numbers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Calling Functions</vt:lpstr>
      <vt:lpstr>Functions</vt:lpstr>
      <vt:lpstr>Functions and Arrays</vt:lpstr>
      <vt:lpstr>Subfunctions</vt:lpstr>
      <vt:lpstr>Anonymous Functions</vt:lpstr>
      <vt:lpstr>Function Functions</vt:lpstr>
      <vt:lpstr>Persistent variables</vt:lpstr>
      <vt:lpstr>Before you leave, please complete the online course evaluation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Toolboxes</vt:lpstr>
      <vt:lpstr>More to Explore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498</cp:revision>
  <cp:lastPrinted>2022-02-24T12:47:42Z</cp:lastPrinted>
  <dcterms:created xsi:type="dcterms:W3CDTF">2013-01-18T17:10:53Z</dcterms:created>
  <dcterms:modified xsi:type="dcterms:W3CDTF">2024-05-08T13:27:53Z</dcterms:modified>
</cp:coreProperties>
</file>