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8"/>
  </p:notesMasterIdLst>
  <p:handoutMasterIdLst>
    <p:handoutMasterId r:id="rId109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5" r:id="rId9"/>
    <p:sldId id="426" r:id="rId10"/>
    <p:sldId id="259" r:id="rId11"/>
    <p:sldId id="261" r:id="rId12"/>
    <p:sldId id="263" r:id="rId13"/>
    <p:sldId id="398" r:id="rId14"/>
    <p:sldId id="264" r:id="rId15"/>
    <p:sldId id="366" r:id="rId16"/>
    <p:sldId id="417" r:id="rId17"/>
    <p:sldId id="265" r:id="rId18"/>
    <p:sldId id="266" r:id="rId19"/>
    <p:sldId id="373" r:id="rId20"/>
    <p:sldId id="267" r:id="rId21"/>
    <p:sldId id="399" r:id="rId22"/>
    <p:sldId id="268" r:id="rId23"/>
    <p:sldId id="269" r:id="rId24"/>
    <p:sldId id="400" r:id="rId25"/>
    <p:sldId id="270" r:id="rId26"/>
    <p:sldId id="386" r:id="rId27"/>
    <p:sldId id="374" r:id="rId28"/>
    <p:sldId id="401" r:id="rId29"/>
    <p:sldId id="271" r:id="rId30"/>
    <p:sldId id="272" r:id="rId31"/>
    <p:sldId id="273" r:id="rId32"/>
    <p:sldId id="375" r:id="rId33"/>
    <p:sldId id="336" r:id="rId34"/>
    <p:sldId id="356" r:id="rId35"/>
    <p:sldId id="418" r:id="rId36"/>
    <p:sldId id="419" r:id="rId37"/>
    <p:sldId id="274" r:id="rId38"/>
    <p:sldId id="275" r:id="rId39"/>
    <p:sldId id="420" r:id="rId40"/>
    <p:sldId id="276" r:id="rId41"/>
    <p:sldId id="277" r:id="rId42"/>
    <p:sldId id="326" r:id="rId43"/>
    <p:sldId id="278" r:id="rId44"/>
    <p:sldId id="357" r:id="rId45"/>
    <p:sldId id="376" r:id="rId46"/>
    <p:sldId id="377" r:id="rId47"/>
    <p:sldId id="279" r:id="rId48"/>
    <p:sldId id="280" r:id="rId49"/>
    <p:sldId id="327" r:id="rId50"/>
    <p:sldId id="403" r:id="rId51"/>
    <p:sldId id="367" r:id="rId52"/>
    <p:sldId id="368" r:id="rId53"/>
    <p:sldId id="328" r:id="rId54"/>
    <p:sldId id="338" r:id="rId55"/>
    <p:sldId id="337" r:id="rId56"/>
    <p:sldId id="283" r:id="rId57"/>
    <p:sldId id="387" r:id="rId58"/>
    <p:sldId id="284" r:id="rId59"/>
    <p:sldId id="285" r:id="rId60"/>
    <p:sldId id="286" r:id="rId61"/>
    <p:sldId id="329" r:id="rId62"/>
    <p:sldId id="330" r:id="rId63"/>
    <p:sldId id="287" r:id="rId64"/>
    <p:sldId id="289" r:id="rId65"/>
    <p:sldId id="288" r:id="rId66"/>
    <p:sldId id="369" r:id="rId67"/>
    <p:sldId id="290" r:id="rId68"/>
    <p:sldId id="404" r:id="rId69"/>
    <p:sldId id="292" r:id="rId70"/>
    <p:sldId id="293" r:id="rId71"/>
    <p:sldId id="294" r:id="rId72"/>
    <p:sldId id="358" r:id="rId73"/>
    <p:sldId id="378" r:id="rId74"/>
    <p:sldId id="421" r:id="rId75"/>
    <p:sldId id="295" r:id="rId76"/>
    <p:sldId id="370" r:id="rId77"/>
    <p:sldId id="388" r:id="rId78"/>
    <p:sldId id="296" r:id="rId79"/>
    <p:sldId id="371" r:id="rId80"/>
    <p:sldId id="297" r:id="rId81"/>
    <p:sldId id="372" r:id="rId82"/>
    <p:sldId id="405" r:id="rId83"/>
    <p:sldId id="298" r:id="rId84"/>
    <p:sldId id="406" r:id="rId85"/>
    <p:sldId id="299" r:id="rId86"/>
    <p:sldId id="352" r:id="rId87"/>
    <p:sldId id="339" r:id="rId88"/>
    <p:sldId id="359" r:id="rId89"/>
    <p:sldId id="340" r:id="rId90"/>
    <p:sldId id="343" r:id="rId91"/>
    <p:sldId id="344" r:id="rId92"/>
    <p:sldId id="353" r:id="rId93"/>
    <p:sldId id="345" r:id="rId94"/>
    <p:sldId id="379" r:id="rId95"/>
    <p:sldId id="409" r:id="rId96"/>
    <p:sldId id="410" r:id="rId97"/>
    <p:sldId id="411" r:id="rId98"/>
    <p:sldId id="412" r:id="rId99"/>
    <p:sldId id="415" r:id="rId100"/>
    <p:sldId id="413" r:id="rId101"/>
    <p:sldId id="414" r:id="rId102"/>
    <p:sldId id="407" r:id="rId103"/>
    <p:sldId id="300" r:id="rId104"/>
    <p:sldId id="393" r:id="rId105"/>
    <p:sldId id="416" r:id="rId106"/>
    <p:sldId id="335" r:id="rId107"/>
  </p:sldIdLst>
  <p:sldSz cx="9144000" cy="6858000" type="screen4x3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17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</a:t>
            </a:r>
            <a:r>
              <a:rPr lang="en-GB" baseline="0" dirty="0" err="1"/>
              <a:t>sizeA</a:t>
            </a:r>
            <a:r>
              <a:rPr lang="en-GB" baseline="0" dirty="0"/>
              <a:t>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 entirely focused on debugging but can see how being</a:t>
            </a:r>
            <a:r>
              <a:rPr lang="en-GB" baseline="0" dirty="0"/>
              <a:t> able to run individual cells will help to home in on errors</a:t>
            </a:r>
          </a:p>
          <a:p>
            <a:r>
              <a:rPr lang="en-GB" b="1" baseline="0" dirty="0"/>
              <a:t>Exercise 6.2, p30 </a:t>
            </a:r>
            <a:r>
              <a:rPr lang="en-GB" baseline="0" dirty="0"/>
              <a:t>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p36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13/04/2022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Environment-&gt;</a:t>
            </a:r>
            <a:r>
              <a:rPr lang="en-GB" sz="2000" dirty="0" err="1"/>
              <a:t>SetPath</a:t>
            </a:r>
            <a:endParaRPr lang="en-GB" sz="20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</a:t>
            </a:r>
            <a:r>
              <a:rPr lang="en-GB" dirty="0" err="1"/>
              <a:t>plottools</a:t>
            </a:r>
            <a:r>
              <a:rPr lang="en-GB" dirty="0"/>
              <a:t>’ at the command prompt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using the live editor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30" y="3219722"/>
            <a:ext cx="6820140" cy="3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492896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8227</TotalTime>
  <Words>10077</Words>
  <Application>Microsoft Office PowerPoint</Application>
  <PresentationFormat>On-screen Show (4:3)</PresentationFormat>
  <Paragraphs>1863</Paragraphs>
  <Slides>105</Slides>
  <Notes>103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Arial</vt:lpstr>
      <vt:lpstr>Calibri</vt:lpstr>
      <vt:lpstr>Cambria Math</vt:lpstr>
      <vt:lpstr>Courier New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 and Live Editor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479</cp:revision>
  <cp:lastPrinted>2022-02-24T12:47:42Z</cp:lastPrinted>
  <dcterms:created xsi:type="dcterms:W3CDTF">2013-01-18T17:10:53Z</dcterms:created>
  <dcterms:modified xsi:type="dcterms:W3CDTF">2022-04-13T14:05:06Z</dcterms:modified>
</cp:coreProperties>
</file>