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4"/>
  </p:notesMasterIdLst>
  <p:handoutMasterIdLst>
    <p:handoutMasterId r:id="rId105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420" r:id="rId35"/>
    <p:sldId id="276" r:id="rId36"/>
    <p:sldId id="277" r:id="rId37"/>
    <p:sldId id="326" r:id="rId38"/>
    <p:sldId id="278" r:id="rId39"/>
    <p:sldId id="357" r:id="rId40"/>
    <p:sldId id="376" r:id="rId41"/>
    <p:sldId id="377" r:id="rId42"/>
    <p:sldId id="279" r:id="rId43"/>
    <p:sldId id="280" r:id="rId44"/>
    <p:sldId id="327" r:id="rId45"/>
    <p:sldId id="403" r:id="rId46"/>
    <p:sldId id="367" r:id="rId47"/>
    <p:sldId id="368" r:id="rId48"/>
    <p:sldId id="328" r:id="rId49"/>
    <p:sldId id="338" r:id="rId50"/>
    <p:sldId id="337" r:id="rId51"/>
    <p:sldId id="283" r:id="rId52"/>
    <p:sldId id="387" r:id="rId53"/>
    <p:sldId id="284" r:id="rId54"/>
    <p:sldId id="285" r:id="rId55"/>
    <p:sldId id="286" r:id="rId56"/>
    <p:sldId id="329" r:id="rId57"/>
    <p:sldId id="330" r:id="rId58"/>
    <p:sldId id="287" r:id="rId59"/>
    <p:sldId id="289" r:id="rId60"/>
    <p:sldId id="288" r:id="rId61"/>
    <p:sldId id="369" r:id="rId62"/>
    <p:sldId id="290" r:id="rId63"/>
    <p:sldId id="404" r:id="rId64"/>
    <p:sldId id="292" r:id="rId65"/>
    <p:sldId id="293" r:id="rId66"/>
    <p:sldId id="294" r:id="rId67"/>
    <p:sldId id="358" r:id="rId68"/>
    <p:sldId id="378" r:id="rId69"/>
    <p:sldId id="421" r:id="rId70"/>
    <p:sldId id="295" r:id="rId71"/>
    <p:sldId id="370" r:id="rId72"/>
    <p:sldId id="388" r:id="rId73"/>
    <p:sldId id="296" r:id="rId74"/>
    <p:sldId id="371" r:id="rId75"/>
    <p:sldId id="297" r:id="rId76"/>
    <p:sldId id="372" r:id="rId77"/>
    <p:sldId id="405" r:id="rId78"/>
    <p:sldId id="298" r:id="rId79"/>
    <p:sldId id="406" r:id="rId80"/>
    <p:sldId id="299" r:id="rId81"/>
    <p:sldId id="352" r:id="rId82"/>
    <p:sldId id="339" r:id="rId83"/>
    <p:sldId id="359" r:id="rId84"/>
    <p:sldId id="340" r:id="rId85"/>
    <p:sldId id="343" r:id="rId86"/>
    <p:sldId id="344" r:id="rId87"/>
    <p:sldId id="353" r:id="rId88"/>
    <p:sldId id="345" r:id="rId89"/>
    <p:sldId id="379" r:id="rId90"/>
    <p:sldId id="409" r:id="rId91"/>
    <p:sldId id="410" r:id="rId92"/>
    <p:sldId id="411" r:id="rId93"/>
    <p:sldId id="412" r:id="rId94"/>
    <p:sldId id="415" r:id="rId95"/>
    <p:sldId id="413" r:id="rId96"/>
    <p:sldId id="414" r:id="rId97"/>
    <p:sldId id="407" r:id="rId98"/>
    <p:sldId id="300" r:id="rId99"/>
    <p:sldId id="393" r:id="rId100"/>
    <p:sldId id="360" r:id="rId101"/>
    <p:sldId id="416" r:id="rId102"/>
    <p:sldId id="335" r:id="rId103"/>
  </p:sldIdLst>
  <p:sldSz cx="9144000" cy="6858000" type="screen4x3"/>
  <p:notesSz cx="9942513" cy="6810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592" autoAdjust="0"/>
  </p:normalViewPr>
  <p:slideViewPr>
    <p:cSldViewPr>
      <p:cViewPr varScale="1">
        <p:scale>
          <a:sx n="79" d="100"/>
          <a:sy n="79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1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94" y="114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2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252" y="3234930"/>
            <a:ext cx="7954010" cy="3064669"/>
          </a:xfrm>
          <a:prstGeom prst="rect">
            <a:avLst/>
          </a:prstGeom>
        </p:spPr>
        <p:txBody>
          <a:bodyPr vert="horz" lIns="91879" tIns="45939" rIns="91879" bIns="459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character vector</a:t>
            </a:r>
          </a:p>
          <a:p>
            <a:endParaRPr lang="en-GB" baseline="0" dirty="0" smtClean="0"/>
          </a:p>
          <a:p>
            <a:r>
              <a:rPr lang="en-GB" dirty="0" smtClean="0"/>
              <a:t>Char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="1" baseline="0" dirty="0" smtClean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="1" baseline="0" dirty="0" smtClean="0"/>
              <a:t>Exercise 2.2 p.13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</a:t>
            </a:r>
            <a:r>
              <a:rPr lang="en-GB" b="1" baseline="0" dirty="0" smtClean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789">
              <a:defRPr/>
            </a:pPr>
            <a:r>
              <a:rPr lang="en-GB" b="1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789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root A are: ‘ num2str(A)]; </a:t>
            </a:r>
          </a:p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Or 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 = “The “ +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+ “values of root A are: “ + num2str(A);</a:t>
            </a:r>
          </a:p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) to script example</a:t>
            </a:r>
          </a:p>
          <a:p>
            <a:pPr defTabSz="918789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</a:t>
            </a:r>
            <a:r>
              <a:rPr lang="en-GB" baseline="0" dirty="0" smtClean="0"/>
              <a:t>Exercise </a:t>
            </a:r>
            <a:r>
              <a:rPr lang="en-GB" baseline="0" dirty="0" smtClean="0"/>
              <a:t>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="1" dirty="0" smtClean="0"/>
              <a:t>Exercise 5.1 </a:t>
            </a:r>
            <a:r>
              <a:rPr lang="en-GB" b="1" dirty="0" smtClean="0"/>
              <a:t>p24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</a:t>
            </a:r>
            <a:r>
              <a:rPr lang="en-GB" b="1" baseline="0" dirty="0" smtClean="0"/>
              <a:t> 5.2 </a:t>
            </a:r>
            <a:r>
              <a:rPr lang="en-GB" b="1" baseline="0" dirty="0" smtClean="0"/>
              <a:t>p27</a:t>
            </a:r>
            <a:endParaRPr lang="en-GB" b="1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b="1" dirty="0" smtClean="0"/>
              <a:t>Exercise 6.1 </a:t>
            </a:r>
            <a:r>
              <a:rPr lang="en-GB" b="1" dirty="0" smtClean="0"/>
              <a:t>p.30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="1" baseline="0" dirty="0" smtClean="0"/>
              <a:t>Exercise </a:t>
            </a:r>
            <a:r>
              <a:rPr lang="en-GB" b="1" baseline="0" dirty="0" smtClean="0"/>
              <a:t>6.2, p30 </a:t>
            </a:r>
            <a:r>
              <a:rPr lang="en-GB" baseline="0" dirty="0" smtClean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</a:t>
            </a:r>
            <a:r>
              <a:rPr lang="en-GB" baseline="0" dirty="0" smtClean="0"/>
              <a:t>0</a:t>
            </a:r>
          </a:p>
          <a:p>
            <a:r>
              <a:rPr lang="en-GB" baseline="0" dirty="0" smtClean="0"/>
              <a:t>&amp; on arrays</a:t>
            </a:r>
          </a:p>
          <a:p>
            <a:r>
              <a:rPr lang="en-GB" baseline="0" dirty="0" smtClean="0"/>
              <a:t>&amp;&amp; only on scalars and short circuits</a:t>
            </a:r>
            <a:endParaRPr lang="en-GB" baseline="0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789">
              <a:defRPr/>
            </a:pPr>
            <a:r>
              <a:rPr lang="en-GB" b="1" baseline="0" dirty="0" smtClean="0"/>
              <a:t>Exercise 8.1 </a:t>
            </a:r>
            <a:r>
              <a:rPr lang="en-GB" b="1" baseline="0" dirty="0" smtClean="0"/>
              <a:t>p35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6863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538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</a:t>
            </a:r>
            <a:r>
              <a:rPr lang="en-GB" baseline="0" dirty="0" smtClean="0"/>
              <a:t>style</a:t>
            </a:r>
          </a:p>
          <a:p>
            <a:r>
              <a:rPr lang="en-GB" baseline="0" dirty="0" err="1" smtClean="0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baseline="0" dirty="0" err="1" smtClean="0"/>
              <a:t>AgeIfElse.m</a:t>
            </a:r>
            <a:endParaRPr lang="en-GB" baseline="0" dirty="0" smtClean="0"/>
          </a:p>
          <a:p>
            <a:pPr defTabSz="918789">
              <a:defRPr/>
            </a:pPr>
            <a:r>
              <a:rPr lang="en-GB" b="1" baseline="0" dirty="0" smtClean="0"/>
              <a:t>Exercise </a:t>
            </a:r>
            <a:r>
              <a:rPr lang="en-GB" b="1" baseline="0" dirty="0" smtClean="0"/>
              <a:t>8.2 </a:t>
            </a:r>
            <a:r>
              <a:rPr lang="en-GB" b="1" baseline="0" dirty="0" smtClean="0"/>
              <a:t>p36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="1" baseline="0" dirty="0" smtClean="0"/>
              <a:t>Exercise </a:t>
            </a:r>
            <a:r>
              <a:rPr lang="en-GB" b="1" baseline="0" dirty="0" smtClean="0"/>
              <a:t>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789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9.1 </a:t>
            </a:r>
            <a:r>
              <a:rPr lang="en-GB" b="1" dirty="0" smtClean="0"/>
              <a:t>p38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789">
              <a:defRPr/>
            </a:pPr>
            <a:r>
              <a:rPr lang="en-GB" b="1" dirty="0" smtClean="0"/>
              <a:t>Exercise 9.2 </a:t>
            </a:r>
            <a:r>
              <a:rPr lang="en-GB" b="1" dirty="0" smtClean="0"/>
              <a:t>p39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789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="1" baseline="0" dirty="0" smtClean="0"/>
              <a:t>Exercise 10.1 </a:t>
            </a:r>
            <a:r>
              <a:rPr lang="en-GB" b="1" baseline="0" dirty="0" smtClean="0"/>
              <a:t>p40</a:t>
            </a:r>
            <a:endParaRPr lang="en-GB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="1" baseline="0" dirty="0" smtClean="0"/>
              <a:t>Exercise 10.2  </a:t>
            </a:r>
            <a:r>
              <a:rPr lang="en-GB" b="1" baseline="0" dirty="0" smtClean="0"/>
              <a:t>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(1:3, : )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 smtClean="0"/>
              <a:t>Exercise 11.1 page </a:t>
            </a:r>
            <a:r>
              <a:rPr lang="en-GB" b="1" baseline="0" dirty="0" smtClean="0"/>
              <a:t>45</a:t>
            </a:r>
            <a:endParaRPr lang="en-GB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789">
              <a:defRPr/>
            </a:pPr>
            <a:endParaRPr lang="en-GB" baseline="0" dirty="0" smtClean="0"/>
          </a:p>
          <a:p>
            <a:pPr defTabSz="918789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789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</a:t>
            </a:r>
            <a:r>
              <a:rPr lang="en-GB" baseline="0" dirty="0" smtClean="0"/>
              <a:t>demonstrate</a:t>
            </a:r>
          </a:p>
          <a:p>
            <a:r>
              <a:rPr lang="en-GB" b="1" baseline="0" dirty="0" smtClean="0"/>
              <a:t>Exercise 12.1, p48</a:t>
            </a:r>
            <a:endParaRPr lang="en-GB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6863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03/12/2019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products/curvefitting.html" TargetMode="External"/><Relationship Id="rId3" Type="http://schemas.openxmlformats.org/officeDocument/2006/relationships/hyperlink" Target="https://uk.mathworks.com/products/image.html" TargetMode="External"/><Relationship Id="rId7" Type="http://schemas.openxmlformats.org/officeDocument/2006/relationships/hyperlink" Target="https://uk.mathworks.com/help/control/index.html" TargetMode="External"/><Relationship Id="rId2" Type="http://schemas.openxmlformats.org/officeDocument/2006/relationships/hyperlink" Target="https://uk.mathworks.com/products/signa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daq.html" TargetMode="External"/><Relationship Id="rId5" Type="http://schemas.openxmlformats.org/officeDocument/2006/relationships/hyperlink" Target="https://uk.mathworks.com/products/symbolic.html" TargetMode="External"/><Relationship Id="rId4" Type="http://schemas.openxmlformats.org/officeDocument/2006/relationships/hyperlink" Target="https://uk.mathworks.com/products/optimization.html" TargetMode="External"/><Relationship Id="rId9" Type="http://schemas.openxmlformats.org/officeDocument/2006/relationships/hyperlink" Target="https://uk.mathworks.com/products/statistics.html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</a:t>
            </a:r>
            <a:r>
              <a:rPr lang="en-GB" sz="2400" dirty="0" smtClean="0"/>
              <a:t>vectors </a:t>
            </a:r>
            <a:r>
              <a:rPr lang="en-GB" sz="2400" dirty="0"/>
              <a:t>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‘Here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are some characters’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 smtClean="0"/>
              <a:t>String Scalars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Used to store a group of characters as 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cs typeface="Courier New" panose="02070309020205020404" pitchFamily="49" charset="0"/>
              </a:rPr>
              <a:t>type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3x1 </a:t>
            </a:r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</a:t>
            </a:r>
            <a:r>
              <a:rPr lang="en-GB" sz="2000" dirty="0" smtClean="0">
                <a:cs typeface="Courier New" panose="02070309020205020404" pitchFamily="49" charset="0"/>
              </a:rPr>
              <a:t>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</a:t>
            </a:r>
            <a:r>
              <a:rPr lang="en-GB" sz="2000" dirty="0" smtClean="0">
                <a:cs typeface="Courier New" panose="02070309020205020404" pitchFamily="49" charset="0"/>
              </a:rPr>
              <a:t>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‘3’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Indexing String Scalars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</a:t>
            </a:r>
            <a:r>
              <a:rPr lang="en-GB" dirty="0" smtClean="0">
                <a:cs typeface="Courier New" pitchFamily="49" charset="0"/>
              </a:rPr>
              <a:t>index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(</a:t>
            </a:r>
            <a:r>
              <a:rPr lang="en-GB" dirty="0"/>
              <a:t>1, 3) and (2, 4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b="1" dirty="0" smtClean="0"/>
              <a:t>start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09/12/2019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Then normal </a:t>
            </a:r>
            <a:r>
              <a:rPr lang="en-GB" sz="2400" dirty="0"/>
              <a:t>indexing for the data type: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metadata is contained in </a:t>
            </a:r>
            <a:r>
              <a:rPr lang="en-GB" sz="2400" dirty="0" err="1" smtClean="0"/>
              <a:t>table.Properties</a:t>
            </a:r>
            <a:r>
              <a:rPr lang="en-GB" sz="24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09/12/2019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7859</TotalTime>
  <Words>7357</Words>
  <Application>Microsoft Office PowerPoint</Application>
  <PresentationFormat>On-screen Show (4:3)</PresentationFormat>
  <Paragraphs>1810</Paragraphs>
  <Slides>101</Slides>
  <Notes>99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</cp:lastModifiedBy>
  <cp:revision>466</cp:revision>
  <cp:lastPrinted>2018-11-28T12:36:41Z</cp:lastPrinted>
  <dcterms:created xsi:type="dcterms:W3CDTF">2013-01-18T17:10:53Z</dcterms:created>
  <dcterms:modified xsi:type="dcterms:W3CDTF">2019-12-03T10:55:03Z</dcterms:modified>
</cp:coreProperties>
</file>