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3"/>
  </p:notesMasterIdLst>
  <p:handoutMasterIdLst>
    <p:handoutMasterId r:id="rId114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5" r:id="rId75"/>
    <p:sldId id="751" r:id="rId76"/>
    <p:sldId id="378" r:id="rId77"/>
    <p:sldId id="295" r:id="rId78"/>
    <p:sldId id="370" r:id="rId79"/>
    <p:sldId id="388" r:id="rId80"/>
    <p:sldId id="296" r:id="rId81"/>
    <p:sldId id="371" r:id="rId82"/>
    <p:sldId id="297" r:id="rId83"/>
    <p:sldId id="372" r:id="rId84"/>
    <p:sldId id="405" r:id="rId85"/>
    <p:sldId id="298" r:id="rId86"/>
    <p:sldId id="406" r:id="rId87"/>
    <p:sldId id="299" r:id="rId88"/>
    <p:sldId id="352" r:id="rId89"/>
    <p:sldId id="359" r:id="rId90"/>
    <p:sldId id="339" r:id="rId91"/>
    <p:sldId id="340" r:id="rId92"/>
    <p:sldId id="343" r:id="rId93"/>
    <p:sldId id="344" r:id="rId94"/>
    <p:sldId id="353" r:id="rId95"/>
    <p:sldId id="345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421" r:id="rId107"/>
    <p:sldId id="752" r:id="rId108"/>
    <p:sldId id="416" r:id="rId109"/>
    <p:sldId id="335" r:id="rId110"/>
    <p:sldId id="754" r:id="rId111"/>
    <p:sldId id="753" r:id="rId112"/>
  </p:sldIdLst>
  <p:sldSz cx="9144000" cy="6858000" type="screen4x3"/>
  <p:notesSz cx="9940925" cy="6808788"/>
  <p:custDataLst>
    <p:tags r:id="rId1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17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</a:t>
            </a:r>
            <a:r>
              <a:rPr lang="en-GB" b="1" baseline="0"/>
              <a:t>, p52</a:t>
            </a:r>
            <a:endParaRPr lang="en-GB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12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Copy .m script text and create new live script with text.</a:t>
            </a:r>
          </a:p>
          <a:p>
            <a:r>
              <a:rPr lang="en-GB" baseline="0" dirty="0"/>
              <a:t>Show different display options. </a:t>
            </a:r>
          </a:p>
          <a:p>
            <a:r>
              <a:rPr lang="en-GB" baseline="0" dirty="0"/>
              <a:t>Right click to </a:t>
            </a:r>
            <a:r>
              <a:rPr lang="en-GB" baseline="0"/>
              <a:t>get clear output options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210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linesurveys.jisc.ac.uk/s/nottingham/researcher-academy-course-evaluation-survey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https://moodle.nottingham.ac.uk/course/view.php?id=150816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6E21CDB-432F-1DF8-ED8A-7167B527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77919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really value your feedback, which you can provide by completing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9B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this short survey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 date as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21/01/2025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Course code as 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0263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GSTML1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E8D20832-2948-1FC0-9BCE-03CC455A8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2594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47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48DF8-EDED-81C1-B9D3-09FEF7E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8136-D793-5950-A500-88B5507B806A}"/>
              </a:ext>
            </a:extLst>
          </p:cNvPr>
          <p:cNvSpPr txBox="1"/>
          <p:nvPr/>
        </p:nvSpPr>
        <p:spPr>
          <a:xfrm>
            <a:off x="1259632" y="1412776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Further MATLAB Programming for Engineers – Make Your Code Efficient and Robust </a:t>
            </a:r>
          </a:p>
          <a:p>
            <a:endParaRPr lang="en-GB" sz="4000" dirty="0"/>
          </a:p>
          <a:p>
            <a:r>
              <a:rPr lang="en-GB" sz="4000" dirty="0"/>
              <a:t>6</a:t>
            </a:r>
            <a:r>
              <a:rPr lang="en-GB" sz="4000" baseline="30000" dirty="0"/>
              <a:t>th</a:t>
            </a:r>
            <a:r>
              <a:rPr lang="en-GB" sz="4000" dirty="0"/>
              <a:t> and 7</a:t>
            </a:r>
            <a:r>
              <a:rPr lang="en-GB" sz="4000" baseline="30000" dirty="0"/>
              <a:t>th</a:t>
            </a:r>
            <a:r>
              <a:rPr lang="en-GB" sz="4000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3172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6" y="3210485"/>
            <a:ext cx="6820140" cy="3328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40D25-1721-6D96-0C25-229A79D24072}"/>
              </a:ext>
            </a:extLst>
          </p:cNvPr>
          <p:cNvCxnSpPr>
            <a:cxnSpLocks/>
          </p:cNvCxnSpPr>
          <p:nvPr/>
        </p:nvCxnSpPr>
        <p:spPr>
          <a:xfrm flipH="1">
            <a:off x="7308304" y="4221088"/>
            <a:ext cx="311696" cy="1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64C957-23E2-58F5-3DEB-56A8825325EA}"/>
              </a:ext>
            </a:extLst>
          </p:cNvPr>
          <p:cNvSpPr txBox="1"/>
          <p:nvPr/>
        </p:nvSpPr>
        <p:spPr>
          <a:xfrm>
            <a:off x="7668344" y="391872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how output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AF52-4FA0-DF53-981A-9668FA8C2CA1}"/>
              </a:ext>
            </a:extLst>
          </p:cNvPr>
          <p:cNvSpPr txBox="1"/>
          <p:nvPr/>
        </p:nvSpPr>
        <p:spPr>
          <a:xfrm>
            <a:off x="535440" y="1295307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>
                <a:latin typeface="Consolas" panose="020B0609020204030204" pitchFamily="49" charset="0"/>
                <a:cs typeface="Courier New" pitchFamily="49" charset="0"/>
              </a:rPr>
              <a:t>&gt;&gt; abs(a) &lt; 1e-8  % Choose appropriate tolerance</a:t>
            </a:r>
          </a:p>
          <a:p>
            <a:endParaRPr lang="en-GB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ans</a:t>
            </a:r>
            <a:r>
              <a:rPr lang="en-GB" dirty="0">
                <a:latin typeface="Consolas" panose="020B0609020204030204" pitchFamily="49" charset="0"/>
              </a:rPr>
              <a:t> =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u="sng" dirty="0">
                <a:latin typeface="Consolas" panose="020B0609020204030204" pitchFamily="49" charset="0"/>
              </a:rPr>
              <a:t>logical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389D-0617-818C-8D33-F72024187940}"/>
              </a:ext>
            </a:extLst>
          </p:cNvPr>
          <p:cNvSpPr txBox="1"/>
          <p:nvPr/>
        </p:nvSpPr>
        <p:spPr>
          <a:xfrm>
            <a:off x="6052039" y="5962755"/>
            <a:ext cx="31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FloatingPoints.m</a:t>
            </a:r>
            <a:r>
              <a:rPr lang="en-GB" dirty="0"/>
              <a:t> (Cells 1&amp;2)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8E5B-FAE7-C9E2-FD54-21719AD0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Comparisons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A8C0E-2BB7-64E1-F8DB-A95A66B0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0A896-529D-49D4-0BF4-0C5BFE605F24}"/>
              </a:ext>
            </a:extLst>
          </p:cNvPr>
          <p:cNvSpPr txBox="1"/>
          <p:nvPr/>
        </p:nvSpPr>
        <p:spPr>
          <a:xfrm>
            <a:off x="401580" y="1828731"/>
            <a:ext cx="7917924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Comparison of floats or doubles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Small differences resulting from floating point arithmetic may cause errors when checking for equality.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 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9.999999999999998e-01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if ( A == 1)   % will be false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Tol = 1e-6;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abs( A – 1.0 ) &lt; Tol   % will return true</a:t>
            </a:r>
            <a:endParaRPr lang="en-GB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B14FE-E8BE-F7E7-8101-84F90C754D49}"/>
              </a:ext>
            </a:extLst>
          </p:cNvPr>
          <p:cNvSpPr txBox="1"/>
          <p:nvPr/>
        </p:nvSpPr>
        <p:spPr>
          <a:xfrm>
            <a:off x="6208354" y="5624512"/>
            <a:ext cx="2351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350" dirty="0" err="1">
                <a:solidFill>
                  <a:srgbClr val="000000"/>
                </a:solidFill>
                <a:latin typeface="Arial" panose="020B0604020202020204"/>
              </a:rPr>
              <a:t>FloatingPoints.m</a:t>
            </a: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 (Cells 3&amp;4)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FC2253-2194-1247-C300-1E4D3D732E27}"/>
              </a:ext>
            </a:extLst>
          </p:cNvPr>
          <p:cNvCxnSpPr>
            <a:cxnSpLocks/>
          </p:cNvCxnSpPr>
          <p:nvPr/>
        </p:nvCxnSpPr>
        <p:spPr>
          <a:xfrm flipH="1">
            <a:off x="3207775" y="2914650"/>
            <a:ext cx="1216742" cy="154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FC56B-2435-39F1-2BF5-0C1C6C3A28A9}"/>
              </a:ext>
            </a:extLst>
          </p:cNvPr>
          <p:cNvSpPr txBox="1"/>
          <p:nvPr/>
        </p:nvSpPr>
        <p:spPr>
          <a:xfrm>
            <a:off x="4513006" y="2759792"/>
            <a:ext cx="19762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value should be 1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CC0B3-F20A-2B40-E7C9-7C0A5EA92B99}"/>
              </a:ext>
            </a:extLst>
          </p:cNvPr>
          <p:cNvCxnSpPr>
            <a:cxnSpLocks/>
          </p:cNvCxnSpPr>
          <p:nvPr/>
        </p:nvCxnSpPr>
        <p:spPr>
          <a:xfrm flipH="1" flipV="1">
            <a:off x="1305233" y="4396863"/>
            <a:ext cx="936522" cy="47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AD2F4-6852-1360-6483-83752A528BC4}"/>
              </a:ext>
            </a:extLst>
          </p:cNvPr>
          <p:cNvSpPr txBox="1"/>
          <p:nvPr/>
        </p:nvSpPr>
        <p:spPr>
          <a:xfrm>
            <a:off x="2359742" y="4802444"/>
            <a:ext cx="3384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Calculate the difference between the actual value and the one being tested for</a:t>
            </a:r>
          </a:p>
        </p:txBody>
      </p:sp>
    </p:spTree>
    <p:extLst>
      <p:ext uri="{BB962C8B-B14F-4D97-AF65-F5344CB8AC3E}">
        <p14:creationId xmlns:p14="http://schemas.microsoft.com/office/powerpoint/2010/main" val="1441265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4.13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9541</TotalTime>
  <Words>10238</Words>
  <Application>Microsoft Office PowerPoint</Application>
  <PresentationFormat>On-screen Show (4:3)</PresentationFormat>
  <Paragraphs>1903</Paragraphs>
  <Slides>110</Slides>
  <Notes>105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Cambria Math</vt:lpstr>
      <vt:lpstr>Consolas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Comparisons (2)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PowerPoint Presentation</vt:lpstr>
      <vt:lpstr>Before you leave, please complete the online course evaluation</vt:lpstr>
      <vt:lpstr>Toolboxes</vt:lpstr>
      <vt:lpstr>More to Explore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502</cp:revision>
  <cp:lastPrinted>2022-02-24T12:47:42Z</cp:lastPrinted>
  <dcterms:created xsi:type="dcterms:W3CDTF">2013-01-18T17:10:53Z</dcterms:created>
  <dcterms:modified xsi:type="dcterms:W3CDTF">2025-04-17T09:21:36Z</dcterms:modified>
</cp:coreProperties>
</file>