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2"/>
  </p:notesMasterIdLst>
  <p:handoutMasterIdLst>
    <p:handoutMasterId r:id="rId113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751" r:id="rId75"/>
    <p:sldId id="378" r:id="rId76"/>
    <p:sldId id="295" r:id="rId77"/>
    <p:sldId id="370" r:id="rId78"/>
    <p:sldId id="388" r:id="rId79"/>
    <p:sldId id="296" r:id="rId80"/>
    <p:sldId id="371" r:id="rId81"/>
    <p:sldId id="297" r:id="rId82"/>
    <p:sldId id="372" r:id="rId83"/>
    <p:sldId id="405" r:id="rId84"/>
    <p:sldId id="298" r:id="rId85"/>
    <p:sldId id="406" r:id="rId86"/>
    <p:sldId id="299" r:id="rId87"/>
    <p:sldId id="352" r:id="rId88"/>
    <p:sldId id="359" r:id="rId89"/>
    <p:sldId id="339" r:id="rId90"/>
    <p:sldId id="340" r:id="rId91"/>
    <p:sldId id="343" r:id="rId92"/>
    <p:sldId id="344" r:id="rId93"/>
    <p:sldId id="353" r:id="rId94"/>
    <p:sldId id="345" r:id="rId95"/>
    <p:sldId id="421" r:id="rId96"/>
    <p:sldId id="379" r:id="rId97"/>
    <p:sldId id="409" r:id="rId98"/>
    <p:sldId id="410" r:id="rId99"/>
    <p:sldId id="411" r:id="rId100"/>
    <p:sldId id="412" r:id="rId101"/>
    <p:sldId id="415" r:id="rId102"/>
    <p:sldId id="413" r:id="rId103"/>
    <p:sldId id="414" r:id="rId104"/>
    <p:sldId id="407" r:id="rId105"/>
    <p:sldId id="300" r:id="rId106"/>
    <p:sldId id="752" r:id="rId107"/>
    <p:sldId id="416" r:id="rId108"/>
    <p:sldId id="335" r:id="rId109"/>
    <p:sldId id="754" r:id="rId110"/>
    <p:sldId id="753" r:id="rId111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24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</a:t>
            </a:r>
            <a:r>
              <a:rPr lang="en-GB" b="1" baseline="0"/>
              <a:t>, p52</a:t>
            </a:r>
            <a:endParaRPr lang="en-GB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12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Copy .m script text and create new live script with text.</a:t>
            </a:r>
          </a:p>
          <a:p>
            <a:r>
              <a:rPr lang="en-GB" baseline="0" dirty="0"/>
              <a:t>Show different display options. </a:t>
            </a:r>
          </a:p>
          <a:p>
            <a:r>
              <a:rPr lang="en-GB" baseline="0" dirty="0"/>
              <a:t>Right click to </a:t>
            </a:r>
            <a:r>
              <a:rPr lang="en-GB" baseline="0"/>
              <a:t>get clear output options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nottingham.ac.uk/course/view.php?id=1468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linesurveys.jisc.ac.uk/s/nottingham/researcher-academy-course-evaluation-survey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61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https://moodle.nottingham.ac.uk/course/view.php?id=146850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47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48DF8-EDED-81C1-B9D3-09FEF7E5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8136-D793-5950-A500-88B5507B806A}"/>
              </a:ext>
            </a:extLst>
          </p:cNvPr>
          <p:cNvSpPr txBox="1"/>
          <p:nvPr/>
        </p:nvSpPr>
        <p:spPr>
          <a:xfrm>
            <a:off x="1259632" y="1412776"/>
            <a:ext cx="6912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Further MATLAB Programming for Engineers – Make Your Code Efficient and Robust </a:t>
            </a:r>
          </a:p>
          <a:p>
            <a:endParaRPr lang="en-GB" sz="4000" dirty="0"/>
          </a:p>
          <a:p>
            <a:r>
              <a:rPr lang="en-GB" sz="4000" dirty="0"/>
              <a:t>6</a:t>
            </a:r>
            <a:r>
              <a:rPr lang="en-GB" sz="4000" baseline="30000" dirty="0"/>
              <a:t>th</a:t>
            </a:r>
            <a:r>
              <a:rPr lang="en-GB" sz="4000" dirty="0"/>
              <a:t> and 7</a:t>
            </a:r>
            <a:r>
              <a:rPr lang="en-GB" sz="4000" baseline="30000" dirty="0"/>
              <a:t>th</a:t>
            </a:r>
            <a:r>
              <a:rPr lang="en-GB" sz="4000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317270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A6C6-1A6D-8E15-41BD-D51E9FD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BBDED-C3E1-67B6-2A0F-993CB44FF099}"/>
              </a:ext>
            </a:extLst>
          </p:cNvPr>
          <p:cNvSpPr txBox="1"/>
          <p:nvPr/>
        </p:nvSpPr>
        <p:spPr>
          <a:xfrm>
            <a:off x="845840" y="1010350"/>
            <a:ext cx="7452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Research Software Network Team</a:t>
            </a:r>
          </a:p>
          <a:p>
            <a:endParaRPr lang="en-GB" sz="4000" dirty="0"/>
          </a:p>
          <a:p>
            <a:r>
              <a:rPr lang="en-GB" sz="3200" dirty="0"/>
              <a:t>Community of researchers from across the university who write code as part of their research.</a:t>
            </a:r>
          </a:p>
          <a:p>
            <a:endParaRPr lang="en-GB" sz="3200" dirty="0"/>
          </a:p>
          <a:p>
            <a:r>
              <a:rPr lang="en-GB" sz="3200" dirty="0"/>
              <a:t>Either search for Team and join or drop Louise a line to be added</a:t>
            </a:r>
            <a:endParaRPr lang="en-GB" sz="40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7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6" y="3210485"/>
            <a:ext cx="6820140" cy="33284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40D25-1721-6D96-0C25-229A79D24072}"/>
              </a:ext>
            </a:extLst>
          </p:cNvPr>
          <p:cNvCxnSpPr>
            <a:cxnSpLocks/>
          </p:cNvCxnSpPr>
          <p:nvPr/>
        </p:nvCxnSpPr>
        <p:spPr>
          <a:xfrm flipH="1">
            <a:off x="7308304" y="4221088"/>
            <a:ext cx="311696" cy="1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64C957-23E2-58F5-3DEB-56A8825325EA}"/>
              </a:ext>
            </a:extLst>
          </p:cNvPr>
          <p:cNvSpPr txBox="1"/>
          <p:nvPr/>
        </p:nvSpPr>
        <p:spPr>
          <a:xfrm>
            <a:off x="7668344" y="391872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how output is displayed</a:t>
            </a:r>
          </a:p>
        </p:txBody>
      </p:sp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916833"/>
            <a:ext cx="244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Property Inspector: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Open Property Inspector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‘inspect’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12-B579-47E4-A9EE-68CAA63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Numbers</a:t>
            </a:r>
          </a:p>
        </p:txBody>
      </p:sp>
      <p:pic>
        <p:nvPicPr>
          <p:cNvPr id="5" name="Picture 4" descr="Screenshot from floating point converter webpage">
            <a:extLst>
              <a:ext uri="{FF2B5EF4-FFF2-40B4-BE49-F238E27FC236}">
                <a16:creationId xmlns:a16="http://schemas.microsoft.com/office/drawing/2014/main" id="{1C4BFC06-EBAE-4F30-84E6-B513FC0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" y="2147071"/>
            <a:ext cx="8685755" cy="229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2CC5D-5154-4D8A-89E5-5775A453643C}"/>
              </a:ext>
            </a:extLst>
          </p:cNvPr>
          <p:cNvSpPr txBox="1"/>
          <p:nvPr/>
        </p:nvSpPr>
        <p:spPr>
          <a:xfrm>
            <a:off x="572262" y="4965060"/>
            <a:ext cx="60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https://www.h-schmidt.net/FloatConverter/IEEE754.html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5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6E21CDB-432F-1DF8-ED8A-7167B527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12776"/>
            <a:ext cx="77919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9B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this short survey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Course date as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21/05/2024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Course code as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GSTML1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790BB-8852-441B-04AC-2F3866A3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07" y="3356992"/>
            <a:ext cx="2016224" cy="19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9351</TotalTime>
  <Words>10169</Words>
  <Application>Microsoft Office PowerPoint</Application>
  <PresentationFormat>On-screen Show (4:3)</PresentationFormat>
  <Paragraphs>1885</Paragraphs>
  <Slides>109</Slides>
  <Notes>104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Floating Point Numbers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Calling Functions</vt:lpstr>
      <vt:lpstr>Functions</vt:lpstr>
      <vt:lpstr>Functions and Arrays</vt:lpstr>
      <vt:lpstr>Subfunctions</vt:lpstr>
      <vt:lpstr>Anonymous Functions</vt:lpstr>
      <vt:lpstr>Function Functions</vt:lpstr>
      <vt:lpstr>Persistent variables</vt:lpstr>
      <vt:lpstr>PowerPoint Presentation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499</cp:revision>
  <cp:lastPrinted>2022-02-24T12:47:42Z</cp:lastPrinted>
  <dcterms:created xsi:type="dcterms:W3CDTF">2013-01-18T17:10:53Z</dcterms:created>
  <dcterms:modified xsi:type="dcterms:W3CDTF">2024-05-20T16:22:08Z</dcterms:modified>
</cp:coreProperties>
</file>