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45"/>
  </p:notesMasterIdLst>
  <p:sldIdLst>
    <p:sldId id="257" r:id="rId4"/>
    <p:sldId id="414" r:id="rId5"/>
    <p:sldId id="272" r:id="rId6"/>
    <p:sldId id="273" r:id="rId7"/>
    <p:sldId id="271" r:id="rId8"/>
    <p:sldId id="259" r:id="rId9"/>
    <p:sldId id="275" r:id="rId10"/>
    <p:sldId id="276" r:id="rId11"/>
    <p:sldId id="409" r:id="rId12"/>
    <p:sldId id="410" r:id="rId13"/>
    <p:sldId id="277" r:id="rId14"/>
    <p:sldId id="278" r:id="rId15"/>
    <p:sldId id="349" r:id="rId16"/>
    <p:sldId id="350" r:id="rId17"/>
    <p:sldId id="351" r:id="rId18"/>
    <p:sldId id="411" r:id="rId19"/>
    <p:sldId id="412" r:id="rId20"/>
    <p:sldId id="300" r:id="rId21"/>
    <p:sldId id="346" r:id="rId22"/>
    <p:sldId id="347" r:id="rId23"/>
    <p:sldId id="417" r:id="rId24"/>
    <p:sldId id="260" r:id="rId25"/>
    <p:sldId id="261" r:id="rId26"/>
    <p:sldId id="262" r:id="rId27"/>
    <p:sldId id="413" r:id="rId28"/>
    <p:sldId id="263" r:id="rId29"/>
    <p:sldId id="274" r:id="rId30"/>
    <p:sldId id="264" r:id="rId31"/>
    <p:sldId id="265" r:id="rId32"/>
    <p:sldId id="282" r:id="rId33"/>
    <p:sldId id="418" r:id="rId34"/>
    <p:sldId id="419" r:id="rId35"/>
    <p:sldId id="420" r:id="rId36"/>
    <p:sldId id="421" r:id="rId37"/>
    <p:sldId id="283" r:id="rId38"/>
    <p:sldId id="284" r:id="rId39"/>
    <p:sldId id="266" r:id="rId40"/>
    <p:sldId id="267" r:id="rId41"/>
    <p:sldId id="268" r:id="rId42"/>
    <p:sldId id="270" r:id="rId43"/>
    <p:sldId id="4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awrey.medium.com/unit-tests-ui-tests-integration-tests-end-to-end-tests-c0d98e0218a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k.mathworks.com/help/matlab/matlab_prog/use-git-in-matlab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3. Test and Verification of MATLAB Code</a:t>
            </a:r>
          </a:p>
          <a:p>
            <a:pPr algn="l"/>
            <a:r>
              <a:rPr lang="en-GB" dirty="0"/>
              <a:t>Day 2 pm:	4. Debugging and 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4664748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92-26BA-C99F-E8BA-840A9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BE1A-2466-3F24-2684-11CE2A0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3A8A9B7C-999C-A7A8-4CB2-B3C7D2DD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2" y="1768839"/>
            <a:ext cx="3971499" cy="397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1BCB-D72E-F6D9-DAB5-FF70E2770653}"/>
              </a:ext>
            </a:extLst>
          </p:cNvPr>
          <p:cNvSpPr txBox="1"/>
          <p:nvPr/>
        </p:nvSpPr>
        <p:spPr>
          <a:xfrm>
            <a:off x="609600" y="1768839"/>
            <a:ext cx="577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do you test your code?</a:t>
            </a:r>
          </a:p>
          <a:p>
            <a:endParaRPr lang="en-GB" sz="3600" dirty="0"/>
          </a:p>
          <a:p>
            <a:r>
              <a:rPr lang="en-GB" sz="3600" dirty="0"/>
              <a:t>How do you know it gives the right answers?</a:t>
            </a:r>
          </a:p>
          <a:p>
            <a:endParaRPr lang="en-GB" sz="3600" dirty="0"/>
          </a:p>
          <a:p>
            <a:r>
              <a:rPr lang="en-GB" sz="3600" dirty="0"/>
              <a:t>Add your ideas to the </a:t>
            </a:r>
            <a:r>
              <a:rPr lang="en-GB" sz="3600" dirty="0" err="1"/>
              <a:t>padlet</a:t>
            </a:r>
            <a:r>
              <a:rPr lang="en-GB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C30-381B-D32C-34A6-349302CE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levels of 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D4DCD-83EC-E39D-9422-978C74F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CB85-0614-83C5-0393-D05D5A59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662597"/>
            <a:ext cx="6020640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7FAD-070A-ABCE-2A19-218796418839}"/>
              </a:ext>
            </a:extLst>
          </p:cNvPr>
          <p:cNvSpPr txBox="1"/>
          <p:nvPr/>
        </p:nvSpPr>
        <p:spPr>
          <a:xfrm>
            <a:off x="539086" y="6301761"/>
            <a:ext cx="111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source: Lawrence Tan </a:t>
            </a:r>
            <a:r>
              <a:rPr lang="en-GB" dirty="0">
                <a:hlinkClick r:id="rId3"/>
              </a:rPr>
              <a:t>“Unit Tests, UI Tests, Integration Tests &amp; End-To-End Tests”</a:t>
            </a:r>
            <a:r>
              <a:rPr lang="en-GB" dirty="0"/>
              <a:t> </a:t>
            </a:r>
            <a:r>
              <a:rPr lang="en-GB" i="1" dirty="0"/>
              <a:t>Medium, </a:t>
            </a:r>
            <a:r>
              <a:rPr lang="en-GB" dirty="0"/>
              <a:t>September 19, 2019</a:t>
            </a:r>
          </a:p>
        </p:txBody>
      </p:sp>
    </p:spTree>
    <p:extLst>
      <p:ext uri="{BB962C8B-B14F-4D97-AF65-F5344CB8AC3E}">
        <p14:creationId xmlns:p14="http://schemas.microsoft.com/office/powerpoint/2010/main" val="134988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2505-E502-A4E2-76D4-D4B433C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200-8AFE-8838-E7EF-A71E9872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AD4A-E738-F34F-DA2B-D5AB1D678134}"/>
              </a:ext>
            </a:extLst>
          </p:cNvPr>
          <p:cNvSpPr txBox="1"/>
          <p:nvPr/>
        </p:nvSpPr>
        <p:spPr>
          <a:xfrm>
            <a:off x="1132764" y="1787857"/>
            <a:ext cx="1067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individual code units in isolation from the rest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that each unit works as intended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Identify bugs early  in the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Makes it easier to refactor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Facilitates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May be manual or automated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Automation frameworks are used to perform multiple tests.</a:t>
            </a:r>
          </a:p>
        </p:txBody>
      </p:sp>
    </p:spTree>
    <p:extLst>
      <p:ext uri="{BB962C8B-B14F-4D97-AF65-F5344CB8AC3E}">
        <p14:creationId xmlns:p14="http://schemas.microsoft.com/office/powerpoint/2010/main" val="337894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004-8618-434B-98EE-DEF9BEC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would we test this function works correctly?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33C6C-3656-8F15-C6BD-1F9F5F3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7696-6390-20AC-022C-FE2786CB4472}"/>
              </a:ext>
            </a:extLst>
          </p:cNvPr>
          <p:cNvSpPr txBox="1"/>
          <p:nvPr/>
        </p:nvSpPr>
        <p:spPr>
          <a:xfrm>
            <a:off x="979795" y="1524261"/>
            <a:ext cx="102324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2800" b="0" i="0" dirty="0">
                <a:effectLst/>
                <a:latin typeface="Menlo"/>
              </a:rPr>
              <a:t>[distance] = </a:t>
            </a:r>
            <a:r>
              <a:rPr lang="en-GB" sz="2800" b="0" i="0" dirty="0" err="1">
                <a:effectLst/>
                <a:latin typeface="Menlo"/>
              </a:rPr>
              <a:t>DistBetweenPoints</a:t>
            </a:r>
            <a:r>
              <a:rPr lang="en-GB" sz="2800" b="0" i="0" dirty="0">
                <a:effectLst/>
                <a:latin typeface="Menlo"/>
              </a:rPr>
              <a:t>(p1x, p1y, p2x, p2y)</a:t>
            </a: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Function to calculate distance between 2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Input: x and y coordinates of two points - can be integer or floating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point. Can be vectors of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Output: The distance between the points</a:t>
            </a:r>
            <a:endParaRPr lang="en-GB" sz="2800" b="0" i="0" dirty="0">
              <a:effectLst/>
              <a:latin typeface="Menlo"/>
            </a:endParaRPr>
          </a:p>
          <a:p>
            <a:pPr lvl="1"/>
            <a:br>
              <a:rPr lang="en-GB" sz="2800" b="0" i="0" dirty="0">
                <a:effectLst/>
                <a:latin typeface="Menlo"/>
              </a:rPr>
            </a:br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GB" sz="2800" b="0" i="0" dirty="0">
                <a:effectLst/>
                <a:latin typeface="Menlo"/>
              </a:rPr>
              <a:t>( (p2x-p1x) == 0 &amp;&amp; (p2y-p1y) == 0)</a:t>
            </a:r>
          </a:p>
          <a:p>
            <a:pPr lvl="1"/>
            <a:r>
              <a:rPr lang="en-GB" sz="2800" b="0" i="0" dirty="0">
                <a:effectLst/>
                <a:latin typeface="Menlo"/>
              </a:rPr>
              <a:t>	error(</a:t>
            </a:r>
            <a:r>
              <a:rPr lang="en-GB" sz="2800" b="0" i="0" dirty="0">
                <a:solidFill>
                  <a:srgbClr val="A709F5"/>
                </a:solidFill>
                <a:effectLst/>
                <a:latin typeface="Menlo"/>
              </a:rPr>
              <a:t>"Single point"</a:t>
            </a:r>
            <a:r>
              <a:rPr lang="en-GB" sz="2800" b="0" i="0" dirty="0">
                <a:effectLst/>
                <a:latin typeface="Menlo"/>
              </a:rPr>
              <a:t>);</a:t>
            </a:r>
          </a:p>
          <a:p>
            <a:pPr lvl="1"/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  <a:p>
            <a:pPr lvl="1"/>
            <a:r>
              <a:rPr lang="en-GB" sz="2800" b="0" i="0" dirty="0">
                <a:effectLst/>
                <a:latin typeface="Menlo"/>
              </a:rPr>
              <a:t>distance = sqrt( (p2x -p1x).^2 + (p2y-p1y).^2);</a:t>
            </a:r>
          </a:p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3258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" y="1731144"/>
            <a:ext cx="10336456" cy="3960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1166018"/>
            <a:ext cx="92986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136522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87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11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2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5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48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66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5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62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08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44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708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86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427188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348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82674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51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72286" y="3241281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302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115097" y="3390639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72285" y="4167160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109620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81367" y="2171200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636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84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82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51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2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21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5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3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8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53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9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5457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05993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9512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4063" y="2585570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89712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79175" y="2252532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9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MATLAB Profiler with Flame Graph video</a:t>
            </a:r>
          </a:p>
        </p:txBody>
      </p:sp>
    </p:spTree>
    <p:extLst>
      <p:ext uri="{BB962C8B-B14F-4D97-AF65-F5344CB8AC3E}">
        <p14:creationId xmlns:p14="http://schemas.microsoft.com/office/powerpoint/2010/main" val="18825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1047819" y="5030810"/>
            <a:ext cx="102525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git in MATLAB: </a:t>
            </a:r>
          </a:p>
          <a:p>
            <a:r>
              <a:rPr lang="en-GB" sz="2400" dirty="0">
                <a:hlinkClick r:id="rId2"/>
              </a:rPr>
              <a:t>https://uk.mathworks.com/help/matlab/matlab_prog/use-git-in-matlab.html</a:t>
            </a:r>
            <a:endParaRPr lang="en-GB" sz="24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F07EB-A8E5-3B3E-B9B9-3A7EBA2F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9" y="2397612"/>
            <a:ext cx="10096362" cy="220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2234" y="2136002"/>
            <a:ext cx="20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e.g. 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82284" y="2536053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2898</Words>
  <Application>Microsoft Office PowerPoint</Application>
  <PresentationFormat>Widescreen</PresentationFormat>
  <Paragraphs>506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Menlo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Software Testing</vt:lpstr>
      <vt:lpstr>Different levels of software testing</vt:lpstr>
      <vt:lpstr>Unit Testing</vt:lpstr>
      <vt:lpstr>How would we test this function works correctly?</vt:lpstr>
      <vt:lpstr>Task Execution</vt:lpstr>
      <vt:lpstr>Main test function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58</cp:revision>
  <dcterms:created xsi:type="dcterms:W3CDTF">2017-05-08T10:15:42Z</dcterms:created>
  <dcterms:modified xsi:type="dcterms:W3CDTF">2023-06-05T13:06:51Z</dcterms:modified>
</cp:coreProperties>
</file>