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11" r:id="rId3"/>
  </p:sldMasterIdLst>
  <p:notesMasterIdLst>
    <p:notesMasterId r:id="rId63"/>
  </p:notesMasterIdLst>
  <p:sldIdLst>
    <p:sldId id="257" r:id="rId4"/>
    <p:sldId id="414" r:id="rId5"/>
    <p:sldId id="272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273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41" r:id="rId24"/>
    <p:sldId id="259" r:id="rId25"/>
    <p:sldId id="275" r:id="rId26"/>
    <p:sldId id="276" r:id="rId27"/>
    <p:sldId id="409" r:id="rId28"/>
    <p:sldId id="410" r:id="rId29"/>
    <p:sldId id="277" r:id="rId30"/>
    <p:sldId id="278" r:id="rId31"/>
    <p:sldId id="349" r:id="rId32"/>
    <p:sldId id="350" r:id="rId33"/>
    <p:sldId id="351" r:id="rId34"/>
    <p:sldId id="411" r:id="rId35"/>
    <p:sldId id="412" r:id="rId36"/>
    <p:sldId id="300" r:id="rId37"/>
    <p:sldId id="346" r:id="rId38"/>
    <p:sldId id="347" r:id="rId39"/>
    <p:sldId id="417" r:id="rId40"/>
    <p:sldId id="260" r:id="rId41"/>
    <p:sldId id="261" r:id="rId42"/>
    <p:sldId id="262" r:id="rId43"/>
    <p:sldId id="413" r:id="rId44"/>
    <p:sldId id="263" r:id="rId45"/>
    <p:sldId id="274" r:id="rId46"/>
    <p:sldId id="264" r:id="rId47"/>
    <p:sldId id="265" r:id="rId48"/>
    <p:sldId id="282" r:id="rId49"/>
    <p:sldId id="418" r:id="rId50"/>
    <p:sldId id="266" r:id="rId51"/>
    <p:sldId id="267" r:id="rId52"/>
    <p:sldId id="268" r:id="rId53"/>
    <p:sldId id="270" r:id="rId54"/>
    <p:sldId id="415" r:id="rId55"/>
    <p:sldId id="422" r:id="rId56"/>
    <p:sldId id="419" r:id="rId57"/>
    <p:sldId id="420" r:id="rId58"/>
    <p:sldId id="421" r:id="rId59"/>
    <p:sldId id="283" r:id="rId60"/>
    <p:sldId id="284" r:id="rId61"/>
    <p:sldId id="423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0AEAFE-45F1-4F78-BF24-2A99E964B86F}" v="52" dt="2024-06-03T11:23:11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e Brown (staff)" userId="de8b7712-bd89-438d-bea6-a54e5199a8bd" providerId="ADAL" clId="{6A0AEAFE-45F1-4F78-BF24-2A99E964B86F}"/>
    <pc:docChg chg="undo custSel addSld delSld modSld">
      <pc:chgData name="Louise Brown (staff)" userId="de8b7712-bd89-438d-bea6-a54e5199a8bd" providerId="ADAL" clId="{6A0AEAFE-45F1-4F78-BF24-2A99E964B86F}" dt="2024-06-03T11:23:16.217" v="354" actId="47"/>
      <pc:docMkLst>
        <pc:docMk/>
      </pc:docMkLst>
      <pc:sldChg chg="modSp mod">
        <pc:chgData name="Louise Brown (staff)" userId="de8b7712-bd89-438d-bea6-a54e5199a8bd" providerId="ADAL" clId="{6A0AEAFE-45F1-4F78-BF24-2A99E964B86F}" dt="2024-06-03T11:15:42.063" v="299"/>
        <pc:sldMkLst>
          <pc:docMk/>
          <pc:sldMk cId="4062463685" sldId="259"/>
        </pc:sldMkLst>
        <pc:spChg chg="mod">
          <ac:chgData name="Louise Brown (staff)" userId="de8b7712-bd89-438d-bea6-a54e5199a8bd" providerId="ADAL" clId="{6A0AEAFE-45F1-4F78-BF24-2A99E964B86F}" dt="2024-06-03T11:15:42.063" v="299"/>
          <ac:spMkLst>
            <pc:docMk/>
            <pc:sldMk cId="4062463685" sldId="259"/>
            <ac:spMk id="14" creationId="{00000000-0000-0000-0000-000000000000}"/>
          </ac:spMkLst>
        </pc:spChg>
      </pc:sldChg>
      <pc:sldChg chg="del">
        <pc:chgData name="Louise Brown (staff)" userId="de8b7712-bd89-438d-bea6-a54e5199a8bd" providerId="ADAL" clId="{6A0AEAFE-45F1-4F78-BF24-2A99E964B86F}" dt="2024-05-28T14:20:06.318" v="0" actId="2696"/>
        <pc:sldMkLst>
          <pc:docMk/>
          <pc:sldMk cId="3630683270" sldId="266"/>
        </pc:sldMkLst>
      </pc:sldChg>
      <pc:sldChg chg="del">
        <pc:chgData name="Louise Brown (staff)" userId="de8b7712-bd89-438d-bea6-a54e5199a8bd" providerId="ADAL" clId="{6A0AEAFE-45F1-4F78-BF24-2A99E964B86F}" dt="2024-05-28T14:20:06.318" v="0" actId="2696"/>
        <pc:sldMkLst>
          <pc:docMk/>
          <pc:sldMk cId="1971529063" sldId="267"/>
        </pc:sldMkLst>
      </pc:sldChg>
      <pc:sldChg chg="del">
        <pc:chgData name="Louise Brown (staff)" userId="de8b7712-bd89-438d-bea6-a54e5199a8bd" providerId="ADAL" clId="{6A0AEAFE-45F1-4F78-BF24-2A99E964B86F}" dt="2024-05-28T14:20:06.318" v="0" actId="2696"/>
        <pc:sldMkLst>
          <pc:docMk/>
          <pc:sldMk cId="3205070806" sldId="268"/>
        </pc:sldMkLst>
      </pc:sldChg>
      <pc:sldChg chg="del">
        <pc:chgData name="Louise Brown (staff)" userId="de8b7712-bd89-438d-bea6-a54e5199a8bd" providerId="ADAL" clId="{6A0AEAFE-45F1-4F78-BF24-2A99E964B86F}" dt="2024-05-28T14:20:06.318" v="0" actId="2696"/>
        <pc:sldMkLst>
          <pc:docMk/>
          <pc:sldMk cId="3821784183" sldId="270"/>
        </pc:sldMkLst>
      </pc:sldChg>
      <pc:sldChg chg="del">
        <pc:chgData name="Louise Brown (staff)" userId="de8b7712-bd89-438d-bea6-a54e5199a8bd" providerId="ADAL" clId="{6A0AEAFE-45F1-4F78-BF24-2A99E964B86F}" dt="2024-06-03T10:13:38.645" v="295" actId="47"/>
        <pc:sldMkLst>
          <pc:docMk/>
          <pc:sldMk cId="353311741" sldId="271"/>
        </pc:sldMkLst>
      </pc:sldChg>
      <pc:sldChg chg="addSp delSp modSp mod delAnim">
        <pc:chgData name="Louise Brown (staff)" userId="de8b7712-bd89-438d-bea6-a54e5199a8bd" providerId="ADAL" clId="{6A0AEAFE-45F1-4F78-BF24-2A99E964B86F}" dt="2024-06-03T09:40:49.200" v="147" actId="1076"/>
        <pc:sldMkLst>
          <pc:docMk/>
          <pc:sldMk cId="2162500791" sldId="272"/>
        </pc:sldMkLst>
        <pc:spChg chg="add mod">
          <ac:chgData name="Louise Brown (staff)" userId="de8b7712-bd89-438d-bea6-a54e5199a8bd" providerId="ADAL" clId="{6A0AEAFE-45F1-4F78-BF24-2A99E964B86F}" dt="2024-06-03T09:39:52.427" v="140"/>
          <ac:spMkLst>
            <pc:docMk/>
            <pc:sldMk cId="2162500791" sldId="272"/>
            <ac:spMk id="2" creationId="{1B3878C0-4377-30C2-B408-AD207688FC0E}"/>
          </ac:spMkLst>
        </pc:spChg>
        <pc:spChg chg="add del mod">
          <ac:chgData name="Louise Brown (staff)" userId="de8b7712-bd89-438d-bea6-a54e5199a8bd" providerId="ADAL" clId="{6A0AEAFE-45F1-4F78-BF24-2A99E964B86F}" dt="2024-06-03T09:40:42.502" v="146" actId="478"/>
          <ac:spMkLst>
            <pc:docMk/>
            <pc:sldMk cId="2162500791" sldId="272"/>
            <ac:spMk id="3" creationId="{0A6524C7-9AC2-CC05-7342-1C30D259B568}"/>
          </ac:spMkLst>
        </pc:spChg>
        <pc:spChg chg="mod">
          <ac:chgData name="Louise Brown (staff)" userId="de8b7712-bd89-438d-bea6-a54e5199a8bd" providerId="ADAL" clId="{6A0AEAFE-45F1-4F78-BF24-2A99E964B86F}" dt="2024-06-03T09:40:37.257" v="144" actId="6549"/>
          <ac:spMkLst>
            <pc:docMk/>
            <pc:sldMk cId="2162500791" sldId="272"/>
            <ac:spMk id="4" creationId="{00000000-0000-0000-0000-000000000000}"/>
          </ac:spMkLst>
        </pc:spChg>
        <pc:spChg chg="del mod">
          <ac:chgData name="Louise Brown (staff)" userId="de8b7712-bd89-438d-bea6-a54e5199a8bd" providerId="ADAL" clId="{6A0AEAFE-45F1-4F78-BF24-2A99E964B86F}" dt="2024-06-03T09:40:03.523" v="142" actId="478"/>
          <ac:spMkLst>
            <pc:docMk/>
            <pc:sldMk cId="2162500791" sldId="272"/>
            <ac:spMk id="6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09:38:59.455" v="137" actId="20577"/>
          <ac:spMkLst>
            <pc:docMk/>
            <pc:sldMk cId="2162500791" sldId="272"/>
            <ac:spMk id="8" creationId="{00000000-0000-0000-0000-000000000000}"/>
          </ac:spMkLst>
        </pc:spChg>
        <pc:spChg chg="add mod">
          <ac:chgData name="Louise Brown (staff)" userId="de8b7712-bd89-438d-bea6-a54e5199a8bd" providerId="ADAL" clId="{6A0AEAFE-45F1-4F78-BF24-2A99E964B86F}" dt="2024-06-03T09:40:49.200" v="147" actId="1076"/>
          <ac:spMkLst>
            <pc:docMk/>
            <pc:sldMk cId="2162500791" sldId="272"/>
            <ac:spMk id="9" creationId="{C083AF3A-1E1A-5596-6870-2CE319B1F799}"/>
          </ac:spMkLst>
        </pc:spChg>
        <pc:spChg chg="del mod">
          <ac:chgData name="Louise Brown (staff)" userId="de8b7712-bd89-438d-bea6-a54e5199a8bd" providerId="ADAL" clId="{6A0AEAFE-45F1-4F78-BF24-2A99E964B86F}" dt="2024-06-03T09:39:50.587" v="139" actId="478"/>
          <ac:spMkLst>
            <pc:docMk/>
            <pc:sldMk cId="2162500791" sldId="272"/>
            <ac:spMk id="18" creationId="{00000000-0000-0000-0000-000000000000}"/>
          </ac:spMkLst>
        </pc:spChg>
        <pc:picChg chg="add mod">
          <ac:chgData name="Louise Brown (staff)" userId="de8b7712-bd89-438d-bea6-a54e5199a8bd" providerId="ADAL" clId="{6A0AEAFE-45F1-4F78-BF24-2A99E964B86F}" dt="2024-06-03T09:39:52.427" v="140"/>
          <ac:picMkLst>
            <pc:docMk/>
            <pc:sldMk cId="2162500791" sldId="272"/>
            <ac:picMk id="7" creationId="{DC218455-BE67-22F0-B971-DF76561A25DA}"/>
          </ac:picMkLst>
        </pc:picChg>
      </pc:sldChg>
      <pc:sldChg chg="addSp modSp mod">
        <pc:chgData name="Louise Brown (staff)" userId="de8b7712-bd89-438d-bea6-a54e5199a8bd" providerId="ADAL" clId="{6A0AEAFE-45F1-4F78-BF24-2A99E964B86F}" dt="2024-06-03T10:13:28.873" v="294" actId="1076"/>
        <pc:sldMkLst>
          <pc:docMk/>
          <pc:sldMk cId="3035186640" sldId="273"/>
        </pc:sldMkLst>
        <pc:spChg chg="add mod">
          <ac:chgData name="Louise Brown (staff)" userId="de8b7712-bd89-438d-bea6-a54e5199a8bd" providerId="ADAL" clId="{6A0AEAFE-45F1-4F78-BF24-2A99E964B86F}" dt="2024-06-03T10:13:24.200" v="293" actId="1076"/>
          <ac:spMkLst>
            <pc:docMk/>
            <pc:sldMk cId="3035186640" sldId="273"/>
            <ac:spMk id="2" creationId="{ADD5436A-9EFB-B5A6-17B5-68706760B88B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6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7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8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9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10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11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12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13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14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15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16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17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64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65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66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67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68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69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70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71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72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73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74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75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76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77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78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79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3:28.873" v="294" actId="1076"/>
          <ac:spMkLst>
            <pc:docMk/>
            <pc:sldMk cId="3035186640" sldId="273"/>
            <ac:spMk id="80" creationId="{00000000-0000-0000-0000-000000000000}"/>
          </ac:spMkLst>
        </pc:spChg>
        <pc:cxnChg chg="mod">
          <ac:chgData name="Louise Brown (staff)" userId="de8b7712-bd89-438d-bea6-a54e5199a8bd" providerId="ADAL" clId="{6A0AEAFE-45F1-4F78-BF24-2A99E964B86F}" dt="2024-06-03T10:12:33.419" v="284" actId="1076"/>
          <ac:cxnSpMkLst>
            <pc:docMk/>
            <pc:sldMk cId="3035186640" sldId="273"/>
            <ac:cxnSpMk id="27" creationId="{00000000-0000-0000-0000-000000000000}"/>
          </ac:cxnSpMkLst>
        </pc:cxnChg>
        <pc:cxnChg chg="mod">
          <ac:chgData name="Louise Brown (staff)" userId="de8b7712-bd89-438d-bea6-a54e5199a8bd" providerId="ADAL" clId="{6A0AEAFE-45F1-4F78-BF24-2A99E964B86F}" dt="2024-06-03T10:12:33.419" v="284" actId="1076"/>
          <ac:cxnSpMkLst>
            <pc:docMk/>
            <pc:sldMk cId="3035186640" sldId="273"/>
            <ac:cxnSpMk id="29" creationId="{00000000-0000-0000-0000-000000000000}"/>
          </ac:cxnSpMkLst>
        </pc:cxnChg>
        <pc:cxnChg chg="mod">
          <ac:chgData name="Louise Brown (staff)" userId="de8b7712-bd89-438d-bea6-a54e5199a8bd" providerId="ADAL" clId="{6A0AEAFE-45F1-4F78-BF24-2A99E964B86F}" dt="2024-06-03T10:12:33.419" v="284" actId="1076"/>
          <ac:cxnSpMkLst>
            <pc:docMk/>
            <pc:sldMk cId="3035186640" sldId="273"/>
            <ac:cxnSpMk id="31" creationId="{00000000-0000-0000-0000-000000000000}"/>
          </ac:cxnSpMkLst>
        </pc:cxnChg>
        <pc:cxnChg chg="mod">
          <ac:chgData name="Louise Brown (staff)" userId="de8b7712-bd89-438d-bea6-a54e5199a8bd" providerId="ADAL" clId="{6A0AEAFE-45F1-4F78-BF24-2A99E964B86F}" dt="2024-06-03T10:12:33.419" v="284" actId="1076"/>
          <ac:cxnSpMkLst>
            <pc:docMk/>
            <pc:sldMk cId="3035186640" sldId="273"/>
            <ac:cxnSpMk id="33" creationId="{00000000-0000-0000-0000-000000000000}"/>
          </ac:cxnSpMkLst>
        </pc:cxnChg>
        <pc:cxnChg chg="mod">
          <ac:chgData name="Louise Brown (staff)" userId="de8b7712-bd89-438d-bea6-a54e5199a8bd" providerId="ADAL" clId="{6A0AEAFE-45F1-4F78-BF24-2A99E964B86F}" dt="2024-06-03T10:12:33.419" v="284" actId="1076"/>
          <ac:cxnSpMkLst>
            <pc:docMk/>
            <pc:sldMk cId="3035186640" sldId="273"/>
            <ac:cxnSpMk id="35" creationId="{00000000-0000-0000-0000-000000000000}"/>
          </ac:cxnSpMkLst>
        </pc:cxnChg>
        <pc:cxnChg chg="mod">
          <ac:chgData name="Louise Brown (staff)" userId="de8b7712-bd89-438d-bea6-a54e5199a8bd" providerId="ADAL" clId="{6A0AEAFE-45F1-4F78-BF24-2A99E964B86F}" dt="2024-06-03T10:12:33.419" v="284" actId="1076"/>
          <ac:cxnSpMkLst>
            <pc:docMk/>
            <pc:sldMk cId="3035186640" sldId="273"/>
            <ac:cxnSpMk id="37" creationId="{00000000-0000-0000-0000-000000000000}"/>
          </ac:cxnSpMkLst>
        </pc:cxnChg>
        <pc:cxnChg chg="mod">
          <ac:chgData name="Louise Brown (staff)" userId="de8b7712-bd89-438d-bea6-a54e5199a8bd" providerId="ADAL" clId="{6A0AEAFE-45F1-4F78-BF24-2A99E964B86F}" dt="2024-06-03T10:12:33.419" v="284" actId="1076"/>
          <ac:cxnSpMkLst>
            <pc:docMk/>
            <pc:sldMk cId="3035186640" sldId="273"/>
            <ac:cxnSpMk id="39" creationId="{00000000-0000-0000-0000-000000000000}"/>
          </ac:cxnSpMkLst>
        </pc:cxnChg>
        <pc:cxnChg chg="mod">
          <ac:chgData name="Louise Brown (staff)" userId="de8b7712-bd89-438d-bea6-a54e5199a8bd" providerId="ADAL" clId="{6A0AEAFE-45F1-4F78-BF24-2A99E964B86F}" dt="2024-06-03T10:12:33.419" v="284" actId="1076"/>
          <ac:cxnSpMkLst>
            <pc:docMk/>
            <pc:sldMk cId="3035186640" sldId="273"/>
            <ac:cxnSpMk id="41" creationId="{00000000-0000-0000-0000-000000000000}"/>
          </ac:cxnSpMkLst>
        </pc:cxnChg>
        <pc:cxnChg chg="mod">
          <ac:chgData name="Louise Brown (staff)" userId="de8b7712-bd89-438d-bea6-a54e5199a8bd" providerId="ADAL" clId="{6A0AEAFE-45F1-4F78-BF24-2A99E964B86F}" dt="2024-06-03T10:12:33.419" v="284" actId="1076"/>
          <ac:cxnSpMkLst>
            <pc:docMk/>
            <pc:sldMk cId="3035186640" sldId="273"/>
            <ac:cxnSpMk id="48" creationId="{00000000-0000-0000-0000-000000000000}"/>
          </ac:cxnSpMkLst>
        </pc:cxnChg>
        <pc:cxnChg chg="mod">
          <ac:chgData name="Louise Brown (staff)" userId="de8b7712-bd89-438d-bea6-a54e5199a8bd" providerId="ADAL" clId="{6A0AEAFE-45F1-4F78-BF24-2A99E964B86F}" dt="2024-06-03T10:12:33.419" v="284" actId="1076"/>
          <ac:cxnSpMkLst>
            <pc:docMk/>
            <pc:sldMk cId="3035186640" sldId="273"/>
            <ac:cxnSpMk id="55" creationId="{00000000-0000-0000-0000-000000000000}"/>
          </ac:cxnSpMkLst>
        </pc:cxnChg>
        <pc:cxnChg chg="mod">
          <ac:chgData name="Louise Brown (staff)" userId="de8b7712-bd89-438d-bea6-a54e5199a8bd" providerId="ADAL" clId="{6A0AEAFE-45F1-4F78-BF24-2A99E964B86F}" dt="2024-06-03T10:12:33.419" v="284" actId="1076"/>
          <ac:cxnSpMkLst>
            <pc:docMk/>
            <pc:sldMk cId="3035186640" sldId="273"/>
            <ac:cxnSpMk id="59" creationId="{00000000-0000-0000-0000-000000000000}"/>
          </ac:cxnSpMkLst>
        </pc:cxnChg>
        <pc:cxnChg chg="mod">
          <ac:chgData name="Louise Brown (staff)" userId="de8b7712-bd89-438d-bea6-a54e5199a8bd" providerId="ADAL" clId="{6A0AEAFE-45F1-4F78-BF24-2A99E964B86F}" dt="2024-06-03T10:12:33.419" v="284" actId="1076"/>
          <ac:cxnSpMkLst>
            <pc:docMk/>
            <pc:sldMk cId="3035186640" sldId="273"/>
            <ac:cxnSpMk id="61" creationId="{00000000-0000-0000-0000-000000000000}"/>
          </ac:cxnSpMkLst>
        </pc:cxnChg>
        <pc:cxnChg chg="mod">
          <ac:chgData name="Louise Brown (staff)" userId="de8b7712-bd89-438d-bea6-a54e5199a8bd" providerId="ADAL" clId="{6A0AEAFE-45F1-4F78-BF24-2A99E964B86F}" dt="2024-06-03T10:12:33.419" v="284" actId="1076"/>
          <ac:cxnSpMkLst>
            <pc:docMk/>
            <pc:sldMk cId="3035186640" sldId="273"/>
            <ac:cxnSpMk id="63" creationId="{00000000-0000-0000-0000-000000000000}"/>
          </ac:cxnSpMkLst>
        </pc:cxnChg>
      </pc:sldChg>
      <pc:sldChg chg="modSp mod">
        <pc:chgData name="Louise Brown (staff)" userId="de8b7712-bd89-438d-bea6-a54e5199a8bd" providerId="ADAL" clId="{6A0AEAFE-45F1-4F78-BF24-2A99E964B86F}" dt="2024-06-03T09:37:03.541" v="104" actId="20577"/>
        <pc:sldMkLst>
          <pc:docMk/>
          <pc:sldMk cId="751221056" sldId="414"/>
        </pc:sldMkLst>
        <pc:spChg chg="mod">
          <ac:chgData name="Louise Brown (staff)" userId="de8b7712-bd89-438d-bea6-a54e5199a8bd" providerId="ADAL" clId="{6A0AEAFE-45F1-4F78-BF24-2A99E964B86F}" dt="2024-06-03T09:37:03.541" v="104" actId="20577"/>
          <ac:spMkLst>
            <pc:docMk/>
            <pc:sldMk cId="751221056" sldId="414"/>
            <ac:spMk id="3" creationId="{8A01E942-759B-EE66-A709-8698CC76DF44}"/>
          </ac:spMkLst>
        </pc:spChg>
      </pc:sldChg>
      <pc:sldChg chg="del">
        <pc:chgData name="Louise Brown (staff)" userId="de8b7712-bd89-438d-bea6-a54e5199a8bd" providerId="ADAL" clId="{6A0AEAFE-45F1-4F78-BF24-2A99E964B86F}" dt="2024-05-28T14:20:06.318" v="0" actId="2696"/>
        <pc:sldMkLst>
          <pc:docMk/>
          <pc:sldMk cId="1882544856" sldId="415"/>
        </pc:sldMkLst>
      </pc:sldChg>
      <pc:sldChg chg="addSp delSp modSp new mod">
        <pc:chgData name="Louise Brown (staff)" userId="de8b7712-bd89-438d-bea6-a54e5199a8bd" providerId="ADAL" clId="{6A0AEAFE-45F1-4F78-BF24-2A99E964B86F}" dt="2024-05-29T10:48:21.869" v="50" actId="20577"/>
        <pc:sldMkLst>
          <pc:docMk/>
          <pc:sldMk cId="3318838063" sldId="422"/>
        </pc:sldMkLst>
        <pc:spChg chg="mod">
          <ac:chgData name="Louise Brown (staff)" userId="de8b7712-bd89-438d-bea6-a54e5199a8bd" providerId="ADAL" clId="{6A0AEAFE-45F1-4F78-BF24-2A99E964B86F}" dt="2024-05-29T10:45:26.268" v="9" actId="20577"/>
          <ac:spMkLst>
            <pc:docMk/>
            <pc:sldMk cId="3318838063" sldId="422"/>
            <ac:spMk id="2" creationId="{560D67BB-BEB3-56BB-E427-B6D531AC5938}"/>
          </ac:spMkLst>
        </pc:spChg>
        <pc:spChg chg="add del mod topLvl">
          <ac:chgData name="Louise Brown (staff)" userId="de8b7712-bd89-438d-bea6-a54e5199a8bd" providerId="ADAL" clId="{6A0AEAFE-45F1-4F78-BF24-2A99E964B86F}" dt="2024-05-29T10:48:21.869" v="50" actId="20577"/>
          <ac:spMkLst>
            <pc:docMk/>
            <pc:sldMk cId="3318838063" sldId="422"/>
            <ac:spMk id="4" creationId="{4B524BC7-4D1C-E796-DE2E-50EA3EB0875A}"/>
          </ac:spMkLst>
        </pc:spChg>
        <pc:grpChg chg="add del mod">
          <ac:chgData name="Louise Brown (staff)" userId="de8b7712-bd89-438d-bea6-a54e5199a8bd" providerId="ADAL" clId="{6A0AEAFE-45F1-4F78-BF24-2A99E964B86F}" dt="2024-05-29T10:45:55.303" v="14" actId="165"/>
          <ac:grpSpMkLst>
            <pc:docMk/>
            <pc:sldMk cId="3318838063" sldId="422"/>
            <ac:grpSpMk id="5" creationId="{DE0A0D34-A4C8-E169-EB07-D67EAA23E40E}"/>
          </ac:grpSpMkLst>
        </pc:grpChg>
        <pc:picChg chg="add mod topLvl">
          <ac:chgData name="Louise Brown (staff)" userId="de8b7712-bd89-438d-bea6-a54e5199a8bd" providerId="ADAL" clId="{6A0AEAFE-45F1-4F78-BF24-2A99E964B86F}" dt="2024-05-29T10:47:22.927" v="34" actId="1076"/>
          <ac:picMkLst>
            <pc:docMk/>
            <pc:sldMk cId="3318838063" sldId="422"/>
            <ac:picMk id="1026" creationId="{51D3B38B-0B82-6E51-79FF-118D25B1255F}"/>
          </ac:picMkLst>
        </pc:picChg>
      </pc:sldChg>
      <pc:sldChg chg="addSp modSp new mod">
        <pc:chgData name="Louise Brown (staff)" userId="de8b7712-bd89-438d-bea6-a54e5199a8bd" providerId="ADAL" clId="{6A0AEAFE-45F1-4F78-BF24-2A99E964B86F}" dt="2024-06-03T09:42:06.737" v="175"/>
        <pc:sldMkLst>
          <pc:docMk/>
          <pc:sldMk cId="1221217987" sldId="424"/>
        </pc:sldMkLst>
        <pc:spChg chg="mod">
          <ac:chgData name="Louise Brown (staff)" userId="de8b7712-bd89-438d-bea6-a54e5199a8bd" providerId="ADAL" clId="{6A0AEAFE-45F1-4F78-BF24-2A99E964B86F}" dt="2024-06-03T09:41:51.163" v="173" actId="122"/>
          <ac:spMkLst>
            <pc:docMk/>
            <pc:sldMk cId="1221217987" sldId="424"/>
            <ac:spMk id="2" creationId="{69156C31-3711-45F0-B9C1-DFDAA5F560DD}"/>
          </ac:spMkLst>
        </pc:spChg>
        <pc:spChg chg="add mod">
          <ac:chgData name="Louise Brown (staff)" userId="de8b7712-bd89-438d-bea6-a54e5199a8bd" providerId="ADAL" clId="{6A0AEAFE-45F1-4F78-BF24-2A99E964B86F}" dt="2024-06-03T09:41:55.834" v="174"/>
          <ac:spMkLst>
            <pc:docMk/>
            <pc:sldMk cId="1221217987" sldId="424"/>
            <ac:spMk id="3" creationId="{314787F4-BCA6-04FB-45F8-2FAA9F500B68}"/>
          </ac:spMkLst>
        </pc:spChg>
        <pc:spChg chg="add mod">
          <ac:chgData name="Louise Brown (staff)" userId="de8b7712-bd89-438d-bea6-a54e5199a8bd" providerId="ADAL" clId="{6A0AEAFE-45F1-4F78-BF24-2A99E964B86F}" dt="2024-06-03T09:41:55.834" v="174"/>
          <ac:spMkLst>
            <pc:docMk/>
            <pc:sldMk cId="1221217987" sldId="424"/>
            <ac:spMk id="4" creationId="{398C9D53-D5A3-7900-CB5B-8995FE6FF180}"/>
          </ac:spMkLst>
        </pc:spChg>
        <pc:spChg chg="add mod">
          <ac:chgData name="Louise Brown (staff)" userId="de8b7712-bd89-438d-bea6-a54e5199a8bd" providerId="ADAL" clId="{6A0AEAFE-45F1-4F78-BF24-2A99E964B86F}" dt="2024-06-03T09:41:55.834" v="174"/>
          <ac:spMkLst>
            <pc:docMk/>
            <pc:sldMk cId="1221217987" sldId="424"/>
            <ac:spMk id="6" creationId="{1F2E43B6-2080-FBE0-6D54-289B38D43CC3}"/>
          </ac:spMkLst>
        </pc:spChg>
        <pc:spChg chg="add mod">
          <ac:chgData name="Louise Brown (staff)" userId="de8b7712-bd89-438d-bea6-a54e5199a8bd" providerId="ADAL" clId="{6A0AEAFE-45F1-4F78-BF24-2A99E964B86F}" dt="2024-06-03T09:42:06.737" v="175"/>
          <ac:spMkLst>
            <pc:docMk/>
            <pc:sldMk cId="1221217987" sldId="424"/>
            <ac:spMk id="7" creationId="{B2AC47F3-9CE2-7E92-C558-00565A705012}"/>
          </ac:spMkLst>
        </pc:spChg>
        <pc:spChg chg="add mod">
          <ac:chgData name="Louise Brown (staff)" userId="de8b7712-bd89-438d-bea6-a54e5199a8bd" providerId="ADAL" clId="{6A0AEAFE-45F1-4F78-BF24-2A99E964B86F}" dt="2024-06-03T09:42:06.737" v="175"/>
          <ac:spMkLst>
            <pc:docMk/>
            <pc:sldMk cId="1221217987" sldId="424"/>
            <ac:spMk id="8" creationId="{8894954C-4C0F-5D7D-90F6-A313EEC9DBA7}"/>
          </ac:spMkLst>
        </pc:spChg>
        <pc:picChg chg="add mod">
          <ac:chgData name="Louise Brown (staff)" userId="de8b7712-bd89-438d-bea6-a54e5199a8bd" providerId="ADAL" clId="{6A0AEAFE-45F1-4F78-BF24-2A99E964B86F}" dt="2024-06-03T09:41:55.834" v="174"/>
          <ac:picMkLst>
            <pc:docMk/>
            <pc:sldMk cId="1221217987" sldId="424"/>
            <ac:picMk id="5" creationId="{4B838681-D141-AA9F-3D71-4647024C08BD}"/>
          </ac:picMkLst>
        </pc:picChg>
        <pc:picChg chg="add mod">
          <ac:chgData name="Louise Brown (staff)" userId="de8b7712-bd89-438d-bea6-a54e5199a8bd" providerId="ADAL" clId="{6A0AEAFE-45F1-4F78-BF24-2A99E964B86F}" dt="2024-06-03T09:42:06.737" v="175"/>
          <ac:picMkLst>
            <pc:docMk/>
            <pc:sldMk cId="1221217987" sldId="424"/>
            <ac:picMk id="9" creationId="{39D4B845-41A6-03C9-87EA-559AB2773641}"/>
          </ac:picMkLst>
        </pc:picChg>
      </pc:sldChg>
      <pc:sldChg chg="addSp modSp new mod">
        <pc:chgData name="Louise Brown (staff)" userId="de8b7712-bd89-438d-bea6-a54e5199a8bd" providerId="ADAL" clId="{6A0AEAFE-45F1-4F78-BF24-2A99E964B86F}" dt="2024-06-03T09:45:25.428" v="222" actId="122"/>
        <pc:sldMkLst>
          <pc:docMk/>
          <pc:sldMk cId="1959500415" sldId="425"/>
        </pc:sldMkLst>
        <pc:spChg chg="mod">
          <ac:chgData name="Louise Brown (staff)" userId="de8b7712-bd89-438d-bea6-a54e5199a8bd" providerId="ADAL" clId="{6A0AEAFE-45F1-4F78-BF24-2A99E964B86F}" dt="2024-06-03T09:45:25.428" v="222" actId="122"/>
          <ac:spMkLst>
            <pc:docMk/>
            <pc:sldMk cId="1959500415" sldId="425"/>
            <ac:spMk id="2" creationId="{3A3A9986-C528-CD50-A745-97102BA2592B}"/>
          </ac:spMkLst>
        </pc:spChg>
        <pc:spChg chg="add mod">
          <ac:chgData name="Louise Brown (staff)" userId="de8b7712-bd89-438d-bea6-a54e5199a8bd" providerId="ADAL" clId="{6A0AEAFE-45F1-4F78-BF24-2A99E964B86F}" dt="2024-06-03T09:45:17.625" v="221"/>
          <ac:spMkLst>
            <pc:docMk/>
            <pc:sldMk cId="1959500415" sldId="425"/>
            <ac:spMk id="3" creationId="{67DF1E58-E43D-0A2D-D1CC-109AAEE6B6B7}"/>
          </ac:spMkLst>
        </pc:spChg>
        <pc:picChg chg="add mod">
          <ac:chgData name="Louise Brown (staff)" userId="de8b7712-bd89-438d-bea6-a54e5199a8bd" providerId="ADAL" clId="{6A0AEAFE-45F1-4F78-BF24-2A99E964B86F}" dt="2024-06-03T09:45:17.625" v="221"/>
          <ac:picMkLst>
            <pc:docMk/>
            <pc:sldMk cId="1959500415" sldId="425"/>
            <ac:picMk id="4" creationId="{825DD753-B061-17BA-782C-AB95DC6C7CC4}"/>
          </ac:picMkLst>
        </pc:picChg>
      </pc:sldChg>
      <pc:sldChg chg="addSp modSp new mod">
        <pc:chgData name="Louise Brown (staff)" userId="de8b7712-bd89-438d-bea6-a54e5199a8bd" providerId="ADAL" clId="{6A0AEAFE-45F1-4F78-BF24-2A99E964B86F}" dt="2024-06-03T09:46:10.273" v="226"/>
        <pc:sldMkLst>
          <pc:docMk/>
          <pc:sldMk cId="4207908417" sldId="426"/>
        </pc:sldMkLst>
        <pc:spChg chg="mod">
          <ac:chgData name="Louise Brown (staff)" userId="de8b7712-bd89-438d-bea6-a54e5199a8bd" providerId="ADAL" clId="{6A0AEAFE-45F1-4F78-BF24-2A99E964B86F}" dt="2024-06-03T09:46:01.880" v="225" actId="122"/>
          <ac:spMkLst>
            <pc:docMk/>
            <pc:sldMk cId="4207908417" sldId="426"/>
            <ac:spMk id="2" creationId="{40D5D897-C18F-B0B5-4CDA-74882944139B}"/>
          </ac:spMkLst>
        </pc:spChg>
        <pc:spChg chg="add mod">
          <ac:chgData name="Louise Brown (staff)" userId="de8b7712-bd89-438d-bea6-a54e5199a8bd" providerId="ADAL" clId="{6A0AEAFE-45F1-4F78-BF24-2A99E964B86F}" dt="2024-06-03T09:46:10.273" v="226"/>
          <ac:spMkLst>
            <pc:docMk/>
            <pc:sldMk cId="4207908417" sldId="426"/>
            <ac:spMk id="3" creationId="{6BF671E0-20D7-D764-C7DA-CC6FB292AD44}"/>
          </ac:spMkLst>
        </pc:spChg>
        <pc:spChg chg="add mod">
          <ac:chgData name="Louise Brown (staff)" userId="de8b7712-bd89-438d-bea6-a54e5199a8bd" providerId="ADAL" clId="{6A0AEAFE-45F1-4F78-BF24-2A99E964B86F}" dt="2024-06-03T09:46:10.273" v="226"/>
          <ac:spMkLst>
            <pc:docMk/>
            <pc:sldMk cId="4207908417" sldId="426"/>
            <ac:spMk id="5" creationId="{5D0284E0-F847-232E-F4BD-8BF313B35734}"/>
          </ac:spMkLst>
        </pc:spChg>
        <pc:picChg chg="add mod">
          <ac:chgData name="Louise Brown (staff)" userId="de8b7712-bd89-438d-bea6-a54e5199a8bd" providerId="ADAL" clId="{6A0AEAFE-45F1-4F78-BF24-2A99E964B86F}" dt="2024-06-03T09:46:10.273" v="226"/>
          <ac:picMkLst>
            <pc:docMk/>
            <pc:sldMk cId="4207908417" sldId="426"/>
            <ac:picMk id="4" creationId="{949B2F37-0131-C5B0-2B7B-4ADD0C55B421}"/>
          </ac:picMkLst>
        </pc:picChg>
        <pc:picChg chg="add mod">
          <ac:chgData name="Louise Brown (staff)" userId="de8b7712-bd89-438d-bea6-a54e5199a8bd" providerId="ADAL" clId="{6A0AEAFE-45F1-4F78-BF24-2A99E964B86F}" dt="2024-06-03T09:46:10.273" v="226"/>
          <ac:picMkLst>
            <pc:docMk/>
            <pc:sldMk cId="4207908417" sldId="426"/>
            <ac:picMk id="6" creationId="{DF303866-8CCE-802B-0596-C69CACB73179}"/>
          </ac:picMkLst>
        </pc:picChg>
      </pc:sldChg>
      <pc:sldChg chg="addSp modSp new mod">
        <pc:chgData name="Louise Brown (staff)" userId="de8b7712-bd89-438d-bea6-a54e5199a8bd" providerId="ADAL" clId="{6A0AEAFE-45F1-4F78-BF24-2A99E964B86F}" dt="2024-06-03T09:47:33.339" v="230"/>
        <pc:sldMkLst>
          <pc:docMk/>
          <pc:sldMk cId="1970388857" sldId="427"/>
        </pc:sldMkLst>
        <pc:spChg chg="mod">
          <ac:chgData name="Louise Brown (staff)" userId="de8b7712-bd89-438d-bea6-a54e5199a8bd" providerId="ADAL" clId="{6A0AEAFE-45F1-4F78-BF24-2A99E964B86F}" dt="2024-06-03T09:47:16.409" v="229" actId="122"/>
          <ac:spMkLst>
            <pc:docMk/>
            <pc:sldMk cId="1970388857" sldId="427"/>
            <ac:spMk id="2" creationId="{CB093103-7716-F93A-44E5-E4A61EFE02BF}"/>
          </ac:spMkLst>
        </pc:spChg>
        <pc:spChg chg="add mod">
          <ac:chgData name="Louise Brown (staff)" userId="de8b7712-bd89-438d-bea6-a54e5199a8bd" providerId="ADAL" clId="{6A0AEAFE-45F1-4F78-BF24-2A99E964B86F}" dt="2024-06-03T09:47:33.339" v="230"/>
          <ac:spMkLst>
            <pc:docMk/>
            <pc:sldMk cId="1970388857" sldId="427"/>
            <ac:spMk id="3" creationId="{D2B6A316-27C7-29AE-1450-68AC76EB3EDE}"/>
          </ac:spMkLst>
        </pc:spChg>
      </pc:sldChg>
      <pc:sldChg chg="addSp modSp new mod">
        <pc:chgData name="Louise Brown (staff)" userId="de8b7712-bd89-438d-bea6-a54e5199a8bd" providerId="ADAL" clId="{6A0AEAFE-45F1-4F78-BF24-2A99E964B86F}" dt="2024-06-03T09:48:50.184" v="237" actId="1076"/>
        <pc:sldMkLst>
          <pc:docMk/>
          <pc:sldMk cId="4073819659" sldId="428"/>
        </pc:sldMkLst>
        <pc:spChg chg="mod">
          <ac:chgData name="Louise Brown (staff)" userId="de8b7712-bd89-438d-bea6-a54e5199a8bd" providerId="ADAL" clId="{6A0AEAFE-45F1-4F78-BF24-2A99E964B86F}" dt="2024-06-03T09:48:50.184" v="237" actId="1076"/>
          <ac:spMkLst>
            <pc:docMk/>
            <pc:sldMk cId="4073819659" sldId="428"/>
            <ac:spMk id="2" creationId="{645DD290-D36D-FAA1-F863-C255BAB320FD}"/>
          </ac:spMkLst>
        </pc:spChg>
        <pc:spChg chg="add mod">
          <ac:chgData name="Louise Brown (staff)" userId="de8b7712-bd89-438d-bea6-a54e5199a8bd" providerId="ADAL" clId="{6A0AEAFE-45F1-4F78-BF24-2A99E964B86F}" dt="2024-06-03T09:48:17.711" v="234"/>
          <ac:spMkLst>
            <pc:docMk/>
            <pc:sldMk cId="4073819659" sldId="428"/>
            <ac:spMk id="3" creationId="{F6FC7625-6655-2073-DBCD-BB14C020E79E}"/>
          </ac:spMkLst>
        </pc:spChg>
        <pc:spChg chg="add mod">
          <ac:chgData name="Louise Brown (staff)" userId="de8b7712-bd89-438d-bea6-a54e5199a8bd" providerId="ADAL" clId="{6A0AEAFE-45F1-4F78-BF24-2A99E964B86F}" dt="2024-06-03T09:48:29.047" v="235"/>
          <ac:spMkLst>
            <pc:docMk/>
            <pc:sldMk cId="4073819659" sldId="428"/>
            <ac:spMk id="5" creationId="{4ACDC538-71B4-7DBB-5188-296DE909E182}"/>
          </ac:spMkLst>
        </pc:spChg>
        <pc:spChg chg="add mod">
          <ac:chgData name="Louise Brown (staff)" userId="de8b7712-bd89-438d-bea6-a54e5199a8bd" providerId="ADAL" clId="{6A0AEAFE-45F1-4F78-BF24-2A99E964B86F}" dt="2024-06-03T09:48:38.227" v="236"/>
          <ac:spMkLst>
            <pc:docMk/>
            <pc:sldMk cId="4073819659" sldId="428"/>
            <ac:spMk id="7" creationId="{B659815B-E4E9-F022-32C2-5273FEFA6945}"/>
          </ac:spMkLst>
        </pc:spChg>
        <pc:picChg chg="add mod">
          <ac:chgData name="Louise Brown (staff)" userId="de8b7712-bd89-438d-bea6-a54e5199a8bd" providerId="ADAL" clId="{6A0AEAFE-45F1-4F78-BF24-2A99E964B86F}" dt="2024-06-03T09:48:17.711" v="234"/>
          <ac:picMkLst>
            <pc:docMk/>
            <pc:sldMk cId="4073819659" sldId="428"/>
            <ac:picMk id="4" creationId="{3EE68B9E-7868-1317-A966-60C65CD59B6B}"/>
          </ac:picMkLst>
        </pc:picChg>
        <pc:picChg chg="add mod">
          <ac:chgData name="Louise Brown (staff)" userId="de8b7712-bd89-438d-bea6-a54e5199a8bd" providerId="ADAL" clId="{6A0AEAFE-45F1-4F78-BF24-2A99E964B86F}" dt="2024-06-03T09:48:29.047" v="235"/>
          <ac:picMkLst>
            <pc:docMk/>
            <pc:sldMk cId="4073819659" sldId="428"/>
            <ac:picMk id="6" creationId="{3F43359D-530D-BAB2-C4B3-863D98155872}"/>
          </ac:picMkLst>
        </pc:picChg>
      </pc:sldChg>
      <pc:sldChg chg="addSp modSp new mod">
        <pc:chgData name="Louise Brown (staff)" userId="de8b7712-bd89-438d-bea6-a54e5199a8bd" providerId="ADAL" clId="{6A0AEAFE-45F1-4F78-BF24-2A99E964B86F}" dt="2024-06-03T09:52:18.307" v="262" actId="1076"/>
        <pc:sldMkLst>
          <pc:docMk/>
          <pc:sldMk cId="2266988885" sldId="429"/>
        </pc:sldMkLst>
        <pc:spChg chg="mod">
          <ac:chgData name="Louise Brown (staff)" userId="de8b7712-bd89-438d-bea6-a54e5199a8bd" providerId="ADAL" clId="{6A0AEAFE-45F1-4F78-BF24-2A99E964B86F}" dt="2024-06-03T09:51:07.022" v="253" actId="122"/>
          <ac:spMkLst>
            <pc:docMk/>
            <pc:sldMk cId="2266988885" sldId="429"/>
            <ac:spMk id="2" creationId="{727B1578-F836-91C0-6E73-8C53683C637B}"/>
          </ac:spMkLst>
        </pc:spChg>
        <pc:spChg chg="add mod">
          <ac:chgData name="Louise Brown (staff)" userId="de8b7712-bd89-438d-bea6-a54e5199a8bd" providerId="ADAL" clId="{6A0AEAFE-45F1-4F78-BF24-2A99E964B86F}" dt="2024-06-03T09:52:15.435" v="261" actId="1076"/>
          <ac:spMkLst>
            <pc:docMk/>
            <pc:sldMk cId="2266988885" sldId="429"/>
            <ac:spMk id="3" creationId="{A6978E71-CBE4-53E4-33A1-6C45FFAE8168}"/>
          </ac:spMkLst>
        </pc:spChg>
        <pc:picChg chg="add mod">
          <ac:chgData name="Louise Brown (staff)" userId="de8b7712-bd89-438d-bea6-a54e5199a8bd" providerId="ADAL" clId="{6A0AEAFE-45F1-4F78-BF24-2A99E964B86F}" dt="2024-06-03T09:52:18.307" v="262" actId="1076"/>
          <ac:picMkLst>
            <pc:docMk/>
            <pc:sldMk cId="2266988885" sldId="429"/>
            <ac:picMk id="4" creationId="{2E642F0F-9D99-C0DC-238C-E5FB79628841}"/>
          </ac:picMkLst>
        </pc:picChg>
      </pc:sldChg>
      <pc:sldChg chg="addSp modSp new mod">
        <pc:chgData name="Louise Brown (staff)" userId="de8b7712-bd89-438d-bea6-a54e5199a8bd" providerId="ADAL" clId="{6A0AEAFE-45F1-4F78-BF24-2A99E964B86F}" dt="2024-06-03T09:53:38.376" v="268" actId="255"/>
        <pc:sldMkLst>
          <pc:docMk/>
          <pc:sldMk cId="3291726759" sldId="430"/>
        </pc:sldMkLst>
        <pc:spChg chg="mod">
          <ac:chgData name="Louise Brown (staff)" userId="de8b7712-bd89-438d-bea6-a54e5199a8bd" providerId="ADAL" clId="{6A0AEAFE-45F1-4F78-BF24-2A99E964B86F}" dt="2024-06-03T09:53:21.160" v="266" actId="122"/>
          <ac:spMkLst>
            <pc:docMk/>
            <pc:sldMk cId="3291726759" sldId="430"/>
            <ac:spMk id="2" creationId="{B90CD4A2-CE4D-A539-6223-B15C4753413B}"/>
          </ac:spMkLst>
        </pc:spChg>
        <pc:spChg chg="add mod">
          <ac:chgData name="Louise Brown (staff)" userId="de8b7712-bd89-438d-bea6-a54e5199a8bd" providerId="ADAL" clId="{6A0AEAFE-45F1-4F78-BF24-2A99E964B86F}" dt="2024-06-03T09:53:38.376" v="268" actId="255"/>
          <ac:spMkLst>
            <pc:docMk/>
            <pc:sldMk cId="3291726759" sldId="430"/>
            <ac:spMk id="3" creationId="{4274A343-C4C3-B4B4-3DDB-D712370E7653}"/>
          </ac:spMkLst>
        </pc:spChg>
      </pc:sldChg>
      <pc:sldChg chg="addSp modSp new mod">
        <pc:chgData name="Louise Brown (staff)" userId="de8b7712-bd89-438d-bea6-a54e5199a8bd" providerId="ADAL" clId="{6A0AEAFE-45F1-4F78-BF24-2A99E964B86F}" dt="2024-06-03T09:55:34.843" v="273" actId="1076"/>
        <pc:sldMkLst>
          <pc:docMk/>
          <pc:sldMk cId="191551216" sldId="431"/>
        </pc:sldMkLst>
        <pc:spChg chg="mod">
          <ac:chgData name="Louise Brown (staff)" userId="de8b7712-bd89-438d-bea6-a54e5199a8bd" providerId="ADAL" clId="{6A0AEAFE-45F1-4F78-BF24-2A99E964B86F}" dt="2024-06-03T09:54:41.864" v="271" actId="122"/>
          <ac:spMkLst>
            <pc:docMk/>
            <pc:sldMk cId="191551216" sldId="431"/>
            <ac:spMk id="2" creationId="{517765ED-9A94-16B4-25F4-4E21F0A871DC}"/>
          </ac:spMkLst>
        </pc:spChg>
        <pc:spChg chg="add mod">
          <ac:chgData name="Louise Brown (staff)" userId="de8b7712-bd89-438d-bea6-a54e5199a8bd" providerId="ADAL" clId="{6A0AEAFE-45F1-4F78-BF24-2A99E964B86F}" dt="2024-06-03T09:55:34.843" v="273" actId="1076"/>
          <ac:spMkLst>
            <pc:docMk/>
            <pc:sldMk cId="191551216" sldId="431"/>
            <ac:spMk id="3" creationId="{DEB06270-DBEF-E560-D413-567EE8141465}"/>
          </ac:spMkLst>
        </pc:spChg>
        <pc:spChg chg="add mod">
          <ac:chgData name="Louise Brown (staff)" userId="de8b7712-bd89-438d-bea6-a54e5199a8bd" providerId="ADAL" clId="{6A0AEAFE-45F1-4F78-BF24-2A99E964B86F}" dt="2024-06-03T09:54:57.006" v="272"/>
          <ac:spMkLst>
            <pc:docMk/>
            <pc:sldMk cId="191551216" sldId="431"/>
            <ac:spMk id="4" creationId="{8FDEBCC4-1327-1D17-FCD3-44FC7A0BEF3C}"/>
          </ac:spMkLst>
        </pc:spChg>
        <pc:spChg chg="add mod">
          <ac:chgData name="Louise Brown (staff)" userId="de8b7712-bd89-438d-bea6-a54e5199a8bd" providerId="ADAL" clId="{6A0AEAFE-45F1-4F78-BF24-2A99E964B86F}" dt="2024-06-03T09:54:57.006" v="272"/>
          <ac:spMkLst>
            <pc:docMk/>
            <pc:sldMk cId="191551216" sldId="431"/>
            <ac:spMk id="5" creationId="{75DD7C48-EA5B-898D-1324-7D80F19C3D13}"/>
          </ac:spMkLst>
        </pc:spChg>
        <pc:spChg chg="add mod">
          <ac:chgData name="Louise Brown (staff)" userId="de8b7712-bd89-438d-bea6-a54e5199a8bd" providerId="ADAL" clId="{6A0AEAFE-45F1-4F78-BF24-2A99E964B86F}" dt="2024-06-03T09:54:57.006" v="272"/>
          <ac:spMkLst>
            <pc:docMk/>
            <pc:sldMk cId="191551216" sldId="431"/>
            <ac:spMk id="6" creationId="{D7B9A35B-2AE3-7AAC-F51D-ECBA2D484C24}"/>
          </ac:spMkLst>
        </pc:spChg>
        <pc:spChg chg="add mod">
          <ac:chgData name="Louise Brown (staff)" userId="de8b7712-bd89-438d-bea6-a54e5199a8bd" providerId="ADAL" clId="{6A0AEAFE-45F1-4F78-BF24-2A99E964B86F}" dt="2024-06-03T09:54:57.006" v="272"/>
          <ac:spMkLst>
            <pc:docMk/>
            <pc:sldMk cId="191551216" sldId="431"/>
            <ac:spMk id="7" creationId="{367C0C3A-2A30-DA8A-22E2-DD617819F327}"/>
          </ac:spMkLst>
        </pc:spChg>
        <pc:spChg chg="add mod">
          <ac:chgData name="Louise Brown (staff)" userId="de8b7712-bd89-438d-bea6-a54e5199a8bd" providerId="ADAL" clId="{6A0AEAFE-45F1-4F78-BF24-2A99E964B86F}" dt="2024-06-03T09:54:57.006" v="272"/>
          <ac:spMkLst>
            <pc:docMk/>
            <pc:sldMk cId="191551216" sldId="431"/>
            <ac:spMk id="8" creationId="{014930A7-E0FC-9C2C-F7E6-51BC0BAC0FAE}"/>
          </ac:spMkLst>
        </pc:spChg>
        <pc:spChg chg="add mod">
          <ac:chgData name="Louise Brown (staff)" userId="de8b7712-bd89-438d-bea6-a54e5199a8bd" providerId="ADAL" clId="{6A0AEAFE-45F1-4F78-BF24-2A99E964B86F}" dt="2024-06-03T09:54:57.006" v="272"/>
          <ac:spMkLst>
            <pc:docMk/>
            <pc:sldMk cId="191551216" sldId="431"/>
            <ac:spMk id="12" creationId="{36C81991-7FD6-4744-6EB8-31437F096A45}"/>
          </ac:spMkLst>
        </pc:spChg>
        <pc:spChg chg="add mod">
          <ac:chgData name="Louise Brown (staff)" userId="de8b7712-bd89-438d-bea6-a54e5199a8bd" providerId="ADAL" clId="{6A0AEAFE-45F1-4F78-BF24-2A99E964B86F}" dt="2024-06-03T09:54:57.006" v="272"/>
          <ac:spMkLst>
            <pc:docMk/>
            <pc:sldMk cId="191551216" sldId="431"/>
            <ac:spMk id="13" creationId="{5FC965F0-B699-97CE-1E04-E2ED0235811A}"/>
          </ac:spMkLst>
        </pc:spChg>
        <pc:spChg chg="add mod">
          <ac:chgData name="Louise Brown (staff)" userId="de8b7712-bd89-438d-bea6-a54e5199a8bd" providerId="ADAL" clId="{6A0AEAFE-45F1-4F78-BF24-2A99E964B86F}" dt="2024-06-03T09:54:57.006" v="272"/>
          <ac:spMkLst>
            <pc:docMk/>
            <pc:sldMk cId="191551216" sldId="431"/>
            <ac:spMk id="15" creationId="{4791E7BE-2517-EBF9-3621-5A2969B5626E}"/>
          </ac:spMkLst>
        </pc:spChg>
        <pc:spChg chg="add mod">
          <ac:chgData name="Louise Brown (staff)" userId="de8b7712-bd89-438d-bea6-a54e5199a8bd" providerId="ADAL" clId="{6A0AEAFE-45F1-4F78-BF24-2A99E964B86F}" dt="2024-06-03T09:54:57.006" v="272"/>
          <ac:spMkLst>
            <pc:docMk/>
            <pc:sldMk cId="191551216" sldId="431"/>
            <ac:spMk id="16" creationId="{65BD7BC8-8BDC-D4A9-C6B3-3B396656F2CB}"/>
          </ac:spMkLst>
        </pc:spChg>
        <pc:picChg chg="add mod">
          <ac:chgData name="Louise Brown (staff)" userId="de8b7712-bd89-438d-bea6-a54e5199a8bd" providerId="ADAL" clId="{6A0AEAFE-45F1-4F78-BF24-2A99E964B86F}" dt="2024-06-03T09:54:57.006" v="272"/>
          <ac:picMkLst>
            <pc:docMk/>
            <pc:sldMk cId="191551216" sldId="431"/>
            <ac:picMk id="14" creationId="{31479BF9-057A-D4BA-317B-76CEC8BBEBC6}"/>
          </ac:picMkLst>
        </pc:picChg>
        <pc:cxnChg chg="add mod">
          <ac:chgData name="Louise Brown (staff)" userId="de8b7712-bd89-438d-bea6-a54e5199a8bd" providerId="ADAL" clId="{6A0AEAFE-45F1-4F78-BF24-2A99E964B86F}" dt="2024-06-03T09:54:57.006" v="272"/>
          <ac:cxnSpMkLst>
            <pc:docMk/>
            <pc:sldMk cId="191551216" sldId="431"/>
            <ac:cxnSpMk id="9" creationId="{AE51314A-01B5-ECB0-B69F-2F75D57E3368}"/>
          </ac:cxnSpMkLst>
        </pc:cxnChg>
        <pc:cxnChg chg="add mod">
          <ac:chgData name="Louise Brown (staff)" userId="de8b7712-bd89-438d-bea6-a54e5199a8bd" providerId="ADAL" clId="{6A0AEAFE-45F1-4F78-BF24-2A99E964B86F}" dt="2024-06-03T09:54:57.006" v="272"/>
          <ac:cxnSpMkLst>
            <pc:docMk/>
            <pc:sldMk cId="191551216" sldId="431"/>
            <ac:cxnSpMk id="10" creationId="{DB7CD774-2EBD-A035-D38C-7BCE0EA72728}"/>
          </ac:cxnSpMkLst>
        </pc:cxnChg>
        <pc:cxnChg chg="add mod">
          <ac:chgData name="Louise Brown (staff)" userId="de8b7712-bd89-438d-bea6-a54e5199a8bd" providerId="ADAL" clId="{6A0AEAFE-45F1-4F78-BF24-2A99E964B86F}" dt="2024-06-03T09:54:57.006" v="272"/>
          <ac:cxnSpMkLst>
            <pc:docMk/>
            <pc:sldMk cId="191551216" sldId="431"/>
            <ac:cxnSpMk id="11" creationId="{4269F599-22B3-B269-2280-6BBA7EB78145}"/>
          </ac:cxnSpMkLst>
        </pc:cxnChg>
        <pc:cxnChg chg="add mod">
          <ac:chgData name="Louise Brown (staff)" userId="de8b7712-bd89-438d-bea6-a54e5199a8bd" providerId="ADAL" clId="{6A0AEAFE-45F1-4F78-BF24-2A99E964B86F}" dt="2024-06-03T09:54:57.006" v="272"/>
          <ac:cxnSpMkLst>
            <pc:docMk/>
            <pc:sldMk cId="191551216" sldId="431"/>
            <ac:cxnSpMk id="17" creationId="{728A9181-BEEA-DDA8-1253-F0D6424076F2}"/>
          </ac:cxnSpMkLst>
        </pc:cxnChg>
        <pc:cxnChg chg="add mod">
          <ac:chgData name="Louise Brown (staff)" userId="de8b7712-bd89-438d-bea6-a54e5199a8bd" providerId="ADAL" clId="{6A0AEAFE-45F1-4F78-BF24-2A99E964B86F}" dt="2024-06-03T09:54:57.006" v="272"/>
          <ac:cxnSpMkLst>
            <pc:docMk/>
            <pc:sldMk cId="191551216" sldId="431"/>
            <ac:cxnSpMk id="18" creationId="{294F1E84-03A8-8CDA-D021-22CB49CD3E58}"/>
          </ac:cxnSpMkLst>
        </pc:cxnChg>
      </pc:sldChg>
      <pc:sldChg chg="addSp modSp new mod">
        <pc:chgData name="Louise Brown (staff)" userId="de8b7712-bd89-438d-bea6-a54e5199a8bd" providerId="ADAL" clId="{6A0AEAFE-45F1-4F78-BF24-2A99E964B86F}" dt="2024-06-03T10:10:02.626" v="281" actId="207"/>
        <pc:sldMkLst>
          <pc:docMk/>
          <pc:sldMk cId="3663490973" sldId="432"/>
        </pc:sldMkLst>
        <pc:spChg chg="mod">
          <ac:chgData name="Louise Brown (staff)" userId="de8b7712-bd89-438d-bea6-a54e5199a8bd" providerId="ADAL" clId="{6A0AEAFE-45F1-4F78-BF24-2A99E964B86F}" dt="2024-06-03T10:09:05.959" v="276" actId="122"/>
          <ac:spMkLst>
            <pc:docMk/>
            <pc:sldMk cId="3663490973" sldId="432"/>
            <ac:spMk id="2" creationId="{90DCCCBB-C7A1-B718-F18B-55A38D41EB7F}"/>
          </ac:spMkLst>
        </pc:spChg>
        <pc:spChg chg="add mod">
          <ac:chgData name="Louise Brown (staff)" userId="de8b7712-bd89-438d-bea6-a54e5199a8bd" providerId="ADAL" clId="{6A0AEAFE-45F1-4F78-BF24-2A99E964B86F}" dt="2024-06-03T10:09:17.715" v="277"/>
          <ac:spMkLst>
            <pc:docMk/>
            <pc:sldMk cId="3663490973" sldId="432"/>
            <ac:spMk id="3" creationId="{BE14C8F6-4335-9100-04D5-4E0671F94DAA}"/>
          </ac:spMkLst>
        </pc:spChg>
        <pc:spChg chg="add mod">
          <ac:chgData name="Louise Brown (staff)" userId="de8b7712-bd89-438d-bea6-a54e5199a8bd" providerId="ADAL" clId="{6A0AEAFE-45F1-4F78-BF24-2A99E964B86F}" dt="2024-06-03T10:09:17.715" v="277"/>
          <ac:spMkLst>
            <pc:docMk/>
            <pc:sldMk cId="3663490973" sldId="432"/>
            <ac:spMk id="4" creationId="{625CCE3D-91D5-F05B-FF9E-19B7446D6A4D}"/>
          </ac:spMkLst>
        </pc:spChg>
        <pc:spChg chg="add mod">
          <ac:chgData name="Louise Brown (staff)" userId="de8b7712-bd89-438d-bea6-a54e5199a8bd" providerId="ADAL" clId="{6A0AEAFE-45F1-4F78-BF24-2A99E964B86F}" dt="2024-06-03T10:09:17.715" v="277"/>
          <ac:spMkLst>
            <pc:docMk/>
            <pc:sldMk cId="3663490973" sldId="432"/>
            <ac:spMk id="5" creationId="{169EA62A-D5A9-D415-5191-E0C2E400427E}"/>
          </ac:spMkLst>
        </pc:spChg>
        <pc:spChg chg="add mod">
          <ac:chgData name="Louise Brown (staff)" userId="de8b7712-bd89-438d-bea6-a54e5199a8bd" providerId="ADAL" clId="{6A0AEAFE-45F1-4F78-BF24-2A99E964B86F}" dt="2024-06-03T10:09:17.715" v="277"/>
          <ac:spMkLst>
            <pc:docMk/>
            <pc:sldMk cId="3663490973" sldId="432"/>
            <ac:spMk id="6" creationId="{64E343AC-7F56-51B0-5FA8-8347E4901148}"/>
          </ac:spMkLst>
        </pc:spChg>
        <pc:spChg chg="add mod">
          <ac:chgData name="Louise Brown (staff)" userId="de8b7712-bd89-438d-bea6-a54e5199a8bd" providerId="ADAL" clId="{6A0AEAFE-45F1-4F78-BF24-2A99E964B86F}" dt="2024-06-03T10:09:17.715" v="277"/>
          <ac:spMkLst>
            <pc:docMk/>
            <pc:sldMk cId="3663490973" sldId="432"/>
            <ac:spMk id="10" creationId="{14347C7F-4FB7-B805-5DE1-3AFDF9321F37}"/>
          </ac:spMkLst>
        </pc:spChg>
        <pc:spChg chg="add mod">
          <ac:chgData name="Louise Brown (staff)" userId="de8b7712-bd89-438d-bea6-a54e5199a8bd" providerId="ADAL" clId="{6A0AEAFE-45F1-4F78-BF24-2A99E964B86F}" dt="2024-06-03T10:09:17.715" v="277"/>
          <ac:spMkLst>
            <pc:docMk/>
            <pc:sldMk cId="3663490973" sldId="432"/>
            <ac:spMk id="11" creationId="{F5A63AD0-19A3-BFC6-CA8D-0D6B2FE90E3C}"/>
          </ac:spMkLst>
        </pc:spChg>
        <pc:spChg chg="add mod">
          <ac:chgData name="Louise Brown (staff)" userId="de8b7712-bd89-438d-bea6-a54e5199a8bd" providerId="ADAL" clId="{6A0AEAFE-45F1-4F78-BF24-2A99E964B86F}" dt="2024-06-03T10:09:17.715" v="277"/>
          <ac:spMkLst>
            <pc:docMk/>
            <pc:sldMk cId="3663490973" sldId="432"/>
            <ac:spMk id="12" creationId="{1883D045-7FE5-1AE7-796A-70D8A48A9730}"/>
          </ac:spMkLst>
        </pc:spChg>
        <pc:spChg chg="add mod">
          <ac:chgData name="Louise Brown (staff)" userId="de8b7712-bd89-438d-bea6-a54e5199a8bd" providerId="ADAL" clId="{6A0AEAFE-45F1-4F78-BF24-2A99E964B86F}" dt="2024-06-03T10:09:17.715" v="277"/>
          <ac:spMkLst>
            <pc:docMk/>
            <pc:sldMk cId="3663490973" sldId="432"/>
            <ac:spMk id="13" creationId="{F528DB05-2731-0C47-A112-4367761B40EE}"/>
          </ac:spMkLst>
        </pc:spChg>
        <pc:spChg chg="add mod">
          <ac:chgData name="Louise Brown (staff)" userId="de8b7712-bd89-438d-bea6-a54e5199a8bd" providerId="ADAL" clId="{6A0AEAFE-45F1-4F78-BF24-2A99E964B86F}" dt="2024-06-03T10:09:17.715" v="277"/>
          <ac:spMkLst>
            <pc:docMk/>
            <pc:sldMk cId="3663490973" sldId="432"/>
            <ac:spMk id="14" creationId="{D77BDBD3-5F5E-06BC-E4C4-BECFB68526DD}"/>
          </ac:spMkLst>
        </pc:spChg>
        <pc:spChg chg="add mod">
          <ac:chgData name="Louise Brown (staff)" userId="de8b7712-bd89-438d-bea6-a54e5199a8bd" providerId="ADAL" clId="{6A0AEAFE-45F1-4F78-BF24-2A99E964B86F}" dt="2024-06-03T10:10:02.626" v="281" actId="207"/>
          <ac:spMkLst>
            <pc:docMk/>
            <pc:sldMk cId="3663490973" sldId="432"/>
            <ac:spMk id="15" creationId="{BD28A757-95E4-E7C0-2405-0401055169F9}"/>
          </ac:spMkLst>
        </pc:spChg>
        <pc:spChg chg="add mod">
          <ac:chgData name="Louise Brown (staff)" userId="de8b7712-bd89-438d-bea6-a54e5199a8bd" providerId="ADAL" clId="{6A0AEAFE-45F1-4F78-BF24-2A99E964B86F}" dt="2024-06-03T10:09:17.715" v="277"/>
          <ac:spMkLst>
            <pc:docMk/>
            <pc:sldMk cId="3663490973" sldId="432"/>
            <ac:spMk id="17" creationId="{8EB4F2C3-798B-722B-5B36-80E429A1D1E9}"/>
          </ac:spMkLst>
        </pc:spChg>
        <pc:spChg chg="add mod">
          <ac:chgData name="Louise Brown (staff)" userId="de8b7712-bd89-438d-bea6-a54e5199a8bd" providerId="ADAL" clId="{6A0AEAFE-45F1-4F78-BF24-2A99E964B86F}" dt="2024-06-03T10:09:17.715" v="277"/>
          <ac:spMkLst>
            <pc:docMk/>
            <pc:sldMk cId="3663490973" sldId="432"/>
            <ac:spMk id="18" creationId="{3C03E49A-40BF-1BB9-6ACE-D0EE1E12C8A6}"/>
          </ac:spMkLst>
        </pc:spChg>
        <pc:cxnChg chg="add mod">
          <ac:chgData name="Louise Brown (staff)" userId="de8b7712-bd89-438d-bea6-a54e5199a8bd" providerId="ADAL" clId="{6A0AEAFE-45F1-4F78-BF24-2A99E964B86F}" dt="2024-06-03T10:09:17.715" v="277"/>
          <ac:cxnSpMkLst>
            <pc:docMk/>
            <pc:sldMk cId="3663490973" sldId="432"/>
            <ac:cxnSpMk id="7" creationId="{E51BD75A-C0F5-2950-65EA-17E860D1E939}"/>
          </ac:cxnSpMkLst>
        </pc:cxnChg>
        <pc:cxnChg chg="add mod">
          <ac:chgData name="Louise Brown (staff)" userId="de8b7712-bd89-438d-bea6-a54e5199a8bd" providerId="ADAL" clId="{6A0AEAFE-45F1-4F78-BF24-2A99E964B86F}" dt="2024-06-03T10:09:17.715" v="277"/>
          <ac:cxnSpMkLst>
            <pc:docMk/>
            <pc:sldMk cId="3663490973" sldId="432"/>
            <ac:cxnSpMk id="8" creationId="{88779EC0-997E-92C5-A6F0-18C31788894D}"/>
          </ac:cxnSpMkLst>
        </pc:cxnChg>
        <pc:cxnChg chg="add mod">
          <ac:chgData name="Louise Brown (staff)" userId="de8b7712-bd89-438d-bea6-a54e5199a8bd" providerId="ADAL" clId="{6A0AEAFE-45F1-4F78-BF24-2A99E964B86F}" dt="2024-06-03T10:09:17.715" v="277"/>
          <ac:cxnSpMkLst>
            <pc:docMk/>
            <pc:sldMk cId="3663490973" sldId="432"/>
            <ac:cxnSpMk id="9" creationId="{EDC276CA-8B18-705B-4DF6-DB8CF3D07CAD}"/>
          </ac:cxnSpMkLst>
        </pc:cxnChg>
        <pc:cxnChg chg="add mod">
          <ac:chgData name="Louise Brown (staff)" userId="de8b7712-bd89-438d-bea6-a54e5199a8bd" providerId="ADAL" clId="{6A0AEAFE-45F1-4F78-BF24-2A99E964B86F}" dt="2024-06-03T10:09:17.715" v="277"/>
          <ac:cxnSpMkLst>
            <pc:docMk/>
            <pc:sldMk cId="3663490973" sldId="432"/>
            <ac:cxnSpMk id="16" creationId="{A67BD273-E066-7C1B-0DFC-C968AE49D899}"/>
          </ac:cxnSpMkLst>
        </pc:cxnChg>
      </pc:sldChg>
      <pc:sldChg chg="addSp delSp new del mod">
        <pc:chgData name="Louise Brown (staff)" userId="de8b7712-bd89-438d-bea6-a54e5199a8bd" providerId="ADAL" clId="{6A0AEAFE-45F1-4F78-BF24-2A99E964B86F}" dt="2024-06-03T11:23:16.217" v="354" actId="47"/>
        <pc:sldMkLst>
          <pc:docMk/>
          <pc:sldMk cId="44450559" sldId="433"/>
        </pc:sldMkLst>
        <pc:picChg chg="add del">
          <ac:chgData name="Louise Brown (staff)" userId="de8b7712-bd89-438d-bea6-a54e5199a8bd" providerId="ADAL" clId="{6A0AEAFE-45F1-4F78-BF24-2A99E964B86F}" dt="2024-06-03T10:45:04.297" v="298" actId="478"/>
          <ac:picMkLst>
            <pc:docMk/>
            <pc:sldMk cId="44450559" sldId="433"/>
            <ac:picMk id="2" creationId="{5B9A1FD2-622F-E431-E784-18497D81660E}"/>
          </ac:picMkLst>
        </pc:picChg>
      </pc:sldChg>
      <pc:sldChg chg="addSp modSp new mod">
        <pc:chgData name="Louise Brown (staff)" userId="de8b7712-bd89-438d-bea6-a54e5199a8bd" providerId="ADAL" clId="{6A0AEAFE-45F1-4F78-BF24-2A99E964B86F}" dt="2024-06-03T11:17:05.077" v="305" actId="1076"/>
        <pc:sldMkLst>
          <pc:docMk/>
          <pc:sldMk cId="327828942" sldId="434"/>
        </pc:sldMkLst>
        <pc:spChg chg="mod">
          <ac:chgData name="Louise Brown (staff)" userId="de8b7712-bd89-438d-bea6-a54e5199a8bd" providerId="ADAL" clId="{6A0AEAFE-45F1-4F78-BF24-2A99E964B86F}" dt="2024-06-03T11:16:35.067" v="303" actId="14100"/>
          <ac:spMkLst>
            <pc:docMk/>
            <pc:sldMk cId="327828942" sldId="434"/>
            <ac:spMk id="2" creationId="{EEF737B9-1AC2-59BE-D5A0-3114B58D09E1}"/>
          </ac:spMkLst>
        </pc:spChg>
        <pc:spChg chg="add mod">
          <ac:chgData name="Louise Brown (staff)" userId="de8b7712-bd89-438d-bea6-a54e5199a8bd" providerId="ADAL" clId="{6A0AEAFE-45F1-4F78-BF24-2A99E964B86F}" dt="2024-06-03T11:17:05.077" v="305" actId="1076"/>
          <ac:spMkLst>
            <pc:docMk/>
            <pc:sldMk cId="327828942" sldId="434"/>
            <ac:spMk id="4" creationId="{6E62055F-C4B6-21EA-6647-6A44A4D840D6}"/>
          </ac:spMkLst>
        </pc:spChg>
        <pc:picChg chg="add mod">
          <ac:chgData name="Louise Brown (staff)" userId="de8b7712-bd89-438d-bea6-a54e5199a8bd" providerId="ADAL" clId="{6A0AEAFE-45F1-4F78-BF24-2A99E964B86F}" dt="2024-06-03T11:17:05.077" v="305" actId="1076"/>
          <ac:picMkLst>
            <pc:docMk/>
            <pc:sldMk cId="327828942" sldId="434"/>
            <ac:picMk id="3" creationId="{8889FE80-4331-38E3-3CDA-2908ED08B68B}"/>
          </ac:picMkLst>
        </pc:picChg>
        <pc:picChg chg="add mod">
          <ac:chgData name="Louise Brown (staff)" userId="de8b7712-bd89-438d-bea6-a54e5199a8bd" providerId="ADAL" clId="{6A0AEAFE-45F1-4F78-BF24-2A99E964B86F}" dt="2024-06-03T11:17:05.077" v="305" actId="1076"/>
          <ac:picMkLst>
            <pc:docMk/>
            <pc:sldMk cId="327828942" sldId="434"/>
            <ac:picMk id="6" creationId="{7272AFB2-142A-CF80-8205-BE74165C0D66}"/>
          </ac:picMkLst>
        </pc:picChg>
        <pc:cxnChg chg="add mod">
          <ac:chgData name="Louise Brown (staff)" userId="de8b7712-bd89-438d-bea6-a54e5199a8bd" providerId="ADAL" clId="{6A0AEAFE-45F1-4F78-BF24-2A99E964B86F}" dt="2024-06-03T11:17:05.077" v="305" actId="1076"/>
          <ac:cxnSpMkLst>
            <pc:docMk/>
            <pc:sldMk cId="327828942" sldId="434"/>
            <ac:cxnSpMk id="5" creationId="{8A4EF2DC-5F4E-35C7-3D1D-DB911964F793}"/>
          </ac:cxnSpMkLst>
        </pc:cxnChg>
        <pc:cxnChg chg="add mod">
          <ac:chgData name="Louise Brown (staff)" userId="de8b7712-bd89-438d-bea6-a54e5199a8bd" providerId="ADAL" clId="{6A0AEAFE-45F1-4F78-BF24-2A99E964B86F}" dt="2024-06-03T11:17:05.077" v="305" actId="1076"/>
          <ac:cxnSpMkLst>
            <pc:docMk/>
            <pc:sldMk cId="327828942" sldId="434"/>
            <ac:cxnSpMk id="7" creationId="{B5D0BB18-AB34-1110-AE63-867D7D04A4F3}"/>
          </ac:cxnSpMkLst>
        </pc:cxnChg>
      </pc:sldChg>
      <pc:sldChg chg="addSp modSp new mod">
        <pc:chgData name="Louise Brown (staff)" userId="de8b7712-bd89-438d-bea6-a54e5199a8bd" providerId="ADAL" clId="{6A0AEAFE-45F1-4F78-BF24-2A99E964B86F}" dt="2024-06-03T11:17:58.527" v="312" actId="1076"/>
        <pc:sldMkLst>
          <pc:docMk/>
          <pc:sldMk cId="3982624762" sldId="435"/>
        </pc:sldMkLst>
        <pc:spChg chg="mod">
          <ac:chgData name="Louise Brown (staff)" userId="de8b7712-bd89-438d-bea6-a54e5199a8bd" providerId="ADAL" clId="{6A0AEAFE-45F1-4F78-BF24-2A99E964B86F}" dt="2024-06-03T11:17:58.527" v="312" actId="1076"/>
          <ac:spMkLst>
            <pc:docMk/>
            <pc:sldMk cId="3982624762" sldId="435"/>
            <ac:spMk id="2" creationId="{10442C60-16B8-302B-6ED2-51F3C45BE8B2}"/>
          </ac:spMkLst>
        </pc:spChg>
        <pc:spChg chg="add mod">
          <ac:chgData name="Louise Brown (staff)" userId="de8b7712-bd89-438d-bea6-a54e5199a8bd" providerId="ADAL" clId="{6A0AEAFE-45F1-4F78-BF24-2A99E964B86F}" dt="2024-06-03T11:17:35.729" v="309"/>
          <ac:spMkLst>
            <pc:docMk/>
            <pc:sldMk cId="3982624762" sldId="435"/>
            <ac:spMk id="3" creationId="{3341755F-27E2-EB9F-79EF-3181A57AF45C}"/>
          </ac:spMkLst>
        </pc:spChg>
        <pc:spChg chg="add mod">
          <ac:chgData name="Louise Brown (staff)" userId="de8b7712-bd89-438d-bea6-a54e5199a8bd" providerId="ADAL" clId="{6A0AEAFE-45F1-4F78-BF24-2A99E964B86F}" dt="2024-06-03T11:17:35.729" v="309"/>
          <ac:spMkLst>
            <pc:docMk/>
            <pc:sldMk cId="3982624762" sldId="435"/>
            <ac:spMk id="5" creationId="{5A1CF72E-C94F-F6D4-2918-699CA395D6F0}"/>
          </ac:spMkLst>
        </pc:spChg>
        <pc:spChg chg="add mod">
          <ac:chgData name="Louise Brown (staff)" userId="de8b7712-bd89-438d-bea6-a54e5199a8bd" providerId="ADAL" clId="{6A0AEAFE-45F1-4F78-BF24-2A99E964B86F}" dt="2024-06-03T11:17:55.372" v="311" actId="1076"/>
          <ac:spMkLst>
            <pc:docMk/>
            <pc:sldMk cId="3982624762" sldId="435"/>
            <ac:spMk id="12" creationId="{81D15AF7-BF8E-95D5-0D62-FE69B1175FE0}"/>
          </ac:spMkLst>
        </pc:spChg>
        <pc:spChg chg="add mod">
          <ac:chgData name="Louise Brown (staff)" userId="de8b7712-bd89-438d-bea6-a54e5199a8bd" providerId="ADAL" clId="{6A0AEAFE-45F1-4F78-BF24-2A99E964B86F}" dt="2024-06-03T11:17:55.372" v="311" actId="1076"/>
          <ac:spMkLst>
            <pc:docMk/>
            <pc:sldMk cId="3982624762" sldId="435"/>
            <ac:spMk id="14" creationId="{100D41E3-7352-69EC-97D6-C28C80356C0C}"/>
          </ac:spMkLst>
        </pc:spChg>
        <pc:picChg chg="add mod">
          <ac:chgData name="Louise Brown (staff)" userId="de8b7712-bd89-438d-bea6-a54e5199a8bd" providerId="ADAL" clId="{6A0AEAFE-45F1-4F78-BF24-2A99E964B86F}" dt="2024-06-03T11:17:35.729" v="309"/>
          <ac:picMkLst>
            <pc:docMk/>
            <pc:sldMk cId="3982624762" sldId="435"/>
            <ac:picMk id="4" creationId="{ADE50011-7EC0-B280-AE73-9A8C379DAABB}"/>
          </ac:picMkLst>
        </pc:picChg>
        <pc:picChg chg="add mod">
          <ac:chgData name="Louise Brown (staff)" userId="de8b7712-bd89-438d-bea6-a54e5199a8bd" providerId="ADAL" clId="{6A0AEAFE-45F1-4F78-BF24-2A99E964B86F}" dt="2024-06-03T11:17:35.729" v="309"/>
          <ac:picMkLst>
            <pc:docMk/>
            <pc:sldMk cId="3982624762" sldId="435"/>
            <ac:picMk id="6" creationId="{637CB5F4-1A78-EDD1-9E75-FFFF7E2E47AC}"/>
          </ac:picMkLst>
        </pc:picChg>
        <pc:picChg chg="add mod">
          <ac:chgData name="Louise Brown (staff)" userId="de8b7712-bd89-438d-bea6-a54e5199a8bd" providerId="ADAL" clId="{6A0AEAFE-45F1-4F78-BF24-2A99E964B86F}" dt="2024-06-03T11:17:35.729" v="309"/>
          <ac:picMkLst>
            <pc:docMk/>
            <pc:sldMk cId="3982624762" sldId="435"/>
            <ac:picMk id="7" creationId="{E74B8E3A-3D75-434A-5476-31035D2AE9C5}"/>
          </ac:picMkLst>
        </pc:picChg>
        <pc:picChg chg="add mod">
          <ac:chgData name="Louise Brown (staff)" userId="de8b7712-bd89-438d-bea6-a54e5199a8bd" providerId="ADAL" clId="{6A0AEAFE-45F1-4F78-BF24-2A99E964B86F}" dt="2024-06-03T11:17:55.372" v="311" actId="1076"/>
          <ac:picMkLst>
            <pc:docMk/>
            <pc:sldMk cId="3982624762" sldId="435"/>
            <ac:picMk id="13" creationId="{8CA01140-C3D3-36A0-ECF7-4B79FBAE28E3}"/>
          </ac:picMkLst>
        </pc:picChg>
        <pc:picChg chg="add mod">
          <ac:chgData name="Louise Brown (staff)" userId="de8b7712-bd89-438d-bea6-a54e5199a8bd" providerId="ADAL" clId="{6A0AEAFE-45F1-4F78-BF24-2A99E964B86F}" dt="2024-06-03T11:17:55.372" v="311" actId="1076"/>
          <ac:picMkLst>
            <pc:docMk/>
            <pc:sldMk cId="3982624762" sldId="435"/>
            <ac:picMk id="15" creationId="{B5D74DE5-9FB9-A097-4E61-430C14992006}"/>
          </ac:picMkLst>
        </pc:picChg>
        <pc:picChg chg="add mod">
          <ac:chgData name="Louise Brown (staff)" userId="de8b7712-bd89-438d-bea6-a54e5199a8bd" providerId="ADAL" clId="{6A0AEAFE-45F1-4F78-BF24-2A99E964B86F}" dt="2024-06-03T11:17:55.372" v="311" actId="1076"/>
          <ac:picMkLst>
            <pc:docMk/>
            <pc:sldMk cId="3982624762" sldId="435"/>
            <ac:picMk id="16" creationId="{1720B204-8842-A382-0E31-5A4DC3E1A9FD}"/>
          </ac:picMkLst>
        </pc:picChg>
        <pc:cxnChg chg="add mod">
          <ac:chgData name="Louise Brown (staff)" userId="de8b7712-bd89-438d-bea6-a54e5199a8bd" providerId="ADAL" clId="{6A0AEAFE-45F1-4F78-BF24-2A99E964B86F}" dt="2024-06-03T11:17:35.729" v="309"/>
          <ac:cxnSpMkLst>
            <pc:docMk/>
            <pc:sldMk cId="3982624762" sldId="435"/>
            <ac:cxnSpMk id="8" creationId="{01ABBEF6-92AC-6486-EDE9-6526738A4B1F}"/>
          </ac:cxnSpMkLst>
        </pc:cxnChg>
        <pc:cxnChg chg="add mod">
          <ac:chgData name="Louise Brown (staff)" userId="de8b7712-bd89-438d-bea6-a54e5199a8bd" providerId="ADAL" clId="{6A0AEAFE-45F1-4F78-BF24-2A99E964B86F}" dt="2024-06-03T11:17:35.729" v="309"/>
          <ac:cxnSpMkLst>
            <pc:docMk/>
            <pc:sldMk cId="3982624762" sldId="435"/>
            <ac:cxnSpMk id="9" creationId="{0BB3FBCF-4C94-37D6-4AED-336035983839}"/>
          </ac:cxnSpMkLst>
        </pc:cxnChg>
        <pc:cxnChg chg="add mod">
          <ac:chgData name="Louise Brown (staff)" userId="de8b7712-bd89-438d-bea6-a54e5199a8bd" providerId="ADAL" clId="{6A0AEAFE-45F1-4F78-BF24-2A99E964B86F}" dt="2024-06-03T11:17:35.729" v="309"/>
          <ac:cxnSpMkLst>
            <pc:docMk/>
            <pc:sldMk cId="3982624762" sldId="435"/>
            <ac:cxnSpMk id="10" creationId="{266F7F23-FDA2-4614-25F8-D48EB7245FC2}"/>
          </ac:cxnSpMkLst>
        </pc:cxnChg>
        <pc:cxnChg chg="add mod">
          <ac:chgData name="Louise Brown (staff)" userId="de8b7712-bd89-438d-bea6-a54e5199a8bd" providerId="ADAL" clId="{6A0AEAFE-45F1-4F78-BF24-2A99E964B86F}" dt="2024-06-03T11:17:35.729" v="309"/>
          <ac:cxnSpMkLst>
            <pc:docMk/>
            <pc:sldMk cId="3982624762" sldId="435"/>
            <ac:cxnSpMk id="11" creationId="{6C64C48A-F3A0-0FF8-90EB-70334AD1886D}"/>
          </ac:cxnSpMkLst>
        </pc:cxnChg>
        <pc:cxnChg chg="add mod">
          <ac:chgData name="Louise Brown (staff)" userId="de8b7712-bd89-438d-bea6-a54e5199a8bd" providerId="ADAL" clId="{6A0AEAFE-45F1-4F78-BF24-2A99E964B86F}" dt="2024-06-03T11:17:55.372" v="311" actId="1076"/>
          <ac:cxnSpMkLst>
            <pc:docMk/>
            <pc:sldMk cId="3982624762" sldId="435"/>
            <ac:cxnSpMk id="17" creationId="{2A7C293D-F4B7-2449-1650-7132EB0672CE}"/>
          </ac:cxnSpMkLst>
        </pc:cxnChg>
        <pc:cxnChg chg="add mod">
          <ac:chgData name="Louise Brown (staff)" userId="de8b7712-bd89-438d-bea6-a54e5199a8bd" providerId="ADAL" clId="{6A0AEAFE-45F1-4F78-BF24-2A99E964B86F}" dt="2024-06-03T11:17:55.372" v="311" actId="1076"/>
          <ac:cxnSpMkLst>
            <pc:docMk/>
            <pc:sldMk cId="3982624762" sldId="435"/>
            <ac:cxnSpMk id="18" creationId="{F5879820-65DD-890F-4321-8053C3038793}"/>
          </ac:cxnSpMkLst>
        </pc:cxnChg>
        <pc:cxnChg chg="add mod">
          <ac:chgData name="Louise Brown (staff)" userId="de8b7712-bd89-438d-bea6-a54e5199a8bd" providerId="ADAL" clId="{6A0AEAFE-45F1-4F78-BF24-2A99E964B86F}" dt="2024-06-03T11:17:55.372" v="311" actId="1076"/>
          <ac:cxnSpMkLst>
            <pc:docMk/>
            <pc:sldMk cId="3982624762" sldId="435"/>
            <ac:cxnSpMk id="19" creationId="{32B27BE6-33CB-8F19-CA02-070DCB67D13F}"/>
          </ac:cxnSpMkLst>
        </pc:cxnChg>
        <pc:cxnChg chg="add mod">
          <ac:chgData name="Louise Brown (staff)" userId="de8b7712-bd89-438d-bea6-a54e5199a8bd" providerId="ADAL" clId="{6A0AEAFE-45F1-4F78-BF24-2A99E964B86F}" dt="2024-06-03T11:17:55.372" v="311" actId="1076"/>
          <ac:cxnSpMkLst>
            <pc:docMk/>
            <pc:sldMk cId="3982624762" sldId="435"/>
            <ac:cxnSpMk id="20" creationId="{D6B64261-44DA-D30B-E569-3800C61DD38B}"/>
          </ac:cxnSpMkLst>
        </pc:cxnChg>
      </pc:sldChg>
      <pc:sldChg chg="addSp modSp new mod">
        <pc:chgData name="Louise Brown (staff)" userId="de8b7712-bd89-438d-bea6-a54e5199a8bd" providerId="ADAL" clId="{6A0AEAFE-45F1-4F78-BF24-2A99E964B86F}" dt="2024-06-03T11:18:47.442" v="319" actId="1076"/>
        <pc:sldMkLst>
          <pc:docMk/>
          <pc:sldMk cId="2471589708" sldId="436"/>
        </pc:sldMkLst>
        <pc:spChg chg="mod">
          <ac:chgData name="Louise Brown (staff)" userId="de8b7712-bd89-438d-bea6-a54e5199a8bd" providerId="ADAL" clId="{6A0AEAFE-45F1-4F78-BF24-2A99E964B86F}" dt="2024-06-03T11:18:47.442" v="319" actId="1076"/>
          <ac:spMkLst>
            <pc:docMk/>
            <pc:sldMk cId="2471589708" sldId="436"/>
            <ac:spMk id="2" creationId="{F7E4AB77-6553-0CB4-6D31-B19FBD30D97E}"/>
          </ac:spMkLst>
        </pc:spChg>
        <pc:spChg chg="add mod">
          <ac:chgData name="Louise Brown (staff)" userId="de8b7712-bd89-438d-bea6-a54e5199a8bd" providerId="ADAL" clId="{6A0AEAFE-45F1-4F78-BF24-2A99E964B86F}" dt="2024-06-03T11:18:37.544" v="316"/>
          <ac:spMkLst>
            <pc:docMk/>
            <pc:sldMk cId="2471589708" sldId="436"/>
            <ac:spMk id="3" creationId="{3D3FC783-5447-6CCF-50F0-92C41C3FDF9F}"/>
          </ac:spMkLst>
        </pc:spChg>
        <pc:spChg chg="add mod">
          <ac:chgData name="Louise Brown (staff)" userId="de8b7712-bd89-438d-bea6-a54e5199a8bd" providerId="ADAL" clId="{6A0AEAFE-45F1-4F78-BF24-2A99E964B86F}" dt="2024-06-03T11:18:37.544" v="316"/>
          <ac:spMkLst>
            <pc:docMk/>
            <pc:sldMk cId="2471589708" sldId="436"/>
            <ac:spMk id="5" creationId="{F4B4A39E-CC0C-FBAE-2C40-A74FC7EF509A}"/>
          </ac:spMkLst>
        </pc:spChg>
        <pc:spChg chg="add mod">
          <ac:chgData name="Louise Brown (staff)" userId="de8b7712-bd89-438d-bea6-a54e5199a8bd" providerId="ADAL" clId="{6A0AEAFE-45F1-4F78-BF24-2A99E964B86F}" dt="2024-06-03T11:18:37.544" v="316"/>
          <ac:spMkLst>
            <pc:docMk/>
            <pc:sldMk cId="2471589708" sldId="436"/>
            <ac:spMk id="6" creationId="{B045D6DE-B37A-39A6-6FAB-788A0840A29B}"/>
          </ac:spMkLst>
        </pc:spChg>
        <pc:spChg chg="add mod">
          <ac:chgData name="Louise Brown (staff)" userId="de8b7712-bd89-438d-bea6-a54e5199a8bd" providerId="ADAL" clId="{6A0AEAFE-45F1-4F78-BF24-2A99E964B86F}" dt="2024-06-03T11:18:37.544" v="316"/>
          <ac:spMkLst>
            <pc:docMk/>
            <pc:sldMk cId="2471589708" sldId="436"/>
            <ac:spMk id="9" creationId="{DA133361-865A-824D-A7CF-FBDE3E927435}"/>
          </ac:spMkLst>
        </pc:spChg>
        <pc:picChg chg="add mod">
          <ac:chgData name="Louise Brown (staff)" userId="de8b7712-bd89-438d-bea6-a54e5199a8bd" providerId="ADAL" clId="{6A0AEAFE-45F1-4F78-BF24-2A99E964B86F}" dt="2024-06-03T11:18:37.544" v="316"/>
          <ac:picMkLst>
            <pc:docMk/>
            <pc:sldMk cId="2471589708" sldId="436"/>
            <ac:picMk id="4" creationId="{FE5F1E9E-681A-1E64-6A5D-C29D85397BDA}"/>
          </ac:picMkLst>
        </pc:picChg>
        <pc:picChg chg="add mod">
          <ac:chgData name="Louise Brown (staff)" userId="de8b7712-bd89-438d-bea6-a54e5199a8bd" providerId="ADAL" clId="{6A0AEAFE-45F1-4F78-BF24-2A99E964B86F}" dt="2024-06-03T11:18:43.318" v="318" actId="962"/>
          <ac:picMkLst>
            <pc:docMk/>
            <pc:sldMk cId="2471589708" sldId="436"/>
            <ac:picMk id="7" creationId="{0B40E435-8996-BB33-B04C-45D56EA9B46F}"/>
          </ac:picMkLst>
        </pc:picChg>
        <pc:cxnChg chg="add mod">
          <ac:chgData name="Louise Brown (staff)" userId="de8b7712-bd89-438d-bea6-a54e5199a8bd" providerId="ADAL" clId="{6A0AEAFE-45F1-4F78-BF24-2A99E964B86F}" dt="2024-06-03T11:18:37.544" v="316"/>
          <ac:cxnSpMkLst>
            <pc:docMk/>
            <pc:sldMk cId="2471589708" sldId="436"/>
            <ac:cxnSpMk id="8" creationId="{EC449691-AEB0-1D52-6AE4-3CF7E71E03BF}"/>
          </ac:cxnSpMkLst>
        </pc:cxnChg>
        <pc:cxnChg chg="add mod">
          <ac:chgData name="Louise Brown (staff)" userId="de8b7712-bd89-438d-bea6-a54e5199a8bd" providerId="ADAL" clId="{6A0AEAFE-45F1-4F78-BF24-2A99E964B86F}" dt="2024-06-03T11:18:37.544" v="316"/>
          <ac:cxnSpMkLst>
            <pc:docMk/>
            <pc:sldMk cId="2471589708" sldId="436"/>
            <ac:cxnSpMk id="10" creationId="{88871680-1364-6CEF-6760-20262DBCF252}"/>
          </ac:cxnSpMkLst>
        </pc:cxnChg>
      </pc:sldChg>
      <pc:sldChg chg="addSp modSp new mod">
        <pc:chgData name="Louise Brown (staff)" userId="de8b7712-bd89-438d-bea6-a54e5199a8bd" providerId="ADAL" clId="{6A0AEAFE-45F1-4F78-BF24-2A99E964B86F}" dt="2024-06-03T11:19:39.513" v="325" actId="1076"/>
        <pc:sldMkLst>
          <pc:docMk/>
          <pc:sldMk cId="1191123852" sldId="437"/>
        </pc:sldMkLst>
        <pc:spChg chg="mod">
          <ac:chgData name="Louise Brown (staff)" userId="de8b7712-bd89-438d-bea6-a54e5199a8bd" providerId="ADAL" clId="{6A0AEAFE-45F1-4F78-BF24-2A99E964B86F}" dt="2024-06-03T11:19:22.515" v="323" actId="1076"/>
          <ac:spMkLst>
            <pc:docMk/>
            <pc:sldMk cId="1191123852" sldId="437"/>
            <ac:spMk id="2" creationId="{BD42A241-D9CC-C46A-7A2B-FCC3FAE3C4CA}"/>
          </ac:spMkLst>
        </pc:spChg>
        <pc:spChg chg="add mod">
          <ac:chgData name="Louise Brown (staff)" userId="de8b7712-bd89-438d-bea6-a54e5199a8bd" providerId="ADAL" clId="{6A0AEAFE-45F1-4F78-BF24-2A99E964B86F}" dt="2024-06-03T11:19:39.513" v="325" actId="1076"/>
          <ac:spMkLst>
            <pc:docMk/>
            <pc:sldMk cId="1191123852" sldId="437"/>
            <ac:spMk id="3" creationId="{82D307E6-FBF6-61DE-B873-D69127E9C825}"/>
          </ac:spMkLst>
        </pc:spChg>
        <pc:picChg chg="add mod">
          <ac:chgData name="Louise Brown (staff)" userId="de8b7712-bd89-438d-bea6-a54e5199a8bd" providerId="ADAL" clId="{6A0AEAFE-45F1-4F78-BF24-2A99E964B86F}" dt="2024-06-03T11:19:39.513" v="325" actId="1076"/>
          <ac:picMkLst>
            <pc:docMk/>
            <pc:sldMk cId="1191123852" sldId="437"/>
            <ac:picMk id="4" creationId="{BEE88F98-EA9C-B35C-72E9-A7603BB09A30}"/>
          </ac:picMkLst>
        </pc:picChg>
        <pc:cxnChg chg="add mod">
          <ac:chgData name="Louise Brown (staff)" userId="de8b7712-bd89-438d-bea6-a54e5199a8bd" providerId="ADAL" clId="{6A0AEAFE-45F1-4F78-BF24-2A99E964B86F}" dt="2024-06-03T11:19:39.513" v="325" actId="1076"/>
          <ac:cxnSpMkLst>
            <pc:docMk/>
            <pc:sldMk cId="1191123852" sldId="437"/>
            <ac:cxnSpMk id="5" creationId="{795EF4C2-DA19-6ECC-DC7D-98F041BD852E}"/>
          </ac:cxnSpMkLst>
        </pc:cxnChg>
        <pc:cxnChg chg="add mod">
          <ac:chgData name="Louise Brown (staff)" userId="de8b7712-bd89-438d-bea6-a54e5199a8bd" providerId="ADAL" clId="{6A0AEAFE-45F1-4F78-BF24-2A99E964B86F}" dt="2024-06-03T11:19:39.513" v="325" actId="1076"/>
          <ac:cxnSpMkLst>
            <pc:docMk/>
            <pc:sldMk cId="1191123852" sldId="437"/>
            <ac:cxnSpMk id="6" creationId="{CFB69337-B550-7731-743C-1B96254682E4}"/>
          </ac:cxnSpMkLst>
        </pc:cxnChg>
      </pc:sldChg>
      <pc:sldChg chg="addSp modSp new mod">
        <pc:chgData name="Louise Brown (staff)" userId="de8b7712-bd89-438d-bea6-a54e5199a8bd" providerId="ADAL" clId="{6A0AEAFE-45F1-4F78-BF24-2A99E964B86F}" dt="2024-06-03T11:20:23.591" v="332" actId="962"/>
        <pc:sldMkLst>
          <pc:docMk/>
          <pc:sldMk cId="2769454521" sldId="438"/>
        </pc:sldMkLst>
        <pc:spChg chg="mod">
          <ac:chgData name="Louise Brown (staff)" userId="de8b7712-bd89-438d-bea6-a54e5199a8bd" providerId="ADAL" clId="{6A0AEAFE-45F1-4F78-BF24-2A99E964B86F}" dt="2024-06-03T11:20:04.733" v="329" actId="1076"/>
          <ac:spMkLst>
            <pc:docMk/>
            <pc:sldMk cId="2769454521" sldId="438"/>
            <ac:spMk id="2" creationId="{AD7CDA68-60B6-46B7-CC24-9FDBF9562F28}"/>
          </ac:spMkLst>
        </pc:spChg>
        <pc:spChg chg="add mod">
          <ac:chgData name="Louise Brown (staff)" userId="de8b7712-bd89-438d-bea6-a54e5199a8bd" providerId="ADAL" clId="{6A0AEAFE-45F1-4F78-BF24-2A99E964B86F}" dt="2024-06-03T11:20:15.527" v="330"/>
          <ac:spMkLst>
            <pc:docMk/>
            <pc:sldMk cId="2769454521" sldId="438"/>
            <ac:spMk id="3" creationId="{4E682791-F225-FE96-F025-BAAAF61AE1D9}"/>
          </ac:spMkLst>
        </pc:spChg>
        <pc:spChg chg="add mod">
          <ac:chgData name="Louise Brown (staff)" userId="de8b7712-bd89-438d-bea6-a54e5199a8bd" providerId="ADAL" clId="{6A0AEAFE-45F1-4F78-BF24-2A99E964B86F}" dt="2024-06-03T11:20:15.527" v="330"/>
          <ac:spMkLst>
            <pc:docMk/>
            <pc:sldMk cId="2769454521" sldId="438"/>
            <ac:spMk id="6" creationId="{7FD93793-1030-A425-735F-5B90D7E29CD3}"/>
          </ac:spMkLst>
        </pc:spChg>
        <pc:spChg chg="add mod">
          <ac:chgData name="Louise Brown (staff)" userId="de8b7712-bd89-438d-bea6-a54e5199a8bd" providerId="ADAL" clId="{6A0AEAFE-45F1-4F78-BF24-2A99E964B86F}" dt="2024-06-03T11:20:15.527" v="330"/>
          <ac:spMkLst>
            <pc:docMk/>
            <pc:sldMk cId="2769454521" sldId="438"/>
            <ac:spMk id="8" creationId="{2768F0A7-242F-14D7-3171-2FDE79281DD0}"/>
          </ac:spMkLst>
        </pc:spChg>
        <pc:picChg chg="add mod">
          <ac:chgData name="Louise Brown (staff)" userId="de8b7712-bd89-438d-bea6-a54e5199a8bd" providerId="ADAL" clId="{6A0AEAFE-45F1-4F78-BF24-2A99E964B86F}" dt="2024-06-03T11:20:15.527" v="330"/>
          <ac:picMkLst>
            <pc:docMk/>
            <pc:sldMk cId="2769454521" sldId="438"/>
            <ac:picMk id="4" creationId="{77B3287B-D113-2319-9BA5-98E48F95185B}"/>
          </ac:picMkLst>
        </pc:picChg>
        <pc:picChg chg="add mod">
          <ac:chgData name="Louise Brown (staff)" userId="de8b7712-bd89-438d-bea6-a54e5199a8bd" providerId="ADAL" clId="{6A0AEAFE-45F1-4F78-BF24-2A99E964B86F}" dt="2024-06-03T11:20:23.591" v="332" actId="962"/>
          <ac:picMkLst>
            <pc:docMk/>
            <pc:sldMk cId="2769454521" sldId="438"/>
            <ac:picMk id="7" creationId="{3E738D7C-93AC-443C-F1F0-74592073EBD3}"/>
          </ac:picMkLst>
        </pc:picChg>
        <pc:picChg chg="add mod">
          <ac:chgData name="Louise Brown (staff)" userId="de8b7712-bd89-438d-bea6-a54e5199a8bd" providerId="ADAL" clId="{6A0AEAFE-45F1-4F78-BF24-2A99E964B86F}" dt="2024-06-03T11:20:15.527" v="330"/>
          <ac:picMkLst>
            <pc:docMk/>
            <pc:sldMk cId="2769454521" sldId="438"/>
            <ac:picMk id="10" creationId="{36FCDEDC-5DCA-4901-CBFA-FD6E4E23E1EF}"/>
          </ac:picMkLst>
        </pc:picChg>
        <pc:picChg chg="add mod">
          <ac:chgData name="Louise Brown (staff)" userId="de8b7712-bd89-438d-bea6-a54e5199a8bd" providerId="ADAL" clId="{6A0AEAFE-45F1-4F78-BF24-2A99E964B86F}" dt="2024-06-03T11:20:15.527" v="330"/>
          <ac:picMkLst>
            <pc:docMk/>
            <pc:sldMk cId="2769454521" sldId="438"/>
            <ac:picMk id="11" creationId="{F813FD4D-085E-9E4D-DF6F-C42DB6528C9C}"/>
          </ac:picMkLst>
        </pc:picChg>
        <pc:cxnChg chg="add mod">
          <ac:chgData name="Louise Brown (staff)" userId="de8b7712-bd89-438d-bea6-a54e5199a8bd" providerId="ADAL" clId="{6A0AEAFE-45F1-4F78-BF24-2A99E964B86F}" dt="2024-06-03T11:20:15.527" v="330"/>
          <ac:cxnSpMkLst>
            <pc:docMk/>
            <pc:sldMk cId="2769454521" sldId="438"/>
            <ac:cxnSpMk id="5" creationId="{11D81735-911F-1FE8-3737-37EC8A8C5F6F}"/>
          </ac:cxnSpMkLst>
        </pc:cxnChg>
        <pc:cxnChg chg="add mod">
          <ac:chgData name="Louise Brown (staff)" userId="de8b7712-bd89-438d-bea6-a54e5199a8bd" providerId="ADAL" clId="{6A0AEAFE-45F1-4F78-BF24-2A99E964B86F}" dt="2024-06-03T11:20:15.527" v="330"/>
          <ac:cxnSpMkLst>
            <pc:docMk/>
            <pc:sldMk cId="2769454521" sldId="438"/>
            <ac:cxnSpMk id="9" creationId="{554FB1CE-E51B-0949-F325-EBFCC1974E76}"/>
          </ac:cxnSpMkLst>
        </pc:cxnChg>
        <pc:cxnChg chg="add mod">
          <ac:chgData name="Louise Brown (staff)" userId="de8b7712-bd89-438d-bea6-a54e5199a8bd" providerId="ADAL" clId="{6A0AEAFE-45F1-4F78-BF24-2A99E964B86F}" dt="2024-06-03T11:20:15.527" v="330"/>
          <ac:cxnSpMkLst>
            <pc:docMk/>
            <pc:sldMk cId="2769454521" sldId="438"/>
            <ac:cxnSpMk id="12" creationId="{EB7A4829-C4AC-E2B0-0413-FEF9762D6C0B}"/>
          </ac:cxnSpMkLst>
        </pc:cxnChg>
        <pc:cxnChg chg="add mod">
          <ac:chgData name="Louise Brown (staff)" userId="de8b7712-bd89-438d-bea6-a54e5199a8bd" providerId="ADAL" clId="{6A0AEAFE-45F1-4F78-BF24-2A99E964B86F}" dt="2024-06-03T11:20:15.527" v="330"/>
          <ac:cxnSpMkLst>
            <pc:docMk/>
            <pc:sldMk cId="2769454521" sldId="438"/>
            <ac:cxnSpMk id="13" creationId="{A2393E10-6E7A-668A-1D6B-8B4FDCB5C5FC}"/>
          </ac:cxnSpMkLst>
        </pc:cxnChg>
      </pc:sldChg>
      <pc:sldChg chg="addSp modSp new mod">
        <pc:chgData name="Louise Brown (staff)" userId="de8b7712-bd89-438d-bea6-a54e5199a8bd" providerId="ADAL" clId="{6A0AEAFE-45F1-4F78-BF24-2A99E964B86F}" dt="2024-06-03T11:21:28.682" v="340" actId="1076"/>
        <pc:sldMkLst>
          <pc:docMk/>
          <pc:sldMk cId="156391505" sldId="439"/>
        </pc:sldMkLst>
        <pc:spChg chg="mod">
          <ac:chgData name="Louise Brown (staff)" userId="de8b7712-bd89-438d-bea6-a54e5199a8bd" providerId="ADAL" clId="{6A0AEAFE-45F1-4F78-BF24-2A99E964B86F}" dt="2024-06-03T11:20:53.216" v="336" actId="1076"/>
          <ac:spMkLst>
            <pc:docMk/>
            <pc:sldMk cId="156391505" sldId="439"/>
            <ac:spMk id="2" creationId="{DF5DAD32-029F-450C-D0FF-B2E7C0F6AADB}"/>
          </ac:spMkLst>
        </pc:spChg>
        <pc:spChg chg="add mod">
          <ac:chgData name="Louise Brown (staff)" userId="de8b7712-bd89-438d-bea6-a54e5199a8bd" providerId="ADAL" clId="{6A0AEAFE-45F1-4F78-BF24-2A99E964B86F}" dt="2024-06-03T11:21:28.682" v="340" actId="1076"/>
          <ac:spMkLst>
            <pc:docMk/>
            <pc:sldMk cId="156391505" sldId="439"/>
            <ac:spMk id="3" creationId="{94C8D0A7-7232-4698-0A61-A9C69C690D29}"/>
          </ac:spMkLst>
        </pc:spChg>
        <pc:spChg chg="add mod">
          <ac:chgData name="Louise Brown (staff)" userId="de8b7712-bd89-438d-bea6-a54e5199a8bd" providerId="ADAL" clId="{6A0AEAFE-45F1-4F78-BF24-2A99E964B86F}" dt="2024-06-03T11:21:28.682" v="340" actId="1076"/>
          <ac:spMkLst>
            <pc:docMk/>
            <pc:sldMk cId="156391505" sldId="439"/>
            <ac:spMk id="5" creationId="{13002932-67A2-6362-62EC-8A581827315D}"/>
          </ac:spMkLst>
        </pc:spChg>
        <pc:spChg chg="add mod">
          <ac:chgData name="Louise Brown (staff)" userId="de8b7712-bd89-438d-bea6-a54e5199a8bd" providerId="ADAL" clId="{6A0AEAFE-45F1-4F78-BF24-2A99E964B86F}" dt="2024-06-03T11:21:28.682" v="340" actId="1076"/>
          <ac:spMkLst>
            <pc:docMk/>
            <pc:sldMk cId="156391505" sldId="439"/>
            <ac:spMk id="9" creationId="{85FBA06B-68F8-1AA1-83C4-E955A59DDE93}"/>
          </ac:spMkLst>
        </pc:spChg>
        <pc:picChg chg="add mod">
          <ac:chgData name="Louise Brown (staff)" userId="de8b7712-bd89-438d-bea6-a54e5199a8bd" providerId="ADAL" clId="{6A0AEAFE-45F1-4F78-BF24-2A99E964B86F}" dt="2024-06-03T11:21:28.682" v="340" actId="1076"/>
          <ac:picMkLst>
            <pc:docMk/>
            <pc:sldMk cId="156391505" sldId="439"/>
            <ac:picMk id="4" creationId="{700D9B2F-47C6-D48A-2503-6E69BB93E647}"/>
          </ac:picMkLst>
        </pc:picChg>
        <pc:picChg chg="add mod">
          <ac:chgData name="Louise Brown (staff)" userId="de8b7712-bd89-438d-bea6-a54e5199a8bd" providerId="ADAL" clId="{6A0AEAFE-45F1-4F78-BF24-2A99E964B86F}" dt="2024-06-03T11:21:28.682" v="340" actId="1076"/>
          <ac:picMkLst>
            <pc:docMk/>
            <pc:sldMk cId="156391505" sldId="439"/>
            <ac:picMk id="7" creationId="{A02F0D96-E956-1CEE-AB40-83717BF9EC0A}"/>
          </ac:picMkLst>
        </pc:picChg>
        <pc:picChg chg="add mod">
          <ac:chgData name="Louise Brown (staff)" userId="de8b7712-bd89-438d-bea6-a54e5199a8bd" providerId="ADAL" clId="{6A0AEAFE-45F1-4F78-BF24-2A99E964B86F}" dt="2024-06-03T11:21:28.682" v="340" actId="1076"/>
          <ac:picMkLst>
            <pc:docMk/>
            <pc:sldMk cId="156391505" sldId="439"/>
            <ac:picMk id="10" creationId="{454EF061-0B69-6026-E84A-AC20AACD4FB1}"/>
          </ac:picMkLst>
        </pc:picChg>
        <pc:cxnChg chg="add mod">
          <ac:chgData name="Louise Brown (staff)" userId="de8b7712-bd89-438d-bea6-a54e5199a8bd" providerId="ADAL" clId="{6A0AEAFE-45F1-4F78-BF24-2A99E964B86F}" dt="2024-06-03T11:21:28.682" v="340" actId="1076"/>
          <ac:cxnSpMkLst>
            <pc:docMk/>
            <pc:sldMk cId="156391505" sldId="439"/>
            <ac:cxnSpMk id="6" creationId="{44579B8B-D8C1-52ED-6A6C-C3ADFF94CCE6}"/>
          </ac:cxnSpMkLst>
        </pc:cxnChg>
        <pc:cxnChg chg="add mod">
          <ac:chgData name="Louise Brown (staff)" userId="de8b7712-bd89-438d-bea6-a54e5199a8bd" providerId="ADAL" clId="{6A0AEAFE-45F1-4F78-BF24-2A99E964B86F}" dt="2024-06-03T11:21:28.682" v="340" actId="1076"/>
          <ac:cxnSpMkLst>
            <pc:docMk/>
            <pc:sldMk cId="156391505" sldId="439"/>
            <ac:cxnSpMk id="8" creationId="{2B9E8214-B1B2-C04D-1DFE-5EE8AC584B60}"/>
          </ac:cxnSpMkLst>
        </pc:cxnChg>
        <pc:cxnChg chg="add mod">
          <ac:chgData name="Louise Brown (staff)" userId="de8b7712-bd89-438d-bea6-a54e5199a8bd" providerId="ADAL" clId="{6A0AEAFE-45F1-4F78-BF24-2A99E964B86F}" dt="2024-06-03T11:21:28.682" v="340" actId="1076"/>
          <ac:cxnSpMkLst>
            <pc:docMk/>
            <pc:sldMk cId="156391505" sldId="439"/>
            <ac:cxnSpMk id="11" creationId="{EE3D7B84-60A7-532F-5706-7AA7517E7BFE}"/>
          </ac:cxnSpMkLst>
        </pc:cxnChg>
      </pc:sldChg>
      <pc:sldChg chg="addSp modSp new mod">
        <pc:chgData name="Louise Brown (staff)" userId="de8b7712-bd89-438d-bea6-a54e5199a8bd" providerId="ADAL" clId="{6A0AEAFE-45F1-4F78-BF24-2A99E964B86F}" dt="2024-06-03T11:22:16.449" v="348" actId="962"/>
        <pc:sldMkLst>
          <pc:docMk/>
          <pc:sldMk cId="2915805809" sldId="440"/>
        </pc:sldMkLst>
        <pc:spChg chg="mod">
          <ac:chgData name="Louise Brown (staff)" userId="de8b7712-bd89-438d-bea6-a54e5199a8bd" providerId="ADAL" clId="{6A0AEAFE-45F1-4F78-BF24-2A99E964B86F}" dt="2024-06-03T11:22:01.543" v="345" actId="1076"/>
          <ac:spMkLst>
            <pc:docMk/>
            <pc:sldMk cId="2915805809" sldId="440"/>
            <ac:spMk id="2" creationId="{F0E8472A-A94D-9191-4E18-D5BB67E4EB83}"/>
          </ac:spMkLst>
        </pc:spChg>
        <pc:spChg chg="add mod">
          <ac:chgData name="Louise Brown (staff)" userId="de8b7712-bd89-438d-bea6-a54e5199a8bd" providerId="ADAL" clId="{6A0AEAFE-45F1-4F78-BF24-2A99E964B86F}" dt="2024-06-03T11:22:12.065" v="346"/>
          <ac:spMkLst>
            <pc:docMk/>
            <pc:sldMk cId="2915805809" sldId="440"/>
            <ac:spMk id="3" creationId="{D5E3936D-E77C-282F-FFDB-7A3B5A81C88F}"/>
          </ac:spMkLst>
        </pc:spChg>
        <pc:spChg chg="add mod">
          <ac:chgData name="Louise Brown (staff)" userId="de8b7712-bd89-438d-bea6-a54e5199a8bd" providerId="ADAL" clId="{6A0AEAFE-45F1-4F78-BF24-2A99E964B86F}" dt="2024-06-03T11:22:12.065" v="346"/>
          <ac:spMkLst>
            <pc:docMk/>
            <pc:sldMk cId="2915805809" sldId="440"/>
            <ac:spMk id="5" creationId="{D118C571-C555-C9E2-D873-8A6F8AB89062}"/>
          </ac:spMkLst>
        </pc:spChg>
        <pc:picChg chg="add mod">
          <ac:chgData name="Louise Brown (staff)" userId="de8b7712-bd89-438d-bea6-a54e5199a8bd" providerId="ADAL" clId="{6A0AEAFE-45F1-4F78-BF24-2A99E964B86F}" dt="2024-06-03T11:22:16.449" v="348" actId="962"/>
          <ac:picMkLst>
            <pc:docMk/>
            <pc:sldMk cId="2915805809" sldId="440"/>
            <ac:picMk id="4" creationId="{5BA738ED-FCA1-4370-BABD-FEA90730827A}"/>
          </ac:picMkLst>
        </pc:picChg>
        <pc:picChg chg="add mod">
          <ac:chgData name="Louise Brown (staff)" userId="de8b7712-bd89-438d-bea6-a54e5199a8bd" providerId="ADAL" clId="{6A0AEAFE-45F1-4F78-BF24-2A99E964B86F}" dt="2024-06-03T11:22:12.065" v="346"/>
          <ac:picMkLst>
            <pc:docMk/>
            <pc:sldMk cId="2915805809" sldId="440"/>
            <ac:picMk id="6" creationId="{40EA182C-3199-0CF9-070D-0B585CFEF250}"/>
          </ac:picMkLst>
        </pc:picChg>
      </pc:sldChg>
      <pc:sldChg chg="addSp modSp new mod">
        <pc:chgData name="Louise Brown (staff)" userId="de8b7712-bd89-438d-bea6-a54e5199a8bd" providerId="ADAL" clId="{6A0AEAFE-45F1-4F78-BF24-2A99E964B86F}" dt="2024-06-03T11:23:11.826" v="353"/>
        <pc:sldMkLst>
          <pc:docMk/>
          <pc:sldMk cId="1126898292" sldId="441"/>
        </pc:sldMkLst>
        <pc:spChg chg="mod">
          <ac:chgData name="Louise Brown (staff)" userId="de8b7712-bd89-438d-bea6-a54e5199a8bd" providerId="ADAL" clId="{6A0AEAFE-45F1-4F78-BF24-2A99E964B86F}" dt="2024-06-03T11:23:03.423" v="352" actId="1076"/>
          <ac:spMkLst>
            <pc:docMk/>
            <pc:sldMk cId="1126898292" sldId="441"/>
            <ac:spMk id="2" creationId="{4EE90755-CC6C-0E59-38E5-F7BD4B861323}"/>
          </ac:spMkLst>
        </pc:spChg>
        <pc:spChg chg="add mod">
          <ac:chgData name="Louise Brown (staff)" userId="de8b7712-bd89-438d-bea6-a54e5199a8bd" providerId="ADAL" clId="{6A0AEAFE-45F1-4F78-BF24-2A99E964B86F}" dt="2024-06-03T11:23:11.826" v="353"/>
          <ac:spMkLst>
            <pc:docMk/>
            <pc:sldMk cId="1126898292" sldId="441"/>
            <ac:spMk id="3" creationId="{2BA9CEBC-C287-F029-D226-86DBB45A466D}"/>
          </ac:spMkLst>
        </pc:spChg>
      </pc:sldChg>
      <pc:sldChg chg="modSp del mod">
        <pc:chgData name="Louise Brown (staff)" userId="de8b7712-bd89-438d-bea6-a54e5199a8bd" providerId="ADAL" clId="{6A0AEAFE-45F1-4F78-BF24-2A99E964B86F}" dt="2024-06-03T09:44:41.714" v="181"/>
        <pc:sldMkLst>
          <pc:docMk/>
          <pc:sldMk cId="2525452497" sldId="607"/>
        </pc:sldMkLst>
        <pc:spChg chg="mod">
          <ac:chgData name="Louise Brown (staff)" userId="de8b7712-bd89-438d-bea6-a54e5199a8bd" providerId="ADAL" clId="{6A0AEAFE-45F1-4F78-BF24-2A99E964B86F}" dt="2024-06-03T09:44:41.714" v="181"/>
          <ac:spMkLst>
            <pc:docMk/>
            <pc:sldMk cId="2525452497" sldId="607"/>
            <ac:spMk id="4" creationId="{C9FBA92F-F4B0-CF09-1210-124115D2CF39}"/>
          </ac:spMkLst>
        </pc:spChg>
      </pc:sldChg>
      <pc:sldChg chg="modSp del mod">
        <pc:chgData name="Louise Brown (staff)" userId="de8b7712-bd89-438d-bea6-a54e5199a8bd" providerId="ADAL" clId="{6A0AEAFE-45F1-4F78-BF24-2A99E964B86F}" dt="2024-06-03T09:44:41.714" v="181"/>
        <pc:sldMkLst>
          <pc:docMk/>
          <pc:sldMk cId="3777450875" sldId="974"/>
        </pc:sldMkLst>
        <pc:spChg chg="mod">
          <ac:chgData name="Louise Brown (staff)" userId="de8b7712-bd89-438d-bea6-a54e5199a8bd" providerId="ADAL" clId="{6A0AEAFE-45F1-4F78-BF24-2A99E964B86F}" dt="2024-06-03T09:44:41.714" v="181"/>
          <ac:spMkLst>
            <pc:docMk/>
            <pc:sldMk cId="3777450875" sldId="974"/>
            <ac:spMk id="4" creationId="{157EB8A0-4009-F4FF-A962-A32D614C3880}"/>
          </ac:spMkLst>
        </pc:spChg>
      </pc:sldChg>
      <pc:sldChg chg="modSp del mod">
        <pc:chgData name="Louise Brown (staff)" userId="de8b7712-bd89-438d-bea6-a54e5199a8bd" providerId="ADAL" clId="{6A0AEAFE-45F1-4F78-BF24-2A99E964B86F}" dt="2024-06-03T09:44:41.714" v="181"/>
        <pc:sldMkLst>
          <pc:docMk/>
          <pc:sldMk cId="353096394" sldId="976"/>
        </pc:sldMkLst>
        <pc:spChg chg="mod">
          <ac:chgData name="Louise Brown (staff)" userId="de8b7712-bd89-438d-bea6-a54e5199a8bd" providerId="ADAL" clId="{6A0AEAFE-45F1-4F78-BF24-2A99E964B86F}" dt="2024-06-03T09:44:41.714" v="181"/>
          <ac:spMkLst>
            <pc:docMk/>
            <pc:sldMk cId="353096394" sldId="976"/>
            <ac:spMk id="4" creationId="{09798951-DD99-C09D-264A-466889BAB266}"/>
          </ac:spMkLst>
        </pc:spChg>
      </pc:sldChg>
      <pc:sldChg chg="modSp del mod">
        <pc:chgData name="Louise Brown (staff)" userId="de8b7712-bd89-438d-bea6-a54e5199a8bd" providerId="ADAL" clId="{6A0AEAFE-45F1-4F78-BF24-2A99E964B86F}" dt="2024-06-03T09:44:41.714" v="181"/>
        <pc:sldMkLst>
          <pc:docMk/>
          <pc:sldMk cId="3303306533" sldId="977"/>
        </pc:sldMkLst>
        <pc:spChg chg="mod">
          <ac:chgData name="Louise Brown (staff)" userId="de8b7712-bd89-438d-bea6-a54e5199a8bd" providerId="ADAL" clId="{6A0AEAFE-45F1-4F78-BF24-2A99E964B86F}" dt="2024-06-03T09:44:41.714" v="181"/>
          <ac:spMkLst>
            <pc:docMk/>
            <pc:sldMk cId="3303306533" sldId="977"/>
            <ac:spMk id="4" creationId="{EF4ED0C2-0D33-9443-F1C2-B070174E6D4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6565E-6C9B-4A06-A09A-D231B01EEF1C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CBA17-1DF3-4028-93DB-80E2C8EDB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962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339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511175"/>
            <a:ext cx="4537075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Use </a:t>
            </a:r>
            <a:r>
              <a:rPr lang="en-GB" baseline="0" dirty="0" err="1"/>
              <a:t>Age.mat</a:t>
            </a:r>
            <a:r>
              <a:rPr lang="en-GB" baseline="0" dirty="0"/>
              <a:t> to demonstrate</a:t>
            </a:r>
          </a:p>
          <a:p>
            <a:r>
              <a:rPr lang="en-GB" b="1" baseline="0" dirty="0"/>
              <a:t>Exercise 12.1, p48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426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Show creation</a:t>
            </a:r>
            <a:r>
              <a:rPr lang="en-GB" baseline="0" dirty="0"/>
              <a:t> of structure and how it appears in workspace</a:t>
            </a:r>
          </a:p>
          <a:p>
            <a:r>
              <a:rPr lang="en-GB" baseline="0" dirty="0"/>
              <a:t>Typically if find passing same group of variables around functions should probably be in structure</a:t>
            </a:r>
          </a:p>
          <a:p>
            <a:r>
              <a:rPr lang="en-GB" baseline="0" dirty="0"/>
              <a:t>Stress that even if don’t use structures themselves, need to understand how to use as used in built-in 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027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Can add completed structure,</a:t>
            </a:r>
            <a:r>
              <a:rPr lang="en-GB" baseline="0" dirty="0"/>
              <a:t> or elements of new ones</a:t>
            </a:r>
          </a:p>
          <a:p>
            <a:r>
              <a:rPr lang="en-GB" baseline="0" dirty="0"/>
              <a:t>Demonstrate addition of extra fields</a:t>
            </a:r>
          </a:p>
          <a:p>
            <a:r>
              <a:rPr lang="en-GB" baseline="0" dirty="0"/>
              <a:t>NB fields must be in same order for structures to be considered the same</a:t>
            </a:r>
          </a:p>
          <a:p>
            <a:r>
              <a:rPr lang="en-GB" baseline="0" dirty="0"/>
              <a:t>Field names can’t have spaces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669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511175"/>
            <a:ext cx="4537075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Effectively same as the way that vectors are stacked to make matrices</a:t>
            </a:r>
          </a:p>
          <a:p>
            <a:r>
              <a:rPr lang="en-GB" dirty="0"/>
              <a:t>Could also have put side by side: [A B]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0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Bit like an</a:t>
            </a:r>
            <a:r>
              <a:rPr lang="en-GB" baseline="0" dirty="0"/>
              <a:t> inline function</a:t>
            </a:r>
            <a:endParaRPr lang="en-GB" dirty="0"/>
          </a:p>
          <a:p>
            <a:r>
              <a:rPr lang="en-GB" dirty="0"/>
              <a:t>Show creating polynomial</a:t>
            </a:r>
            <a:r>
              <a:rPr lang="en-GB" baseline="0" dirty="0"/>
              <a:t>  poly = @(x) 4*x.^2 + 3.*x + 7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42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141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Built up basics to be able</a:t>
            </a:r>
            <a:r>
              <a:rPr lang="en-GB" baseline="0" dirty="0"/>
              <a:t> to write code </a:t>
            </a:r>
          </a:p>
          <a:p>
            <a:r>
              <a:rPr lang="en-GB" baseline="0" dirty="0"/>
              <a:t>Need the tools to be able to write well constructed programs</a:t>
            </a:r>
          </a:p>
          <a:p>
            <a:r>
              <a:rPr lang="en-GB" baseline="0" dirty="0"/>
              <a:t>Good practice to include H1 line to show input/output arguments</a:t>
            </a:r>
          </a:p>
          <a:p>
            <a:r>
              <a:rPr lang="en-GB" baseline="0" dirty="0"/>
              <a:t>Dummy arguments are basically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383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AA060-BD97-4804-B8BB-DF38F89EFDF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84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Try</a:t>
            </a:r>
          </a:p>
          <a:p>
            <a:r>
              <a:rPr lang="en-GB" dirty="0"/>
              <a:t>Might want different configurations for different</a:t>
            </a:r>
            <a:r>
              <a:rPr lang="en-GB" baseline="0" dirty="0"/>
              <a:t> computers, no of screens </a:t>
            </a:r>
            <a:r>
              <a:rPr lang="en-GB" baseline="0" dirty="0" err="1"/>
              <a:t>etc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237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Try</a:t>
            </a:r>
          </a:p>
          <a:p>
            <a:r>
              <a:rPr lang="en-GB" dirty="0"/>
              <a:t>Might want different configurations for different</a:t>
            </a:r>
            <a:r>
              <a:rPr lang="en-GB" baseline="0" dirty="0"/>
              <a:t> computers, no of screens </a:t>
            </a:r>
            <a:r>
              <a:rPr lang="en-GB" baseline="0" dirty="0" err="1"/>
              <a:t>etc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912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511175"/>
            <a:ext cx="4537075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load patients</a:t>
            </a:r>
          </a:p>
          <a:p>
            <a:r>
              <a:rPr lang="en-GB" baseline="0" dirty="0" err="1"/>
              <a:t>whos</a:t>
            </a:r>
            <a:r>
              <a:rPr lang="en-GB" baseline="0" dirty="0"/>
              <a:t> to show data</a:t>
            </a:r>
          </a:p>
          <a:p>
            <a:r>
              <a:rPr lang="en-GB" baseline="0" dirty="0" err="1"/>
              <a:t>PatientData</a:t>
            </a:r>
            <a:r>
              <a:rPr lang="en-GB" baseline="0" dirty="0"/>
              <a:t> = table( Gender, Age, Height, Weight );</a:t>
            </a:r>
          </a:p>
          <a:p>
            <a:r>
              <a:rPr lang="en-GB" baseline="0" dirty="0" err="1"/>
              <a:t>AllPatientData</a:t>
            </a:r>
            <a:r>
              <a:rPr lang="en-GB" baseline="0" dirty="0"/>
              <a:t> = </a:t>
            </a:r>
            <a:r>
              <a:rPr lang="en-GB" baseline="0" dirty="0" err="1"/>
              <a:t>readtable</a:t>
            </a:r>
            <a:r>
              <a:rPr lang="en-GB" baseline="0" dirty="0"/>
              <a:t>(‘patients.dat’);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005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511175"/>
            <a:ext cx="4537075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/>
              <a:t>PatientData</a:t>
            </a:r>
            <a:r>
              <a:rPr lang="en-GB" baseline="0" dirty="0"/>
              <a:t>(1:3, :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197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If store strings in ordinary array stored as arrays of chars -&gt; strings</a:t>
            </a:r>
            <a:r>
              <a:rPr lang="en-GB" baseline="0" dirty="0"/>
              <a:t> in each row must be consistent length</a:t>
            </a:r>
            <a:endParaRPr lang="en-GB" dirty="0"/>
          </a:p>
          <a:p>
            <a:r>
              <a:rPr lang="en-GB" dirty="0"/>
              <a:t>Specify empty</a:t>
            </a:r>
            <a:r>
              <a:rPr lang="en-GB" baseline="0" dirty="0"/>
              <a:t> elements or will complain about being inconsistent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89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68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Exercise 11.2 p 44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86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C5B3-2B48-4D88-A77E-1A23696F9C99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03/06/2024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48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1F6-83EC-4B7F-8163-91CC9C35176C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03/06/2024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3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BEC-9C8F-41F2-B567-7B18E0AC364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03/06/2024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2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86317" y="1701802"/>
            <a:ext cx="11006667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05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-Two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86317" y="1701802"/>
            <a:ext cx="11006667" cy="4792663"/>
          </a:xfrm>
          <a:prstGeom prst="rect">
            <a:avLst/>
          </a:prstGeom>
        </p:spPr>
        <p:txBody>
          <a:bodyPr vert="horz" numCol="2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19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86319" y="1701802"/>
            <a:ext cx="5335932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/>
          </p:nvPr>
        </p:nvSpPr>
        <p:spPr>
          <a:xfrm>
            <a:off x="6112933" y="1701802"/>
            <a:ext cx="5480051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12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86319" y="1701802"/>
            <a:ext cx="3683300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0" y="1701802"/>
            <a:ext cx="7020984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91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586317" y="1701802"/>
            <a:ext cx="11006667" cy="479266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64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Option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5"/>
          </p:nvPr>
        </p:nvSpPr>
        <p:spPr>
          <a:xfrm>
            <a:off x="586317" y="1701802"/>
            <a:ext cx="11006667" cy="4792663"/>
          </a:xfrm>
          <a:prstGeom prst="rect">
            <a:avLst/>
          </a:prstGeom>
        </p:spPr>
        <p:txBody>
          <a:bodyPr vert="horz"/>
          <a:lstStyle>
            <a:lvl2pPr>
              <a:defRPr sz="21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68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785427" y="1701803"/>
            <a:ext cx="4807556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86317" y="1701802"/>
            <a:ext cx="5884635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785427" y="4204837"/>
            <a:ext cx="4807556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69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86317" y="1701803"/>
            <a:ext cx="5445611" cy="2289629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4"/>
          </p:nvPr>
        </p:nvSpPr>
        <p:spPr>
          <a:xfrm>
            <a:off x="6214533" y="1701803"/>
            <a:ext cx="5378451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5"/>
          </p:nvPr>
        </p:nvSpPr>
        <p:spPr>
          <a:xfrm>
            <a:off x="6214533" y="4211469"/>
            <a:ext cx="5378451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6"/>
          </p:nvPr>
        </p:nvSpPr>
        <p:spPr>
          <a:xfrm>
            <a:off x="586317" y="4211469"/>
            <a:ext cx="5445611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4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DE8C-8957-4187-982A-F4F277C51911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03/06/2024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856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86317" y="1701802"/>
            <a:ext cx="5884635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4"/>
          </p:nvPr>
        </p:nvSpPr>
        <p:spPr>
          <a:xfrm>
            <a:off x="6786035" y="1701803"/>
            <a:ext cx="4806951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6786035" y="4205291"/>
            <a:ext cx="4806951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160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/>
          </p:nvPr>
        </p:nvSpPr>
        <p:spPr>
          <a:xfrm>
            <a:off x="586319" y="1701802"/>
            <a:ext cx="5336116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6270427" y="1701802"/>
            <a:ext cx="5336116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730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156" y="131763"/>
            <a:ext cx="8112369" cy="6540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739" y="981079"/>
            <a:ext cx="11345984" cy="5065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5016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0774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3549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1901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8688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8300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6211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53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417-DE9A-485D-8DDA-13D13183805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03/06/2024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0565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9334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3530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2549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C784-8BB6-44A0-AA7E-C982E08E1020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049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C784-8BB6-44A0-AA7E-C982E08E1020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28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4E4D-0C81-451C-AD13-8324B3BF0A6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03/06/2024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03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D992-9C97-44E5-B792-7AF6C14AA9A3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03/06/2024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68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D1BF-39D6-40A9-8696-4C50AAC70658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03/06/2024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87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D956-64B0-4223-B458-6C92967630B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03/06/2024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2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9E6-2729-4ED9-A2CC-80045F7683B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03/06/2024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41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259A-C0FF-49B5-829C-C699E87EB471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03/06/2024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02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F29F-DBA4-47DD-9880-91975FE29A3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03/06/2024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50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147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381" y="432004"/>
            <a:ext cx="1887440" cy="57318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86319" y="6576787"/>
            <a:ext cx="2776159" cy="69250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defTabSz="342900"/>
            <a:r>
              <a:rPr lang="en-US" sz="450" dirty="0">
                <a:solidFill>
                  <a:srgbClr val="000100"/>
                </a:solidFill>
                <a:latin typeface="Arial"/>
                <a:cs typeface="Arial"/>
              </a:rPr>
              <a:t>© The University of Nottingham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947172" y="6530621"/>
            <a:ext cx="645813" cy="115416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pPr algn="r" defTabSz="342900"/>
            <a:fld id="{23181E77-2A3C-9A46-B34E-7D328C4F0B2F}" type="slidenum">
              <a:rPr lang="en-US" sz="450">
                <a:solidFill>
                  <a:srgbClr val="000100"/>
                </a:solidFill>
                <a:latin typeface="Arial"/>
                <a:cs typeface="Arial"/>
              </a:rPr>
              <a:pPr algn="r" defTabSz="342900"/>
              <a:t>‹#›</a:t>
            </a:fld>
            <a:endParaRPr lang="en-US" sz="450" dirty="0">
              <a:solidFill>
                <a:srgbClr val="000100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786" y="432001"/>
            <a:ext cx="1919996" cy="5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8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14FF6-3E0D-407D-982E-9B686EE47223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06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1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help/matlab/matlab_prog/use-git-in-matlab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9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arpentries.org/" TargetMode="External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software-carpentry.org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-scm.com/book/en/v2/" TargetMode="External"/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0.png"/><Relationship Id="rId7" Type="http://schemas.openxmlformats.org/officeDocument/2006/relationships/image" Target="../media/image8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a-brief-introduction-to-software-testing-38499dd4189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vZcGjNBjWU" TargetMode="Externa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app.onlinesurveys.jisc.ac.uk/s/nottingham/researcher-academy-course-evaluation-survey" TargetMode="Externa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lawrey.medium.com/unit-tests-ui-tests-integration-tests-end-to-end-tests-c0d98e0218a6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app.onlinesurveys.jisc.ac.uk/s/nottingham/researcher-academy-course-evaluation-survey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etting-Started-About-Version-Contro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Your@email.address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Further MATLAB Programming – Make Your Code Efficient and Robust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Louise Brown, </a:t>
            </a:r>
            <a:r>
              <a:rPr lang="en-GB" dirty="0" err="1"/>
              <a:t>Yijie</a:t>
            </a:r>
            <a:r>
              <a:rPr lang="en-GB" dirty="0"/>
              <a:t> (Amy) Zheng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775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D4A2-CE4D-A539-6223-B15C4753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Where does Git store information?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74A343-C4C3-B4B4-3DDB-D712370E7653}"/>
              </a:ext>
            </a:extLst>
          </p:cNvPr>
          <p:cNvSpPr txBox="1"/>
          <p:nvPr/>
        </p:nvSpPr>
        <p:spPr>
          <a:xfrm>
            <a:off x="1535481" y="2176158"/>
            <a:ext cx="85236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command </a:t>
            </a:r>
            <a:r>
              <a:rPr lang="en-GB" sz="2400" dirty="0">
                <a:latin typeface="Consolas" panose="020B0609020204030204" pitchFamily="49" charset="0"/>
              </a:rPr>
              <a:t>git </a:t>
            </a:r>
            <a:r>
              <a:rPr lang="en-GB" sz="2400" dirty="0" err="1">
                <a:latin typeface="Consolas" panose="020B0609020204030204" pitchFamily="49" charset="0"/>
              </a:rPr>
              <a:t>init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/>
              <a:t>will create a repository in the folder where the command was executed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This creates a hidden subfolder called .git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This contains all the information about the project, including files and sub-folders.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b="1" dirty="0"/>
              <a:t>Do not manually change anything in this folder – the Git commands executed will do this for you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will be using the MATLAB – GitHub – Git integration to create repositories</a:t>
            </a:r>
          </a:p>
          <a:p>
            <a:pPr lvl="1"/>
            <a:endParaRPr lang="en-GB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91726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765ED-9A94-16B4-25F4-4E21F0A8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Tracking Changes - Git Workflow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B06270-DBEF-E560-D413-567EE8141465}"/>
              </a:ext>
            </a:extLst>
          </p:cNvPr>
          <p:cNvSpPr txBox="1"/>
          <p:nvPr/>
        </p:nvSpPr>
        <p:spPr>
          <a:xfrm>
            <a:off x="3406613" y="1407983"/>
            <a:ext cx="1461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Local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DEBCC4-1327-1D17-FCD3-44FC7A0BEF3C}"/>
              </a:ext>
            </a:extLst>
          </p:cNvPr>
          <p:cNvSpPr/>
          <p:nvPr/>
        </p:nvSpPr>
        <p:spPr>
          <a:xfrm>
            <a:off x="357840" y="2005430"/>
            <a:ext cx="2055832" cy="72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Working folder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DD7C48-EA5B-898D-1324-7D80F19C3D13}"/>
              </a:ext>
            </a:extLst>
          </p:cNvPr>
          <p:cNvSpPr/>
          <p:nvPr/>
        </p:nvSpPr>
        <p:spPr>
          <a:xfrm>
            <a:off x="2878120" y="2005430"/>
            <a:ext cx="2055832" cy="72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Staging area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B9A35B-2AE3-7AAC-F51D-ECBA2D484C24}"/>
              </a:ext>
            </a:extLst>
          </p:cNvPr>
          <p:cNvSpPr/>
          <p:nvPr/>
        </p:nvSpPr>
        <p:spPr>
          <a:xfrm>
            <a:off x="5391709" y="2005430"/>
            <a:ext cx="2055832" cy="72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Local repo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67C0C3A-2A30-DA8A-22E2-DD617819F327}"/>
              </a:ext>
            </a:extLst>
          </p:cNvPr>
          <p:cNvSpPr/>
          <p:nvPr/>
        </p:nvSpPr>
        <p:spPr>
          <a:xfrm>
            <a:off x="1395487" y="2892673"/>
            <a:ext cx="2487873" cy="5760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add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14930A7-E0FC-9C2C-F7E6-51BC0BAC0FAE}"/>
              </a:ext>
            </a:extLst>
          </p:cNvPr>
          <p:cNvSpPr/>
          <p:nvPr/>
        </p:nvSpPr>
        <p:spPr>
          <a:xfrm>
            <a:off x="3915549" y="3337578"/>
            <a:ext cx="2487873" cy="5760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commit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51314A-01B5-ECB0-B69F-2F75D57E3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4" idx="2"/>
          </p:cNvCxnSpPr>
          <p:nvPr/>
        </p:nvCxnSpPr>
        <p:spPr>
          <a:xfrm flipV="1">
            <a:off x="1385756" y="2725510"/>
            <a:ext cx="0" cy="324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7CD774-2EBD-A035-D38C-7BCE0EA72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906036" y="2725510"/>
            <a:ext cx="0" cy="324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69F599-22B3-B269-2280-6BBA7EB78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6412934" y="2725510"/>
            <a:ext cx="0" cy="324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Arrow: Left 11">
            <a:extLst>
              <a:ext uri="{FF2B5EF4-FFF2-40B4-BE49-F238E27FC236}">
                <a16:creationId xmlns:a16="http://schemas.microsoft.com/office/drawing/2014/main" id="{36C81991-7FD6-4744-6EB8-31437F096A45}"/>
              </a:ext>
            </a:extLst>
          </p:cNvPr>
          <p:cNvSpPr/>
          <p:nvPr/>
        </p:nvSpPr>
        <p:spPr>
          <a:xfrm>
            <a:off x="3915549" y="4901296"/>
            <a:ext cx="2487873" cy="50405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checkout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5FC965F0-B699-97CE-1E04-E2ED0235811A}"/>
              </a:ext>
            </a:extLst>
          </p:cNvPr>
          <p:cNvSpPr/>
          <p:nvPr/>
        </p:nvSpPr>
        <p:spPr>
          <a:xfrm>
            <a:off x="1395487" y="5268567"/>
            <a:ext cx="2487873" cy="57606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merge</a:t>
            </a:r>
          </a:p>
        </p:txBody>
      </p:sp>
      <p:pic>
        <p:nvPicPr>
          <p:cNvPr id="14" name="Graphic 13" descr="Git workflow&#10;">
            <a:extLst>
              <a:ext uri="{FF2B5EF4-FFF2-40B4-BE49-F238E27FC236}">
                <a16:creationId xmlns:a16="http://schemas.microsoft.com/office/drawing/2014/main" id="{31479BF9-057A-D4BA-317B-76CEC8BBE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5920" y="3180705"/>
            <a:ext cx="4719525" cy="16541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91E7BE-2517-EBF9-3621-5A2969B5626E}"/>
              </a:ext>
            </a:extLst>
          </p:cNvPr>
          <p:cNvSpPr txBox="1"/>
          <p:nvPr/>
        </p:nvSpPr>
        <p:spPr>
          <a:xfrm>
            <a:off x="8486519" y="5143521"/>
            <a:ext cx="15978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Save one or more changes to go into the ‘snapshot’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BD7BC8-8BDC-D4A9-C6B3-3B396656F2CB}"/>
              </a:ext>
            </a:extLst>
          </p:cNvPr>
          <p:cNvSpPr txBox="1"/>
          <p:nvPr/>
        </p:nvSpPr>
        <p:spPr>
          <a:xfrm>
            <a:off x="10368640" y="5180084"/>
            <a:ext cx="147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Save the snapshot to the repository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8A9181-BEEA-DDA8-1253-F0D642407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9285462" y="4756727"/>
            <a:ext cx="1" cy="386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4F1E84-03A8-8CDA-D021-22CB49CD3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6" idx="0"/>
          </p:cNvCxnSpPr>
          <p:nvPr/>
        </p:nvCxnSpPr>
        <p:spPr>
          <a:xfrm flipV="1">
            <a:off x="11108400" y="4795771"/>
            <a:ext cx="0" cy="38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51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CCBB-C7A1-B718-F18B-55A38D41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Workflow – with remote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4C8F6-4335-9100-04D5-4E0671F94DAA}"/>
              </a:ext>
            </a:extLst>
          </p:cNvPr>
          <p:cNvSpPr txBox="1"/>
          <p:nvPr/>
        </p:nvSpPr>
        <p:spPr>
          <a:xfrm>
            <a:off x="3958342" y="1224888"/>
            <a:ext cx="1461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Local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CCE3D-91D5-F05B-FF9E-19B7446D6A4D}"/>
              </a:ext>
            </a:extLst>
          </p:cNvPr>
          <p:cNvSpPr/>
          <p:nvPr/>
        </p:nvSpPr>
        <p:spPr>
          <a:xfrm>
            <a:off x="918115" y="2060848"/>
            <a:ext cx="2055832" cy="72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Working folder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EA62A-D5A9-D415-5191-E0C2E400427E}"/>
              </a:ext>
            </a:extLst>
          </p:cNvPr>
          <p:cNvSpPr/>
          <p:nvPr/>
        </p:nvSpPr>
        <p:spPr>
          <a:xfrm>
            <a:off x="3438395" y="2060848"/>
            <a:ext cx="2055832" cy="72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Staging area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E343AC-7F56-51B0-5FA8-8347E4901148}"/>
              </a:ext>
            </a:extLst>
          </p:cNvPr>
          <p:cNvSpPr/>
          <p:nvPr/>
        </p:nvSpPr>
        <p:spPr>
          <a:xfrm>
            <a:off x="5951984" y="2060848"/>
            <a:ext cx="2055832" cy="72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Local repo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1BD75A-C0F5-2950-65EA-17E860D1E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4" idx="2"/>
          </p:cNvCxnSpPr>
          <p:nvPr/>
        </p:nvCxnSpPr>
        <p:spPr>
          <a:xfrm flipV="1">
            <a:off x="1946031" y="2780928"/>
            <a:ext cx="0" cy="32403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779EC0-997E-92C5-A6F0-18C317888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466311" y="2780928"/>
            <a:ext cx="0" cy="32403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C276CA-8B18-705B-4DF6-DB8CF3D07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6973209" y="2780928"/>
            <a:ext cx="0" cy="32403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4347C7F-4FB7-B805-5DE1-3AFDF9321F37}"/>
              </a:ext>
            </a:extLst>
          </p:cNvPr>
          <p:cNvSpPr/>
          <p:nvPr/>
        </p:nvSpPr>
        <p:spPr>
          <a:xfrm>
            <a:off x="1955762" y="2948091"/>
            <a:ext cx="2487873" cy="5760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git add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A63AD0-19A3-BFC6-CA8D-0D6B2FE90E3C}"/>
              </a:ext>
            </a:extLst>
          </p:cNvPr>
          <p:cNvSpPr/>
          <p:nvPr/>
        </p:nvSpPr>
        <p:spPr>
          <a:xfrm>
            <a:off x="4475824" y="3392996"/>
            <a:ext cx="2487873" cy="5760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git commit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1883D045-7FE5-1AE7-796A-70D8A48A9730}"/>
              </a:ext>
            </a:extLst>
          </p:cNvPr>
          <p:cNvSpPr/>
          <p:nvPr/>
        </p:nvSpPr>
        <p:spPr>
          <a:xfrm>
            <a:off x="4475824" y="4956714"/>
            <a:ext cx="2487873" cy="50405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git checkout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F528DB05-2731-0C47-A112-4367761B40EE}"/>
              </a:ext>
            </a:extLst>
          </p:cNvPr>
          <p:cNvSpPr/>
          <p:nvPr/>
        </p:nvSpPr>
        <p:spPr>
          <a:xfrm>
            <a:off x="1955762" y="5323985"/>
            <a:ext cx="2487873" cy="57606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git merge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BDBD3-5F5E-06BC-E4C4-BECFB68526DD}"/>
              </a:ext>
            </a:extLst>
          </p:cNvPr>
          <p:cNvSpPr txBox="1"/>
          <p:nvPr/>
        </p:nvSpPr>
        <p:spPr>
          <a:xfrm>
            <a:off x="9157128" y="1103728"/>
            <a:ext cx="2265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Remote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e.g. GitHub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28A757-95E4-E7C0-2405-0401055169F9}"/>
              </a:ext>
            </a:extLst>
          </p:cNvPr>
          <p:cNvSpPr/>
          <p:nvPr/>
        </p:nvSpPr>
        <p:spPr>
          <a:xfrm>
            <a:off x="9231435" y="2060848"/>
            <a:ext cx="2055832" cy="7200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Remote repo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7BD273-E066-7C1B-0DFC-C968AE49D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10292721" y="2792851"/>
            <a:ext cx="0" cy="32403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EB4F2C3-798B-722B-5B36-80E429A1D1E9}"/>
              </a:ext>
            </a:extLst>
          </p:cNvPr>
          <p:cNvSpPr/>
          <p:nvPr/>
        </p:nvSpPr>
        <p:spPr>
          <a:xfrm>
            <a:off x="6973209" y="3809174"/>
            <a:ext cx="3286141" cy="57606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git push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3C03E49A-40BF-1BB9-6ACE-D0EE1E12C8A6}"/>
              </a:ext>
            </a:extLst>
          </p:cNvPr>
          <p:cNvSpPr/>
          <p:nvPr/>
        </p:nvSpPr>
        <p:spPr>
          <a:xfrm>
            <a:off x="6986591" y="4468091"/>
            <a:ext cx="3303120" cy="599947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3663490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13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332657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838549" y="3190676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462728" y="3190676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694035" y="2455716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676954" y="2455716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8600062" y="3190676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317362" y="4237122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296826" y="4217555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713466" y="2455716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559530" y="2455716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047362" y="1194716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8495634" y="1194716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9660262" y="1194716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cxnSp>
        <p:nvCxnSpPr>
          <p:cNvPr id="27" name="Straight Arrow Connector 26"/>
          <p:cNvCxnSpPr>
            <a:stCxn id="9" idx="5"/>
            <a:endCxn id="7" idx="1"/>
          </p:cNvCxnSpPr>
          <p:nvPr/>
        </p:nvCxnSpPr>
        <p:spPr bwMode="auto">
          <a:xfrm>
            <a:off x="4137873" y="2916635"/>
            <a:ext cx="403936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stCxn id="6" idx="6"/>
            <a:endCxn id="7" idx="2"/>
          </p:cNvCxnSpPr>
          <p:nvPr/>
        </p:nvCxnSpPr>
        <p:spPr bwMode="auto">
          <a:xfrm>
            <a:off x="2378550" y="3460676"/>
            <a:ext cx="2084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7"/>
            <a:endCxn id="8" idx="3"/>
          </p:cNvCxnSpPr>
          <p:nvPr/>
        </p:nvCxnSpPr>
        <p:spPr bwMode="auto">
          <a:xfrm flipV="1">
            <a:off x="2299468" y="2916635"/>
            <a:ext cx="473648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9" idx="2"/>
          </p:cNvCxnSpPr>
          <p:nvPr/>
        </p:nvCxnSpPr>
        <p:spPr bwMode="auto">
          <a:xfrm>
            <a:off x="3234036" y="2725716"/>
            <a:ext cx="4429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7" idx="6"/>
            <a:endCxn id="10" idx="2"/>
          </p:cNvCxnSpPr>
          <p:nvPr/>
        </p:nvCxnSpPr>
        <p:spPr bwMode="auto">
          <a:xfrm>
            <a:off x="5002728" y="3460676"/>
            <a:ext cx="35973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>
            <a:stCxn id="7" idx="7"/>
            <a:endCxn id="13" idx="2"/>
          </p:cNvCxnSpPr>
          <p:nvPr/>
        </p:nvCxnSpPr>
        <p:spPr bwMode="auto">
          <a:xfrm flipV="1">
            <a:off x="4923648" y="2725717"/>
            <a:ext cx="1789819" cy="544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stCxn id="13" idx="6"/>
            <a:endCxn id="14" idx="2"/>
          </p:cNvCxnSpPr>
          <p:nvPr/>
        </p:nvCxnSpPr>
        <p:spPr bwMode="auto">
          <a:xfrm>
            <a:off x="7253466" y="2725716"/>
            <a:ext cx="30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>
            <a:endCxn id="10" idx="1"/>
          </p:cNvCxnSpPr>
          <p:nvPr/>
        </p:nvCxnSpPr>
        <p:spPr bwMode="auto">
          <a:xfrm>
            <a:off x="8066459" y="2875075"/>
            <a:ext cx="612685" cy="394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7" idx="5"/>
            <a:endCxn id="12" idx="1"/>
          </p:cNvCxnSpPr>
          <p:nvPr/>
        </p:nvCxnSpPr>
        <p:spPr bwMode="auto">
          <a:xfrm>
            <a:off x="4923647" y="3651596"/>
            <a:ext cx="452260" cy="64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10" idx="5"/>
          </p:cNvCxnSpPr>
          <p:nvPr/>
        </p:nvCxnSpPr>
        <p:spPr bwMode="auto">
          <a:xfrm>
            <a:off x="9060982" y="3651595"/>
            <a:ext cx="407145" cy="619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>
            <a:stCxn id="7" idx="0"/>
            <a:endCxn id="15" idx="3"/>
          </p:cNvCxnSpPr>
          <p:nvPr/>
        </p:nvCxnSpPr>
        <p:spPr bwMode="auto">
          <a:xfrm flipV="1">
            <a:off x="4732729" y="1655636"/>
            <a:ext cx="1393715" cy="153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>
            <a:stCxn id="15" idx="6"/>
            <a:endCxn id="16" idx="2"/>
          </p:cNvCxnSpPr>
          <p:nvPr/>
        </p:nvCxnSpPr>
        <p:spPr bwMode="auto">
          <a:xfrm>
            <a:off x="6587362" y="1464716"/>
            <a:ext cx="19082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>
            <a:stCxn id="16" idx="6"/>
            <a:endCxn id="17" idx="2"/>
          </p:cNvCxnSpPr>
          <p:nvPr/>
        </p:nvCxnSpPr>
        <p:spPr bwMode="auto">
          <a:xfrm>
            <a:off x="9035634" y="1464716"/>
            <a:ext cx="6246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1933436" y="328226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803006" y="254105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774035" y="254105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562265" y="326232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73346" y="128230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826416" y="254730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64378" y="254105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00062" y="128230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704485" y="326975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690996" y="1280050"/>
            <a:ext cx="47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336819" y="4309142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357355" y="4339557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330874" y="3542131"/>
            <a:ext cx="107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Trunk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95425" y="2070006"/>
            <a:ext cx="1008813" cy="37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Branch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841074" y="4439137"/>
            <a:ext cx="66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830537" y="1736968"/>
            <a:ext cx="163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Discontinued branch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55580" y="5373487"/>
            <a:ext cx="7069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Tags can correspond to code producing results for research papers</a:t>
            </a: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1981200" y="274639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Git Workflow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D5436A-9EFB-B5A6-17B5-68706760B88B}"/>
              </a:ext>
            </a:extLst>
          </p:cNvPr>
          <p:cNvSpPr txBox="1"/>
          <p:nvPr/>
        </p:nvSpPr>
        <p:spPr>
          <a:xfrm>
            <a:off x="1055580" y="5885319"/>
            <a:ext cx="10523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git in MATLAB: </a:t>
            </a:r>
            <a:r>
              <a:rPr lang="en-GB" sz="2000" dirty="0">
                <a:hlinkClick r:id="rId3"/>
              </a:rPr>
              <a:t>https://uk.mathworks.com/help/matlab/matlab_prog/use-git-in-matlab.html</a:t>
            </a:r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35186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37B9-1AC2-59BE-D5A0-3114B58D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51723" cy="1325563"/>
          </a:xfrm>
        </p:spPr>
        <p:txBody>
          <a:bodyPr/>
          <a:lstStyle/>
          <a:p>
            <a:pPr algn="ctr"/>
            <a:r>
              <a:rPr lang="en-GB" dirty="0"/>
              <a:t>Integrate MATLAB and Git – Create a new repo</a:t>
            </a:r>
          </a:p>
        </p:txBody>
      </p:sp>
      <p:pic>
        <p:nvPicPr>
          <p:cNvPr id="3" name="Picture 2" descr="Repositories tab on GitHub">
            <a:extLst>
              <a:ext uri="{FF2B5EF4-FFF2-40B4-BE49-F238E27FC236}">
                <a16:creationId xmlns:a16="http://schemas.microsoft.com/office/drawing/2014/main" id="{8889FE80-4331-38E3-3CDA-2908ED08B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693" y="3088010"/>
            <a:ext cx="6115904" cy="1343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62055F-C4B6-21EA-6647-6A44A4D840D6}"/>
              </a:ext>
            </a:extLst>
          </p:cNvPr>
          <p:cNvSpPr txBox="1"/>
          <p:nvPr/>
        </p:nvSpPr>
        <p:spPr>
          <a:xfrm>
            <a:off x="1005094" y="2073141"/>
            <a:ext cx="72935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First, create a new repository in GitHub: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From your Home page, select the Repositories tab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lvl="1"/>
            <a:endParaRPr lang="en-GB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Then select the ‘New’ button in the top right corner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4EF2DC-5F4E-35C7-3D1D-DB911964F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39104" y="2727324"/>
            <a:ext cx="272956" cy="9214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New repository button on GitHub">
            <a:extLst>
              <a:ext uri="{FF2B5EF4-FFF2-40B4-BE49-F238E27FC236}">
                <a16:creationId xmlns:a16="http://schemas.microsoft.com/office/drawing/2014/main" id="{7272AFB2-142A-CF80-8205-BE74165C0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175" y="4864270"/>
            <a:ext cx="4058216" cy="100979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D0BB18-AB34-1110-AE63-867D7D04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95849" y="4596409"/>
            <a:ext cx="1390938" cy="536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2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42C60-16B8-302B-6ED2-51F3C45B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98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Create a repo on GitHub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D15AF7-BF8E-95D5-0D62-FE69B1175FE0}"/>
              </a:ext>
            </a:extLst>
          </p:cNvPr>
          <p:cNvSpPr txBox="1"/>
          <p:nvPr/>
        </p:nvSpPr>
        <p:spPr>
          <a:xfrm>
            <a:off x="1177695" y="1417771"/>
            <a:ext cx="5187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Arial" panose="020B0604020202020204"/>
              </a:rPr>
              <a:t>Select a name for the repo</a:t>
            </a:r>
          </a:p>
        </p:txBody>
      </p:sp>
      <p:pic>
        <p:nvPicPr>
          <p:cNvPr id="13" name="Picture 12" descr="Adding new repo name">
            <a:extLst>
              <a:ext uri="{FF2B5EF4-FFF2-40B4-BE49-F238E27FC236}">
                <a16:creationId xmlns:a16="http://schemas.microsoft.com/office/drawing/2014/main" id="{8CA01140-C3D3-36A0-ECF7-4B79FBAE2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852" y="1362834"/>
            <a:ext cx="6037280" cy="22555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0D41E3-7352-69EC-97D6-C28C80356C0C}"/>
              </a:ext>
            </a:extLst>
          </p:cNvPr>
          <p:cNvSpPr txBox="1"/>
          <p:nvPr/>
        </p:nvSpPr>
        <p:spPr>
          <a:xfrm>
            <a:off x="1177695" y="3586849"/>
            <a:ext cx="36230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Arial" panose="020B0604020202020204"/>
              </a:rPr>
              <a:t>Decide whether it will be public or private (probably private if it’s for your coursework!)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Arial" panose="020B0604020202020204"/>
              </a:rPr>
              <a:t>Add a README file if desired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Arial" panose="020B0604020202020204"/>
              </a:rPr>
              <a:t>And finally, select the button at the bottom to create the repo</a:t>
            </a:r>
          </a:p>
        </p:txBody>
      </p:sp>
      <p:pic>
        <p:nvPicPr>
          <p:cNvPr id="15" name="Picture 14" descr="Public/private and add README options">
            <a:extLst>
              <a:ext uri="{FF2B5EF4-FFF2-40B4-BE49-F238E27FC236}">
                <a16:creationId xmlns:a16="http://schemas.microsoft.com/office/drawing/2014/main" id="{B5D74DE5-9FB9-A097-4E61-430C14992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852" y="3817182"/>
            <a:ext cx="5477639" cy="1981477"/>
          </a:xfrm>
          <a:prstGeom prst="rect">
            <a:avLst/>
          </a:prstGeom>
        </p:spPr>
      </p:pic>
      <p:pic>
        <p:nvPicPr>
          <p:cNvPr id="16" name="Picture 15" descr="Create repository button on GitHub">
            <a:extLst>
              <a:ext uri="{FF2B5EF4-FFF2-40B4-BE49-F238E27FC236}">
                <a16:creationId xmlns:a16="http://schemas.microsoft.com/office/drawing/2014/main" id="{1720B204-8842-A382-0E31-5A4DC3E1A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852" y="5997506"/>
            <a:ext cx="1829055" cy="49536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7C293D-F4B7-2449-1650-7132EB067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651442" y="1748526"/>
            <a:ext cx="1815670" cy="916154"/>
          </a:xfrm>
          <a:prstGeom prst="straightConnector1">
            <a:avLst/>
          </a:prstGeom>
          <a:noFill/>
          <a:ln w="38100" cap="flat" cmpd="sng" algn="ctr">
            <a:solidFill>
              <a:srgbClr val="009BBD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879820-65DD-890F-4321-8053C3038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53441" y="4234617"/>
            <a:ext cx="582959" cy="199031"/>
          </a:xfrm>
          <a:prstGeom prst="straightConnector1">
            <a:avLst/>
          </a:prstGeom>
          <a:noFill/>
          <a:ln w="38100" cap="flat" cmpd="sng" algn="ctr">
            <a:solidFill>
              <a:srgbClr val="009BBD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B27BE6-33CB-8F19-CA02-070DCB67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602260" y="4920070"/>
            <a:ext cx="534140" cy="348150"/>
          </a:xfrm>
          <a:prstGeom prst="straightConnector1">
            <a:avLst/>
          </a:prstGeom>
          <a:noFill/>
          <a:ln w="38100" cap="flat" cmpd="sng" algn="ctr">
            <a:solidFill>
              <a:srgbClr val="009BBD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B64261-44DA-D30B-E569-3800C61DD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53441" y="5997506"/>
            <a:ext cx="582959" cy="227476"/>
          </a:xfrm>
          <a:prstGeom prst="straightConnector1">
            <a:avLst/>
          </a:prstGeom>
          <a:noFill/>
          <a:ln w="38100" cap="flat" cmpd="sng" algn="ctr">
            <a:solidFill>
              <a:srgbClr val="009BBD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82624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AB77-6553-0CB4-6D31-B19FBD30D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063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Clone your GitHub repo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FC783-5447-6CCF-50F0-92C41C3FDF9F}"/>
              </a:ext>
            </a:extLst>
          </p:cNvPr>
          <p:cNvSpPr txBox="1"/>
          <p:nvPr/>
        </p:nvSpPr>
        <p:spPr>
          <a:xfrm>
            <a:off x="319326" y="1142166"/>
            <a:ext cx="53081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 create a clone of the code on your local drive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the Code button and copy the address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Go back to MATLAB</a:t>
            </a:r>
          </a:p>
        </p:txBody>
      </p:sp>
      <p:pic>
        <p:nvPicPr>
          <p:cNvPr id="4" name="Picture 3" descr="Copy repo link">
            <a:extLst>
              <a:ext uri="{FF2B5EF4-FFF2-40B4-BE49-F238E27FC236}">
                <a16:creationId xmlns:a16="http://schemas.microsoft.com/office/drawing/2014/main" id="{FE5F1E9E-681A-1E64-6A5D-C29D85397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5231" y="1776089"/>
            <a:ext cx="2106878" cy="1224135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F4B4A39E-CC0C-FBAE-2C40-A74FC7EF5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72109" y="2691556"/>
            <a:ext cx="658416" cy="1636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45D6DE-B37A-39A6-6FAB-788A0840A29B}"/>
              </a:ext>
            </a:extLst>
          </p:cNvPr>
          <p:cNvSpPr txBox="1"/>
          <p:nvPr/>
        </p:nvSpPr>
        <p:spPr>
          <a:xfrm>
            <a:off x="226962" y="2789313"/>
            <a:ext cx="648072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 click in Current Folder Window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Source Control -&gt; Manage Files…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descr="MATLAB dialog for creating connected repo">
            <a:extLst>
              <a:ext uri="{FF2B5EF4-FFF2-40B4-BE49-F238E27FC236}">
                <a16:creationId xmlns:a16="http://schemas.microsoft.com/office/drawing/2014/main" id="{0B40E435-8996-BB33-B04C-45D56EA9B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2491" y="3578238"/>
            <a:ext cx="7126466" cy="26384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449691-AEB0-1D52-6AE4-3CF7E71E0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235392" y="3044855"/>
            <a:ext cx="1229839" cy="13899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133361-865A-824D-A7CF-FBDE3E927435}"/>
              </a:ext>
            </a:extLst>
          </p:cNvPr>
          <p:cNvSpPr txBox="1"/>
          <p:nvPr/>
        </p:nvSpPr>
        <p:spPr>
          <a:xfrm>
            <a:off x="8835821" y="3770674"/>
            <a:ext cx="30236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Select an empty folder (ideally with the same name as your repo) to clone into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a new folder if necessary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871680-1364-6CEF-6760-20262DBCF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026400" y="4211850"/>
            <a:ext cx="1021986" cy="450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589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2A241-D9CC-C46A-7A2B-FCC3FAE3C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View repo in MATLAB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D307E6-FBF6-61DE-B873-D69127E9C825}"/>
              </a:ext>
            </a:extLst>
          </p:cNvPr>
          <p:cNvSpPr txBox="1"/>
          <p:nvPr/>
        </p:nvSpPr>
        <p:spPr>
          <a:xfrm>
            <a:off x="1135775" y="2307396"/>
            <a:ext cx="47089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cloned repo is now visible in MATLAB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README file is there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Note the .git folder (don’t do anything to this!)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You are now ready to add files and keep a record of changes using Git !</a:t>
            </a:r>
          </a:p>
        </p:txBody>
      </p:sp>
      <p:pic>
        <p:nvPicPr>
          <p:cNvPr id="4" name="Picture 3" descr="Newly created repo shown in MATLAB">
            <a:extLst>
              <a:ext uri="{FF2B5EF4-FFF2-40B4-BE49-F238E27FC236}">
                <a16:creationId xmlns:a16="http://schemas.microsoft.com/office/drawing/2014/main" id="{BEE88F98-EA9C-B35C-72E9-A7603BB09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461" y="1294274"/>
            <a:ext cx="3943900" cy="443927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5EF4C2-DA19-6ECC-DC7D-98F041BD8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732614" y="3363817"/>
            <a:ext cx="2065052" cy="669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B69337-B550-7731-743C-1B962546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889831" y="3693684"/>
            <a:ext cx="907835" cy="388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23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DA68-60B6-46B7-CC24-9FDBF956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Saving changes to a file in the local repo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682791-F225-FE96-F025-BAAAF61AE1D9}"/>
              </a:ext>
            </a:extLst>
          </p:cNvPr>
          <p:cNvSpPr txBox="1"/>
          <p:nvPr/>
        </p:nvSpPr>
        <p:spPr>
          <a:xfrm>
            <a:off x="3855759" y="1339827"/>
            <a:ext cx="6885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README file is up-to-date (shown by the green dot)</a:t>
            </a:r>
          </a:p>
        </p:txBody>
      </p:sp>
      <p:pic>
        <p:nvPicPr>
          <p:cNvPr id="4" name="Picture 3" descr="Screenshot showing file in repo with no changes">
            <a:extLst>
              <a:ext uri="{FF2B5EF4-FFF2-40B4-BE49-F238E27FC236}">
                <a16:creationId xmlns:a16="http://schemas.microsoft.com/office/drawing/2014/main" id="{77B3287B-D113-2319-9BA5-98E48F951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8" y="1182120"/>
            <a:ext cx="1876000" cy="90017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1D81735-911F-1FE8-3737-37EC8A8C5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496774" y="1543573"/>
            <a:ext cx="1272687" cy="2000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D93793-1030-A425-735F-5B90D7E29CD3}"/>
              </a:ext>
            </a:extLst>
          </p:cNvPr>
          <p:cNvSpPr txBox="1"/>
          <p:nvPr/>
        </p:nvSpPr>
        <p:spPr>
          <a:xfrm>
            <a:off x="5341949" y="2503133"/>
            <a:ext cx="6092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Make a change to the file and save. The blue square shows that there is an </a:t>
            </a:r>
            <a:r>
              <a:rPr lang="en-GB" sz="2000" dirty="0" err="1"/>
              <a:t>unstaged</a:t>
            </a:r>
            <a:r>
              <a:rPr lang="en-GB" sz="2000" dirty="0"/>
              <a:t> change</a:t>
            </a:r>
          </a:p>
        </p:txBody>
      </p:sp>
      <p:pic>
        <p:nvPicPr>
          <p:cNvPr id="7" name="Picture 6" descr="Edited file shown by blue square in Git integration">
            <a:extLst>
              <a:ext uri="{FF2B5EF4-FFF2-40B4-BE49-F238E27FC236}">
                <a16:creationId xmlns:a16="http://schemas.microsoft.com/office/drawing/2014/main" id="{3E738D7C-93AC-443C-F1F0-74592073E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55" y="2442097"/>
            <a:ext cx="4141001" cy="1056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68F0A7-242F-14D7-3171-2FDE79281DD0}"/>
              </a:ext>
            </a:extLst>
          </p:cNvPr>
          <p:cNvSpPr txBox="1"/>
          <p:nvPr/>
        </p:nvSpPr>
        <p:spPr>
          <a:xfrm>
            <a:off x="4228900" y="3803717"/>
            <a:ext cx="6644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Right click in the Current Folder window and select ‘Source Control -&gt; View and Commit Changes…’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 a commit message in the dialog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Note that the MATLAB integration combines the staging (add) and commit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Select ‘Commit’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file will now show as up-to-date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(Note that this has not yet been synced with the remote repo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4FB1CE-E51B-0949-F325-EBFCC1974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882409" y="4601646"/>
            <a:ext cx="2346491" cy="5562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MATLAB git commit dialog">
            <a:extLst>
              <a:ext uri="{FF2B5EF4-FFF2-40B4-BE49-F238E27FC236}">
                <a16:creationId xmlns:a16="http://schemas.microsoft.com/office/drawing/2014/main" id="{36FCDEDC-5DCA-4901-CBFA-FD6E4E23E1E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086" y="3803717"/>
            <a:ext cx="2124010" cy="1869286"/>
          </a:xfrm>
          <a:prstGeom prst="rect">
            <a:avLst/>
          </a:prstGeom>
        </p:spPr>
      </p:pic>
      <p:pic>
        <p:nvPicPr>
          <p:cNvPr id="11" name="Picture 10" descr="Screenshot showing file in repo with no changes">
            <a:extLst>
              <a:ext uri="{FF2B5EF4-FFF2-40B4-BE49-F238E27FC236}">
                <a16:creationId xmlns:a16="http://schemas.microsoft.com/office/drawing/2014/main" id="{F813FD4D-085E-9E4D-DF6F-C42DB6528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588" y="5749695"/>
            <a:ext cx="1159323" cy="55628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7A4829-C4AC-E2B0-0413-FEF9762D6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66653" y="5699328"/>
            <a:ext cx="633743" cy="408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393E10-6E7A-668A-1D6B-8B4FDCB5C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344804" y="2698588"/>
            <a:ext cx="3051465" cy="2716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454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AD32-029F-450C-D0FF-B2E7C0F6A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Adding new files to the local repo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C8D0A7-7232-4698-0A61-A9C69C690D29}"/>
              </a:ext>
            </a:extLst>
          </p:cNvPr>
          <p:cNvSpPr txBox="1"/>
          <p:nvPr/>
        </p:nvSpPr>
        <p:spPr>
          <a:xfrm>
            <a:off x="4994212" y="1677797"/>
            <a:ext cx="6885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 new file,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DemoScript.m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is added to the folder. The empty circle shows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tha</a:t>
            </a:r>
            <a:r>
              <a:rPr lang="en-GB" sz="2000" dirty="0">
                <a:solidFill>
                  <a:srgbClr val="000000"/>
                </a:solidFill>
                <a:latin typeface="Arial" panose="020B0604020202020204"/>
              </a:rPr>
              <a:t>t this file is not tracked in the repo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4" name="Picture 3" descr="Empty circle shows untracked file">
            <a:extLst>
              <a:ext uri="{FF2B5EF4-FFF2-40B4-BE49-F238E27FC236}">
                <a16:creationId xmlns:a16="http://schemas.microsoft.com/office/drawing/2014/main" id="{700D9B2F-47C6-D48A-2503-6E69BB93E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57" y="1619849"/>
            <a:ext cx="4221770" cy="10833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002932-67A2-6362-62EC-8A581827315D}"/>
              </a:ext>
            </a:extLst>
          </p:cNvPr>
          <p:cNvSpPr txBox="1"/>
          <p:nvPr/>
        </p:nvSpPr>
        <p:spPr>
          <a:xfrm>
            <a:off x="5391110" y="3003387"/>
            <a:ext cx="60921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Right click on the filename and select ‘Source Control -&gt; Add to Git’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solidFill>
                  <a:srgbClr val="000000"/>
                </a:solidFill>
                <a:latin typeface="Arial" panose="020B0604020202020204"/>
              </a:rPr>
              <a:t>A + sign now indicates that the file has been added to the repo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579B8B-D8C1-52ED-6A6C-C3ADFF94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2122196" y="2031740"/>
            <a:ext cx="2872016" cy="332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Plus sign shows file added to repo">
            <a:extLst>
              <a:ext uri="{FF2B5EF4-FFF2-40B4-BE49-F238E27FC236}">
                <a16:creationId xmlns:a16="http://schemas.microsoft.com/office/drawing/2014/main" id="{A02F0D96-E956-1CEE-AB40-83717BF9E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59" y="2981317"/>
            <a:ext cx="2277535" cy="108332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9E8214-B1B2-C04D-1DFE-5EE8AC584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561625" y="3762577"/>
            <a:ext cx="2829485" cy="38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FBA06B-68F8-1AA1-83C4-E955A59DDE93}"/>
              </a:ext>
            </a:extLst>
          </p:cNvPr>
          <p:cNvSpPr txBox="1"/>
          <p:nvPr/>
        </p:nvSpPr>
        <p:spPr>
          <a:xfrm>
            <a:off x="5391110" y="4742979"/>
            <a:ext cx="50591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file can now be committed to the repo as described in the previous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green dot shows that this file is now saved in the repo</a:t>
            </a:r>
          </a:p>
        </p:txBody>
      </p:sp>
      <p:pic>
        <p:nvPicPr>
          <p:cNvPr id="10" name="Picture 9" descr="Green circle shows file added to repo">
            <a:extLst>
              <a:ext uri="{FF2B5EF4-FFF2-40B4-BE49-F238E27FC236}">
                <a16:creationId xmlns:a16="http://schemas.microsoft.com/office/drawing/2014/main" id="{454EF061-0B69-6026-E84A-AC20AACD4F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59" y="4601993"/>
            <a:ext cx="2305372" cy="118126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3D7B84-60A7-532F-5706-7AA7517E7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739778" y="5490950"/>
            <a:ext cx="2651332" cy="601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9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A6BE-AE1F-52D5-3753-47FF6A764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122364"/>
            <a:ext cx="7772400" cy="1142273"/>
          </a:xfrm>
        </p:spPr>
        <p:txBody>
          <a:bodyPr/>
          <a:lstStyle/>
          <a:p>
            <a:r>
              <a:rPr lang="en-GB" dirty="0"/>
              <a:t>Course 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1E942-759B-EE66-A709-8698CC76D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3041" y="2601119"/>
            <a:ext cx="9888941" cy="3745090"/>
          </a:xfrm>
        </p:spPr>
        <p:txBody>
          <a:bodyPr/>
          <a:lstStyle/>
          <a:p>
            <a:pPr algn="l"/>
            <a:r>
              <a:rPr lang="en-GB" dirty="0"/>
              <a:t>Day 1 am: 	0. Introduction to version control, git and </a:t>
            </a:r>
            <a:r>
              <a:rPr lang="en-GB" dirty="0" err="1"/>
              <a:t>github</a:t>
            </a:r>
            <a:endParaRPr lang="en-GB" dirty="0"/>
          </a:p>
          <a:p>
            <a:pPr algn="l"/>
            <a:r>
              <a:rPr lang="en-GB" dirty="0"/>
              <a:t>	          	1. The MATLAB Language and Desktop Environment</a:t>
            </a:r>
          </a:p>
          <a:p>
            <a:pPr algn="l"/>
            <a:r>
              <a:rPr lang="en-GB" dirty="0"/>
              <a:t>Day 1 pm: 	2. Algorithm Design in MATLAB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Day 2 am:	4a. Machine Learning in MATLAB </a:t>
            </a:r>
          </a:p>
          <a:p>
            <a:pPr algn="l"/>
            <a:r>
              <a:rPr lang="en-GB" dirty="0"/>
              <a:t>		4.  Debugging and Improving Performance</a:t>
            </a:r>
          </a:p>
          <a:p>
            <a:pPr algn="l"/>
            <a:r>
              <a:rPr lang="en-GB" dirty="0"/>
              <a:t>Day 2 pm:	3. Test and Verification of MATLAB Code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221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472A-A94D-9191-4E18-D5BB67E4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Saving to the remote repo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E3936D-E77C-282F-FFDB-7A3B5A81C88F}"/>
              </a:ext>
            </a:extLst>
          </p:cNvPr>
          <p:cNvSpPr txBox="1"/>
          <p:nvPr/>
        </p:nvSpPr>
        <p:spPr>
          <a:xfrm>
            <a:off x="5585811" y="1628201"/>
            <a:ext cx="56613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files are now safely committed in the local repo but have not yet been backed up to the remote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GitHub still only shows the initial creation of the README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4" name="Picture 3" descr="Repo shown in GitHub without updated files">
            <a:extLst>
              <a:ext uri="{FF2B5EF4-FFF2-40B4-BE49-F238E27FC236}">
                <a16:creationId xmlns:a16="http://schemas.microsoft.com/office/drawing/2014/main" id="{5BA738ED-FCA1-4370-BABD-FEA9073082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9"/>
          <a:stretch/>
        </p:blipFill>
        <p:spPr>
          <a:xfrm>
            <a:off x="594388" y="1468734"/>
            <a:ext cx="4542761" cy="1814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18C571-C555-C9E2-D873-8A6F8AB89062}"/>
              </a:ext>
            </a:extLst>
          </p:cNvPr>
          <p:cNvSpPr txBox="1"/>
          <p:nvPr/>
        </p:nvSpPr>
        <p:spPr>
          <a:xfrm>
            <a:off x="5585811" y="3838387"/>
            <a:ext cx="609442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Right click in the Current Folder window and select ‘Source Control -&gt; Push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Arial" panose="020B0604020202020204"/>
              </a:rPr>
              <a:t>You may be asked to verify your GitHub credentials at this 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Arial" panose="020B0604020202020204"/>
              </a:rPr>
              <a:t>Refresh the GitHub page and the new files will be shown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Arial" panose="020B0604020202020204"/>
              </a:rPr>
              <a:t>The local and remote repos are now synced</a:t>
            </a:r>
            <a:endParaRPr lang="en-GB" dirty="0"/>
          </a:p>
        </p:txBody>
      </p:sp>
      <p:pic>
        <p:nvPicPr>
          <p:cNvPr id="6" name="Picture 5" descr="Repo shown in GitHub with pushed files">
            <a:extLst>
              <a:ext uri="{FF2B5EF4-FFF2-40B4-BE49-F238E27FC236}">
                <a16:creationId xmlns:a16="http://schemas.microsoft.com/office/drawing/2014/main" id="{40EA182C-3199-0CF9-070D-0B585CFEF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88" y="3733675"/>
            <a:ext cx="4312734" cy="2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05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90755-CC6C-0E59-38E5-F7BD4B86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19" y="0"/>
            <a:ext cx="11707761" cy="1325563"/>
          </a:xfrm>
        </p:spPr>
        <p:txBody>
          <a:bodyPr/>
          <a:lstStyle/>
          <a:p>
            <a:r>
              <a:rPr lang="en-GB" dirty="0"/>
              <a:t>Content adapted from Software Carpentry material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A9CEBC-C287-F029-D226-86DBB45A466D}"/>
              </a:ext>
            </a:extLst>
          </p:cNvPr>
          <p:cNvSpPr txBox="1"/>
          <p:nvPr/>
        </p:nvSpPr>
        <p:spPr>
          <a:xfrm>
            <a:off x="1042587" y="1657884"/>
            <a:ext cx="9802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Some of the content and figures in this presentation are adapted from the Software Carpentry Version Control with Git: Beginner lesson, made available under the </a:t>
            </a:r>
            <a:r>
              <a:rPr lang="en-GB" dirty="0">
                <a:hlinkClick r:id="rId2"/>
              </a:rPr>
              <a:t>Creative Commons Attribution license</a:t>
            </a:r>
            <a:endParaRPr lang="en-GB" dirty="0"/>
          </a:p>
          <a:p>
            <a:endParaRPr lang="en-GB" dirty="0"/>
          </a:p>
          <a:p>
            <a:r>
              <a:rPr lang="en-GB" dirty="0"/>
              <a:t>Copyright © 2018–2022 </a:t>
            </a:r>
            <a:r>
              <a:rPr lang="en-GB" dirty="0">
                <a:hlinkClick r:id="rId3"/>
              </a:rPr>
              <a:t>The Carpentries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Copyright © 2016–2018 </a:t>
            </a:r>
            <a:r>
              <a:rPr lang="en-GB" dirty="0">
                <a:hlinkClick r:id="rId4"/>
              </a:rPr>
              <a:t>Software Carpentry Foundation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898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213" y="1393515"/>
            <a:ext cx="7267575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Fork and Clone Course Materials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22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603589" y="2860140"/>
            <a:ext cx="91781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louisepb</a:t>
            </a:r>
            <a:r>
              <a:rPr lang="en-GB" sz="2400" dirty="0"/>
              <a:t>/Further-MATLAB-Student-Materials  on 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Fork the repo into your own GitHub account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Clone the repo into Further-MATLAB-Student-Materials folder on your local machine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Run </a:t>
            </a:r>
            <a:r>
              <a:rPr lang="en-GB" sz="2400" dirty="0" err="1"/>
              <a:t>setupPath.m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62463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7038" y="273600"/>
            <a:ext cx="617220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The MATLAB Desktop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23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F0EBBF-9B28-9F49-888B-326C203D95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0" y="1478059"/>
            <a:ext cx="8103870" cy="451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88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Heterogeneous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782A0C-2CE7-C648-A15B-B1069B933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860" y="1299846"/>
            <a:ext cx="6191754" cy="36264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9A639F-B246-F041-AD8F-A05E4F108E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880" y="3288835"/>
            <a:ext cx="7475220" cy="30390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DE409-24C2-D84F-AE34-BE29E9A971E0}"/>
              </a:ext>
            </a:extLst>
          </p:cNvPr>
          <p:cNvSpPr txBox="1"/>
          <p:nvPr/>
        </p:nvSpPr>
        <p:spPr>
          <a:xfrm>
            <a:off x="7818624" y="2120430"/>
            <a:ext cx="250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doc </a:t>
            </a:r>
            <a:r>
              <a:rPr lang="en-US" b="1" dirty="0" err="1"/>
              <a:t>readtable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438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063553" y="134076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Useful for </a:t>
            </a:r>
            <a:r>
              <a:rPr lang="en-GB" sz="2400" dirty="0" err="1"/>
              <a:t>heterogenous</a:t>
            </a:r>
            <a:r>
              <a:rPr lang="en-GB" sz="2400" dirty="0"/>
              <a:t>, column oriented or tabular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Variables can have different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All columns must have the same number of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Not restricted to column vectors (</a:t>
            </a:r>
            <a:r>
              <a:rPr lang="en-GB" sz="2400" dirty="0" err="1"/>
              <a:t>eg</a:t>
            </a:r>
            <a:r>
              <a:rPr lang="en-GB" sz="2400" dirty="0"/>
              <a:t> could have matrix but number of rows condition still applies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052972" y="366740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Create table from workspace data using the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GB" sz="2400" dirty="0">
                <a:cs typeface="Courier New" panose="02070309020205020404" pitchFamily="49" charset="0"/>
              </a:rPr>
              <a:t>function</a:t>
            </a:r>
            <a:r>
              <a:rPr lang="en-GB" sz="2400" dirty="0"/>
              <a:t>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table(var1, var2, var3,… );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or by using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to load a data set: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(‘data.dat’);</a:t>
            </a:r>
          </a:p>
        </p:txBody>
      </p:sp>
    </p:spTree>
    <p:extLst>
      <p:ext uri="{BB962C8B-B14F-4D97-AF65-F5344CB8AC3E}">
        <p14:creationId xmlns:p14="http://schemas.microsoft.com/office/powerpoint/2010/main" val="2765784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Indexing into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85764" y="1124744"/>
            <a:ext cx="8982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Address column data using dot notation:</a:t>
            </a:r>
          </a:p>
          <a:p>
            <a:r>
              <a:rPr lang="en-GB" sz="2000" dirty="0"/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 Accesses the whole column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Then normal indexing for the data type: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(10) % Accesses data in column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5764" y="3061039"/>
            <a:ext cx="89822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Access particular rows and columns using subscript notation:</a:t>
            </a:r>
          </a:p>
          <a:p>
            <a:endParaRPr lang="en-GB" sz="2000" dirty="0"/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(1:3, :);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Gender     Age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________    ___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38     71        176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43     69        163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'Female'    38     64        131 </a:t>
            </a:r>
          </a:p>
        </p:txBody>
      </p:sp>
    </p:spTree>
    <p:extLst>
      <p:ext uri="{BB962C8B-B14F-4D97-AF65-F5344CB8AC3E}">
        <p14:creationId xmlns:p14="http://schemas.microsoft.com/office/powerpoint/2010/main" val="132147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Plotting vectors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E309AD-3163-EB4C-857E-33FA9FE76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" y="1690689"/>
            <a:ext cx="5334000" cy="40005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DE409-24C2-D84F-AE34-BE29E9A971E0}"/>
              </a:ext>
            </a:extLst>
          </p:cNvPr>
          <p:cNvSpPr txBox="1"/>
          <p:nvPr/>
        </p:nvSpPr>
        <p:spPr>
          <a:xfrm>
            <a:off x="6550299" y="2521059"/>
            <a:ext cx="545973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figure % new figure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% basic plot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scatter(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medData.Age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medData.BPDiff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xlabel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(‘Age’)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ylabel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(‘Pressure’)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131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Low-Level file I/O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900B298-4356-FC4D-923D-15B39FE9B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93" y="1846829"/>
            <a:ext cx="3680611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DE409-24C2-D84F-AE34-BE29E9A971E0}"/>
              </a:ext>
            </a:extLst>
          </p:cNvPr>
          <p:cNvSpPr txBox="1"/>
          <p:nvPr/>
        </p:nvSpPr>
        <p:spPr>
          <a:xfrm>
            <a:off x="4381196" y="2745225"/>
            <a:ext cx="72834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HeightWaistData.txt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’);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dataFormat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‘%f %f’;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heightWaistData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textscan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dataFormat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...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HeaderLines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’, 1, ‘Delimiter’, ‘\t’);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fclose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1724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Cell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392471" y="1150229"/>
            <a:ext cx="8938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Store different types of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Accessed by index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Particularly useful for storing different length strings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Can be used for importing </a:t>
            </a:r>
            <a:r>
              <a:rPr lang="en-GB" sz="2000" dirty="0" err="1"/>
              <a:t>spreadsheet</a:t>
            </a:r>
            <a:r>
              <a:rPr lang="en-GB" sz="2000" dirty="0"/>
              <a:t> data with different data types in the cells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7" y="2624716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‘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‘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1:4;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C = [1:3,2:4];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{A B; C []}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84033" y="316959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Curly brackets to specify cell array</a:t>
            </a: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7" y="3825044"/>
            <a:ext cx="3528392" cy="25156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27649" y="4284844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Must specify empty elements or MATLAB will generate error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087889" y="3708777"/>
            <a:ext cx="576064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5879977" y="3492753"/>
            <a:ext cx="504056" cy="720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7608" y="5265207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Visualise array using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cellplot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cs typeface="Courier New" pitchFamily="49" charset="0"/>
              </a:rPr>
              <a:t>command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celldisp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cs typeface="Courier New" pitchFamily="49" charset="0"/>
              </a:rPr>
              <a:t>displays cell array contents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816081" y="5478894"/>
            <a:ext cx="576064" cy="3263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28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en-US" dirty="0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332657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81200" y="274639"/>
            <a:ext cx="8229600" cy="74453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What is Version Control? Why should I use it?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3878C0-4377-30C2-B408-AD207688FC0E}"/>
              </a:ext>
            </a:extLst>
          </p:cNvPr>
          <p:cNvSpPr txBox="1"/>
          <p:nvPr/>
        </p:nvSpPr>
        <p:spPr>
          <a:xfrm>
            <a:off x="479375" y="1505527"/>
            <a:ext cx="49331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Helps us to keep track of what we did and when.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Even if you are not collaborating with other people it is better than this:</a:t>
            </a:r>
          </a:p>
        </p:txBody>
      </p:sp>
      <p:pic>
        <p:nvPicPr>
          <p:cNvPr id="7" name="Picture 6" descr="Comic strip showing multiple file revisions saved with different file names&#10;">
            <a:extLst>
              <a:ext uri="{FF2B5EF4-FFF2-40B4-BE49-F238E27FC236}">
                <a16:creationId xmlns:a16="http://schemas.microsoft.com/office/drawing/2014/main" id="{DC218455-BE67-22F0-B971-DF76561A2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00" y="1165514"/>
            <a:ext cx="3893127" cy="51908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83AF3A-1E1A-5596-6870-2CE319B1F799}"/>
              </a:ext>
            </a:extLst>
          </p:cNvPr>
          <p:cNvSpPr txBox="1"/>
          <p:nvPr/>
        </p:nvSpPr>
        <p:spPr>
          <a:xfrm>
            <a:off x="5682672" y="6385023"/>
            <a:ext cx="58558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“Piled Higher and Deeper” by Jorge Cham, http://www.phdcomics.com</a:t>
            </a:r>
          </a:p>
        </p:txBody>
      </p:sp>
    </p:spTree>
    <p:extLst>
      <p:ext uri="{BB962C8B-B14F-4D97-AF65-F5344CB8AC3E}">
        <p14:creationId xmlns:p14="http://schemas.microsoft.com/office/powerpoint/2010/main" val="2162500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61107"/>
            <a:ext cx="822960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Accessing Cell Array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432660" y="1160165"/>
            <a:ext cx="5615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Note difference between use of () and {}: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7010" y="2029252"/>
            <a:ext cx="471106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</a:t>
            </a:r>
            <a:r>
              <a:rPr lang="en-GB" sz="2000" dirty="0" err="1"/>
              <a:t>CellArray</a:t>
            </a:r>
            <a:r>
              <a:rPr lang="en-GB" sz="2000" dirty="0"/>
              <a:t>(</a:t>
            </a:r>
            <a:r>
              <a:rPr lang="en-GB" sz="2000" dirty="0" err="1"/>
              <a:t>m,n</a:t>
            </a:r>
            <a:r>
              <a:rPr lang="en-GB" sz="2000" dirty="0"/>
              <a:t>) to display data structure</a:t>
            </a:r>
          </a:p>
          <a:p>
            <a:endParaRPr lang="en-GB" sz="2000" dirty="0"/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(1,2)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[1x4 double]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737995" y="2029252"/>
            <a:ext cx="561580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</a:t>
            </a:r>
            <a:r>
              <a:rPr lang="en-GB" sz="2000" dirty="0" err="1"/>
              <a:t>CellArray</a:t>
            </a:r>
            <a:r>
              <a:rPr lang="en-GB" sz="2000" dirty="0"/>
              <a:t>{</a:t>
            </a:r>
            <a:r>
              <a:rPr lang="en-GB" sz="2000" dirty="0" err="1"/>
              <a:t>m,n</a:t>
            </a:r>
            <a:r>
              <a:rPr lang="en-GB" sz="2000" dirty="0"/>
              <a:t>} to display contents  of the cell</a:t>
            </a:r>
          </a:p>
          <a:p>
            <a:endParaRPr lang="en-GB" sz="2000" dirty="0"/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{1,2}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792871" y="4204655"/>
            <a:ext cx="82089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To access individual elements within a cell use ():</a:t>
            </a:r>
          </a:p>
          <a:p>
            <a:endParaRPr lang="en-GB" sz="2000" dirty="0"/>
          </a:p>
          <a:p>
            <a:r>
              <a:rPr lang="en-GB" sz="2000" dirty="0"/>
              <a:t>	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% second element of array at cell position (1,2)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	&gt;&gt;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{1,2}(2)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		2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1357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Extending Cell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553816" y="1685426"/>
            <a:ext cx="846355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Add more cells using the {} notation:</a:t>
            </a:r>
          </a:p>
          <a:p>
            <a:endParaRPr lang="en-GB" sz="2000" dirty="0"/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{3,3} = 1:4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'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'     [1x4 double]              []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[2x3 double]              []              []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         []              []    [1x4 double]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023654" y="1528067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array is padded to keep rows and columns consistent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8103774" y="2320155"/>
            <a:ext cx="1081169" cy="6200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7131666" y="2451397"/>
            <a:ext cx="324036" cy="9776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53816" y="4671182"/>
            <a:ext cx="7056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Preallocate</a:t>
            </a:r>
            <a:r>
              <a:rPr lang="en-GB" sz="2000" dirty="0"/>
              <a:t> cell arrays using the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cell </a:t>
            </a:r>
            <a:r>
              <a:rPr lang="en-GB" sz="2000" dirty="0">
                <a:cs typeface="Courier New" pitchFamily="49" charset="0"/>
              </a:rPr>
              <a:t>function: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	cell(10,10)</a:t>
            </a:r>
            <a:r>
              <a:rPr lang="en-GB" sz="2000" dirty="0">
                <a:cs typeface="Courier New" pitchFamily="49" charset="0"/>
              </a:rPr>
              <a:t> creates an empty 10x10 cell array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276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9F14-1331-A455-C66D-E2B2C1EB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Accessing Data in Arrays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34B9-38CC-8495-47CA-0994F0448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6381005" y="1636639"/>
            <a:ext cx="2145920" cy="27159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E19DDC-C46B-BDEE-AB03-B7FD26685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6617671" y="3843213"/>
            <a:ext cx="1995457" cy="28633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9ECC6D-6926-B228-9DEC-128B19751634}"/>
              </a:ext>
            </a:extLst>
          </p:cNvPr>
          <p:cNvSpPr txBox="1"/>
          <p:nvPr/>
        </p:nvSpPr>
        <p:spPr>
          <a:xfrm>
            <a:off x="2993877" y="2809938"/>
            <a:ext cx="297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j,k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118B3A-E30A-2511-6229-A1E52B2E5EBE}"/>
              </a:ext>
            </a:extLst>
          </p:cNvPr>
          <p:cNvSpPr txBox="1"/>
          <p:nvPr/>
        </p:nvSpPr>
        <p:spPr>
          <a:xfrm>
            <a:off x="2993877" y="5090219"/>
            <a:ext cx="297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A(3,end)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7036E5-259B-518D-27C8-39C5A029F5E6}"/>
              </a:ext>
            </a:extLst>
          </p:cNvPr>
          <p:cNvSpPr txBox="1"/>
          <p:nvPr/>
        </p:nvSpPr>
        <p:spPr>
          <a:xfrm>
            <a:off x="3754452" y="3416972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	Column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D91C43-8C6D-47C8-88A8-F9D719F96575}"/>
              </a:ext>
            </a:extLst>
          </p:cNvPr>
          <p:cNvCxnSpPr/>
          <p:nvPr/>
        </p:nvCxnSpPr>
        <p:spPr>
          <a:xfrm flipV="1">
            <a:off x="4049284" y="3139132"/>
            <a:ext cx="290557" cy="32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2A5711-D860-9A3C-2332-42780868E5BD}"/>
              </a:ext>
            </a:extLst>
          </p:cNvPr>
          <p:cNvCxnSpPr>
            <a:cxnSpLocks/>
          </p:cNvCxnSpPr>
          <p:nvPr/>
        </p:nvCxnSpPr>
        <p:spPr>
          <a:xfrm flipH="1" flipV="1">
            <a:off x="4737220" y="3135712"/>
            <a:ext cx="273465" cy="3330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693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03FE-FC35-D1B5-A000-CCD107EB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Accessing Multiple Elements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BB6E0-A560-206E-6CE4-8C0496A2A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04066" y="983353"/>
            <a:ext cx="1854750" cy="2482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4EBCFC-05C8-8DB8-A925-AA5B67E0E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27049" y="3288875"/>
            <a:ext cx="1383765" cy="11804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E09155-2B3B-8C49-11C0-276A918E2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555124" y="4998429"/>
            <a:ext cx="1383766" cy="11243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C0A3AD-DE39-D591-CA67-4126FBAE9A9A}"/>
              </a:ext>
            </a:extLst>
          </p:cNvPr>
          <p:cNvSpPr txBox="1"/>
          <p:nvPr/>
        </p:nvSpPr>
        <p:spPr>
          <a:xfrm>
            <a:off x="2152651" y="1554818"/>
            <a:ext cx="3652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a vector of indices to reference multiple elements:</a:t>
            </a:r>
          </a:p>
          <a:p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A([1,2,5],[2,3]);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9DAE9-CA84-9B90-C72B-3C0D97C6AFDB}"/>
              </a:ext>
            </a:extLst>
          </p:cNvPr>
          <p:cNvSpPr txBox="1"/>
          <p:nvPr/>
        </p:nvSpPr>
        <p:spPr>
          <a:xfrm>
            <a:off x="2258939" y="3273697"/>
            <a:ext cx="3546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colon notation to indicate a range of rows and/or columns:</a:t>
            </a:r>
          </a:p>
          <a:p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A(2:5, 3);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CFF80B-C404-A61E-7DC7-29A81AB34E94}"/>
              </a:ext>
            </a:extLst>
          </p:cNvPr>
          <p:cNvSpPr txBox="1"/>
          <p:nvPr/>
        </p:nvSpPr>
        <p:spPr>
          <a:xfrm>
            <a:off x="2387125" y="4922378"/>
            <a:ext cx="3802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A(1:6, 3);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A(1:end, 3);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A(:, 3);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all extract the entire third column.</a:t>
            </a:r>
          </a:p>
        </p:txBody>
      </p:sp>
    </p:spTree>
    <p:extLst>
      <p:ext uri="{BB962C8B-B14F-4D97-AF65-F5344CB8AC3E}">
        <p14:creationId xmlns:p14="http://schemas.microsoft.com/office/powerpoint/2010/main" val="2247217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Dealing with Missing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063553" y="1340769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Bad or missing data will be imported as </a:t>
            </a:r>
            <a:r>
              <a:rPr lang="en-GB" sz="2400" dirty="0" err="1"/>
              <a:t>NaN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This can be removed using logical indexing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207568" y="3212976"/>
            <a:ext cx="5869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isnan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(Height);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CleanHeight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Age(~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032104" y="2705145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Gives logical vector with value of 1 where data is </a:t>
            </a:r>
            <a:r>
              <a:rPr lang="en-GB" sz="2000" dirty="0" err="1"/>
              <a:t>NaN</a:t>
            </a:r>
            <a:endParaRPr lang="en-GB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142384" y="3200774"/>
            <a:ext cx="1889720" cy="22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51784" y="4437113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~ (not) so that good data has value of 1 in logical vector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142384" y="3884854"/>
            <a:ext cx="161528" cy="55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53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Structures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135561" y="1484787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Related data grouped together in fields which are referred to by name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927648" y="2551269"/>
            <a:ext cx="6228692" cy="2657055"/>
            <a:chOff x="827584" y="2310247"/>
            <a:chExt cx="6228692" cy="2657055"/>
          </a:xfrm>
        </p:grpSpPr>
        <p:sp>
          <p:nvSpPr>
            <p:cNvPr id="5" name="TextBox 4"/>
            <p:cNvSpPr txBox="1"/>
            <p:nvPr/>
          </p:nvSpPr>
          <p:spPr>
            <a:xfrm>
              <a:off x="827584" y="3212976"/>
              <a:ext cx="61206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&gt;&gt; cars =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( 'year', 2010, '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colour','red','mpg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', 35)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cars = 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      year: 2010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    colour: 'red'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       mpg: 35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03748" y="2310247"/>
              <a:ext cx="4752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alternate field names and contents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995936" y="2771912"/>
              <a:ext cx="216024" cy="441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932040" y="2771912"/>
              <a:ext cx="1152128" cy="441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6672064" y="4808291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cars.year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2010;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cars.colour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‘red’;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cars.mpg = 35;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51584" y="3012934"/>
            <a:ext cx="205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Create by: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07968" y="486992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Or:</a:t>
            </a:r>
          </a:p>
        </p:txBody>
      </p:sp>
    </p:spTree>
    <p:extLst>
      <p:ext uri="{BB962C8B-B14F-4D97-AF65-F5344CB8AC3E}">
        <p14:creationId xmlns:p14="http://schemas.microsoft.com/office/powerpoint/2010/main" val="3161213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209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Arrays of Structures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135560" y="908720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arrays of structures either by adding another structure: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cars(2)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newcar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8197" y="1988840"/>
            <a:ext cx="5040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by assigning new elements directly: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cars(3).year = 2012;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cars(3).colour = ‘blue’;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cars(3)</a:t>
            </a:r>
          </a:p>
          <a:p>
            <a:pPr lvl="3"/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lvl="3"/>
            <a:r>
              <a:rPr lang="en-GB" dirty="0">
                <a:latin typeface="Courier New" pitchFamily="49" charset="0"/>
                <a:cs typeface="Courier New" pitchFamily="49" charset="0"/>
              </a:rPr>
              <a:t>      year: 2012</a:t>
            </a:r>
          </a:p>
          <a:p>
            <a:pPr lvl="3"/>
            <a:r>
              <a:rPr lang="en-GB" dirty="0">
                <a:latin typeface="Courier New" pitchFamily="49" charset="0"/>
                <a:cs typeface="Courier New" pitchFamily="49" charset="0"/>
              </a:rPr>
              <a:t>    colour: ‘blue</a:t>
            </a:r>
          </a:p>
          <a:p>
            <a:pPr lvl="3"/>
            <a:r>
              <a:rPr lang="en-GB" dirty="0">
                <a:latin typeface="Courier New" pitchFamily="49" charset="0"/>
                <a:cs typeface="Courier New" pitchFamily="49" charset="0"/>
              </a:rPr>
              <a:t>       mpg: []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744072" y="3585792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Any unassigned fields will be present in the structure but will be empty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239852" y="4725144"/>
          <a:ext cx="55682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2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cars(1)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cars(2)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cars(3)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5735962" y="4047457"/>
            <a:ext cx="1008110" cy="3304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344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1344" y="100360"/>
            <a:ext cx="4433248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Combining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79776" y="1037863"/>
            <a:ext cx="73448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Larger arrays can be built up from smaller ones: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A = [1:5;5:9]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1     2     3     4     5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5     6     7     8     9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B = [1:2:9;2:2:10]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1     3     5     7     9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2     4     6     8    10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949311" y="3387930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Note that the dimensions of arrays being joined must be consistent.</a:t>
            </a:r>
          </a:p>
          <a:p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C41068-196F-E2A7-58E1-74D9910FB6E9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012720" y="3988095"/>
            <a:ext cx="3936591" cy="1375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8453B3-C47A-9D31-BBCD-4B4A18852A8D}"/>
              </a:ext>
            </a:extLst>
          </p:cNvPr>
          <p:cNvCxnSpPr>
            <a:cxnSpLocks/>
          </p:cNvCxnSpPr>
          <p:nvPr/>
        </p:nvCxnSpPr>
        <p:spPr>
          <a:xfrm flipH="1">
            <a:off x="9376012" y="4295603"/>
            <a:ext cx="800107" cy="106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A693C8-1491-6E31-F3D2-6A43AC7761F9}"/>
              </a:ext>
            </a:extLst>
          </p:cNvPr>
          <p:cNvCxnSpPr>
            <a:cxnSpLocks/>
          </p:cNvCxnSpPr>
          <p:nvPr/>
        </p:nvCxnSpPr>
        <p:spPr>
          <a:xfrm flipH="1">
            <a:off x="3234519" y="1494430"/>
            <a:ext cx="4503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A6C4E3-F854-0D77-AFDA-0D14A38005FB}"/>
              </a:ext>
            </a:extLst>
          </p:cNvPr>
          <p:cNvSpPr txBox="1"/>
          <p:nvPr/>
        </p:nvSpPr>
        <p:spPr>
          <a:xfrm>
            <a:off x="7738281" y="1105469"/>
            <a:ext cx="42853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Square brackets [] are the </a:t>
            </a:r>
            <a:r>
              <a:rPr lang="en-GB" sz="2000" i="1" dirty="0"/>
              <a:t>concatenation operator</a:t>
            </a:r>
          </a:p>
          <a:p>
            <a:endParaRPr lang="en-GB" sz="2000" i="1" dirty="0"/>
          </a:p>
          <a:p>
            <a:r>
              <a:rPr lang="en-GB" sz="2000" dirty="0"/>
              <a:t>Delimiters:</a:t>
            </a:r>
          </a:p>
          <a:p>
            <a:r>
              <a:rPr lang="en-GB" sz="2000" dirty="0"/>
              <a:t>, or space – Arrays go side by side</a:t>
            </a:r>
          </a:p>
          <a:p>
            <a:r>
              <a:rPr lang="en-GB" sz="2000" dirty="0"/>
              <a:t>;  - Arrays go one above the other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E84BE7-A9CA-56A6-93DC-23BC886EFE4B}"/>
              </a:ext>
            </a:extLst>
          </p:cNvPr>
          <p:cNvSpPr txBox="1"/>
          <p:nvPr/>
        </p:nvSpPr>
        <p:spPr>
          <a:xfrm>
            <a:off x="2705959" y="4507587"/>
            <a:ext cx="23067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 = [A;B]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5 6 7 8 9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1 3 5 7 9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2 4 6 8 10</a:t>
            </a:r>
          </a:p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CAF8F5-4871-2ED7-6B30-142A76486A64}"/>
              </a:ext>
            </a:extLst>
          </p:cNvPr>
          <p:cNvSpPr txBox="1"/>
          <p:nvPr/>
        </p:nvSpPr>
        <p:spPr>
          <a:xfrm>
            <a:off x="6794353" y="4916203"/>
            <a:ext cx="3631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E = [A, B]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1 2 3 4 5 1 3 5 7 9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5 6 7 8 9 2 4 6 8 10</a:t>
            </a:r>
          </a:p>
          <a:p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93D652-01BE-B9A3-5C91-9F1BE200EB5C}"/>
              </a:ext>
            </a:extLst>
          </p:cNvPr>
          <p:cNvSpPr txBox="1"/>
          <p:nvPr/>
        </p:nvSpPr>
        <p:spPr>
          <a:xfrm>
            <a:off x="5365326" y="4349356"/>
            <a:ext cx="126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columns in both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090D08-8391-BF9E-9DBE-045200C93C3C}"/>
              </a:ext>
            </a:extLst>
          </p:cNvPr>
          <p:cNvSpPr txBox="1"/>
          <p:nvPr/>
        </p:nvSpPr>
        <p:spPr>
          <a:xfrm>
            <a:off x="9806225" y="4666780"/>
            <a:ext cx="924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 rows in both</a:t>
            </a:r>
          </a:p>
        </p:txBody>
      </p:sp>
    </p:spTree>
    <p:extLst>
      <p:ext uri="{BB962C8B-B14F-4D97-AF65-F5344CB8AC3E}">
        <p14:creationId xmlns:p14="http://schemas.microsoft.com/office/powerpoint/2010/main" val="25888321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Linear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924050" y="1825625"/>
                <a:ext cx="8343900" cy="4351338"/>
              </a:xfrm>
            </p:spPr>
            <p:txBody>
              <a:bodyPr>
                <a:noAutofit/>
              </a:bodyPr>
              <a:lstStyle/>
              <a:p>
                <a:r>
                  <a:rPr lang="en-GB" sz="2400" dirty="0"/>
                  <a:t>Regression is the process of using measured data to fit a model of a relationship between variables</a:t>
                </a:r>
              </a:p>
              <a:p>
                <a:r>
                  <a:rPr lang="en-GB" sz="2400" dirty="0"/>
                  <a:t>In this case between pulse pressure and age</a:t>
                </a:r>
              </a:p>
              <a:p>
                <a:r>
                  <a:rPr lang="en-GB" sz="2400" dirty="0"/>
                  <a:t>Propose a parametric model: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GB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400" dirty="0"/>
                  <a:t>   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is a vector of independent , or predictor, variables  (age)</a:t>
                </a:r>
              </a:p>
              <a:p>
                <a:pPr marL="0" indent="0">
                  <a:buNone/>
                </a:pPr>
                <a:r>
                  <a:rPr lang="en-GB" sz="2400" dirty="0"/>
                  <a:t>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400" dirty="0"/>
                  <a:t> is a vector of the dependent, or response, variables          	     (pulse pressure)</a:t>
                </a:r>
              </a:p>
              <a:p>
                <a:pPr marL="0" indent="0">
                  <a:buNone/>
                </a:pPr>
                <a:r>
                  <a:rPr lang="en-GB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2400" dirty="0"/>
                  <a:t> is a vector of parameters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4050" y="1825625"/>
                <a:ext cx="8343900" cy="4351338"/>
              </a:xfrm>
              <a:blipFill>
                <a:blip r:embed="rId2"/>
                <a:stretch>
                  <a:fillRect l="-1023" t="-1961" r="-1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1608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Linear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5559" y="2179534"/>
                <a:ext cx="11550128" cy="32635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Models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is linear in the parameters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 are called </a:t>
                </a:r>
                <a:r>
                  <a:rPr lang="en-GB" i="1" dirty="0"/>
                  <a:t>linear regression models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i="1" dirty="0"/>
              </a:p>
              <a:p>
                <a:r>
                  <a:rPr lang="en-GB" dirty="0"/>
                  <a:t>The model can be written as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  for some set of </a:t>
                </a:r>
                <a:r>
                  <a:rPr lang="en-GB" i="1" dirty="0"/>
                  <a:t>basis </a:t>
                </a:r>
                <a:r>
                  <a:rPr lang="en-GB" dirty="0"/>
                  <a:t>or </a:t>
                </a:r>
                <a:r>
                  <a:rPr lang="en-GB" i="1" dirty="0"/>
                  <a:t>design </a:t>
                </a:r>
                <a:r>
                  <a:rPr lang="en-GB" dirty="0"/>
                  <a:t>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GB" dirty="0"/>
              </a:p>
              <a:p>
                <a:endParaRPr lang="en-GB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559" y="2179534"/>
                <a:ext cx="11550128" cy="3263504"/>
              </a:xfrm>
              <a:blipFill>
                <a:blip r:embed="rId2"/>
                <a:stretch>
                  <a:fillRect l="-845" t="-3925" b="-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937823" y="3644558"/>
            <a:ext cx="8572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Response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42948" y="3661245"/>
            <a:ext cx="8953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Predictor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56899" y="4460792"/>
            <a:ext cx="14763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Model parameters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76198" y="4541140"/>
            <a:ext cx="14668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Design functions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95049" y="3933129"/>
            <a:ext cx="200025" cy="10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>
            <a:off x="5652448" y="3811287"/>
            <a:ext cx="190500" cy="22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538024" y="4411619"/>
            <a:ext cx="333375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390510" y="4402641"/>
            <a:ext cx="247650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17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56C31-3711-45F0-B9C1-DFDAA5F5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is Version Control?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C47F3-9CE2-7E92-C558-00565A705012}"/>
              </a:ext>
            </a:extLst>
          </p:cNvPr>
          <p:cNvSpPr txBox="1"/>
          <p:nvPr/>
        </p:nvSpPr>
        <p:spPr>
          <a:xfrm>
            <a:off x="1971728" y="2188085"/>
            <a:ext cx="76846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‘… a system that records changes to a file or set of files over time so that you can recall specific versions later’ </a:t>
            </a:r>
            <a:r>
              <a:rPr lang="en-GB" sz="2400" baseline="30000" dirty="0"/>
              <a:t>1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94954C-4C0F-5D7D-90F6-A313EEC9DBA7}"/>
              </a:ext>
            </a:extLst>
          </p:cNvPr>
          <p:cNvSpPr txBox="1"/>
          <p:nvPr/>
        </p:nvSpPr>
        <p:spPr>
          <a:xfrm>
            <a:off x="2678546" y="4327088"/>
            <a:ext cx="4246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aseline="30000" dirty="0"/>
          </a:p>
          <a:p>
            <a:r>
              <a:rPr lang="en-GB" dirty="0"/>
              <a:t>Pro Git book, available online (free!)</a:t>
            </a:r>
          </a:p>
          <a:p>
            <a:endParaRPr lang="en-GB" dirty="0"/>
          </a:p>
          <a:p>
            <a:r>
              <a:rPr lang="en-GB" baseline="30000" dirty="0"/>
              <a:t>1 </a:t>
            </a:r>
            <a:r>
              <a:rPr lang="en-GB" dirty="0">
                <a:hlinkClick r:id="rId2"/>
              </a:rPr>
              <a:t>https://git-scm.com/book/en/v2/</a:t>
            </a:r>
            <a:endParaRPr lang="en-GB" dirty="0"/>
          </a:p>
          <a:p>
            <a:endParaRPr lang="en-GB" dirty="0"/>
          </a:p>
        </p:txBody>
      </p:sp>
      <p:pic>
        <p:nvPicPr>
          <p:cNvPr id="9" name="Picture 8" descr="Pro Git book cover">
            <a:extLst>
              <a:ext uri="{FF2B5EF4-FFF2-40B4-BE49-F238E27FC236}">
                <a16:creationId xmlns:a16="http://schemas.microsoft.com/office/drawing/2014/main" id="{39D4B845-41A6-03C9-87EA-559AB2773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73" y="3838919"/>
            <a:ext cx="1788890" cy="236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17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90725" y="339471"/>
            <a:ext cx="7886700" cy="554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300" dirty="0"/>
              <a:t>Matrix Equations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429228" y="2040702"/>
            <a:ext cx="4402359" cy="1637787"/>
            <a:chOff x="1536700" y="1286817"/>
            <a:chExt cx="5869812" cy="21837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536700" y="1286817"/>
                  <a:ext cx="578389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1286817"/>
                  <a:ext cx="578389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843" t="-2174" r="-1545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536700" y="1985317"/>
                  <a:ext cx="58122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1985317"/>
                  <a:ext cx="581227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38" t="-2174" r="-1397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536700" y="31012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3101200"/>
                  <a:ext cx="586981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30" t="-4444" r="-1383" b="-3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406749" y="2683816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6749" y="2683816"/>
                  <a:ext cx="12396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3333" r="-46667" b="-882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2429227" y="4747357"/>
            <a:ext cx="4772910" cy="1420946"/>
            <a:chOff x="1498600" y="4217083"/>
            <a:chExt cx="6363880" cy="18945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549400" y="4217083"/>
                  <a:ext cx="6187933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9400" y="4217083"/>
                  <a:ext cx="6187933" cy="49244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1562348" y="4719249"/>
                  <a:ext cx="6223413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348" y="4719249"/>
                  <a:ext cx="6223413" cy="49244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498600" y="5619235"/>
                  <a:ext cx="6363880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8600" y="5619235"/>
                  <a:ext cx="6363880" cy="49244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739900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900" y="5303100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251200" y="5286799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00" y="5286799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390911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0911" y="5303100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3750" r="-43750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311900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1900" y="5303100"/>
                  <a:ext cx="12396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53333" r="-46667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7314651" y="5342235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651" y="5342235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238617" y="5322667"/>
                  <a:ext cx="1944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8617" y="5322667"/>
                  <a:ext cx="194499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5000" r="-20833" b="-294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Left Bracket 26"/>
            <p:cNvSpPr/>
            <p:nvPr/>
          </p:nvSpPr>
          <p:spPr>
            <a:xfrm>
              <a:off x="2754672" y="4317998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29" name="Right Bracket 28"/>
            <p:cNvSpPr/>
            <p:nvPr/>
          </p:nvSpPr>
          <p:spPr>
            <a:xfrm>
              <a:off x="7436929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0" name="Left Bracket 29"/>
            <p:cNvSpPr/>
            <p:nvPr/>
          </p:nvSpPr>
          <p:spPr>
            <a:xfrm>
              <a:off x="1522039" y="4317998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1" name="Left Bracket 30"/>
            <p:cNvSpPr/>
            <p:nvPr/>
          </p:nvSpPr>
          <p:spPr>
            <a:xfrm>
              <a:off x="7027446" y="4290884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2" name="Right Bracket 31"/>
            <p:cNvSpPr/>
            <p:nvPr/>
          </p:nvSpPr>
          <p:spPr>
            <a:xfrm>
              <a:off x="1911767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3" name="Right Bracket 32"/>
            <p:cNvSpPr/>
            <p:nvPr/>
          </p:nvSpPr>
          <p:spPr>
            <a:xfrm>
              <a:off x="6661393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01356" y="1233614"/>
            <a:ext cx="11536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Fitting </a:t>
            </a:r>
            <a:r>
              <a:rPr lang="en-GB" sz="2000" i="1" dirty="0"/>
              <a:t>n </a:t>
            </a:r>
            <a:r>
              <a:rPr lang="en-GB" sz="2000" dirty="0"/>
              <a:t>measured data points gives a system of </a:t>
            </a:r>
            <a:r>
              <a:rPr lang="en-GB" sz="2000" i="1" dirty="0"/>
              <a:t>n </a:t>
            </a:r>
            <a:r>
              <a:rPr lang="en-GB" sz="2000" dirty="0"/>
              <a:t>linear equations with </a:t>
            </a:r>
            <a:r>
              <a:rPr lang="en-GB" sz="2000" i="1" dirty="0"/>
              <a:t>m </a:t>
            </a:r>
            <a:r>
              <a:rPr lang="en-GB" sz="2000" dirty="0"/>
              <a:t>unknown model parameters (</a:t>
            </a:r>
            <a:r>
              <a:rPr lang="en-GB" sz="2000" i="1" dirty="0" err="1"/>
              <a:t>c</a:t>
            </a:r>
            <a:r>
              <a:rPr lang="en-GB" sz="2000" i="1" baseline="-25000" dirty="0" err="1"/>
              <a:t>j</a:t>
            </a:r>
            <a:r>
              <a:rPr lang="en-GB" sz="2000" i="1" dirty="0"/>
              <a:t>)</a:t>
            </a:r>
            <a:endParaRPr lang="en-GB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801356" y="4137390"/>
            <a:ext cx="8514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Using matrix algebra, this system can be written in matrix-vector form as:</a:t>
            </a:r>
          </a:p>
        </p:txBody>
      </p:sp>
    </p:spTree>
    <p:extLst>
      <p:ext uri="{BB962C8B-B14F-4D97-AF65-F5344CB8AC3E}">
        <p14:creationId xmlns:p14="http://schemas.microsoft.com/office/powerpoint/2010/main" val="37450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4027-176D-7C37-0665-3ED3C4B7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Slash and Backslash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233E6-8DF7-7DE7-7AD6-44903869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054" y="1808534"/>
            <a:ext cx="8573301" cy="4351338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/>
              <a:t>Matrix multiplication is not commutative (generally AB ≠ BA) </a:t>
            </a:r>
          </a:p>
          <a:p>
            <a:endParaRPr lang="en-GB" sz="2400" dirty="0"/>
          </a:p>
          <a:p>
            <a:r>
              <a:rPr lang="en-GB" sz="2400" dirty="0"/>
              <a:t>AX = B and XA = B represent different systems of equations for X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MATLAB uses / and \ to distinguish between these:</a:t>
            </a:r>
          </a:p>
          <a:p>
            <a:endParaRPr lang="en-GB" sz="2400" dirty="0"/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B/A    </a:t>
            </a:r>
            <a:r>
              <a:rPr lang="en-GB" dirty="0">
                <a:cs typeface="Courier New" panose="02070309020205020404" pitchFamily="49" charset="0"/>
              </a:rPr>
              <a:t>represents “solve the system XA = B”, while</a:t>
            </a:r>
          </a:p>
          <a:p>
            <a:pPr marL="457200" lvl="1" indent="0">
              <a:buNone/>
            </a:pPr>
            <a:endParaRPr lang="en-GB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B\A    </a:t>
            </a:r>
            <a:r>
              <a:rPr lang="en-GB" dirty="0">
                <a:cs typeface="Courier New" panose="02070309020205020404" pitchFamily="49" charset="0"/>
              </a:rPr>
              <a:t>represents “solve the system AX = B”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GB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18025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3200" dirty="0"/>
              <a:t>Anonymous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9516" y="1129659"/>
            <a:ext cx="8676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Anonymous functions are local functions only available until the workspace is cleared. They are called anonymous because they do not refer to a named function.</a:t>
            </a:r>
          </a:p>
          <a:p>
            <a:endParaRPr lang="en-GB" dirty="0">
              <a:solidFill>
                <a:prstClr val="black"/>
              </a:solidFill>
            </a:endParaRPr>
          </a:p>
          <a:p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Fnhandle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@ (input arguments) </a:t>
            </a:r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functioncode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7690" y="3238243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Shows function handle being created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468084" y="2783288"/>
            <a:ext cx="14794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15699" y="3717032"/>
            <a:ext cx="382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 = @(</a:t>
            </a:r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sin(x) + 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80178" y="3578533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Can be saved in .mat file using load and save commands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5698" y="4358154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 f(pi/6, 0.5)</a:t>
            </a:r>
          </a:p>
          <a:p>
            <a:endParaRPr lang="en-GB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endParaRPr lang="en-GB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</a:t>
            </a:r>
          </a:p>
        </p:txBody>
      </p:sp>
    </p:spTree>
    <p:extLst>
      <p:ext uri="{BB962C8B-B14F-4D97-AF65-F5344CB8AC3E}">
        <p14:creationId xmlns:p14="http://schemas.microsoft.com/office/powerpoint/2010/main" val="19347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1" y="2346664"/>
            <a:ext cx="860107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Anonymous function creating function handle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modelFun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@(c, x1, x2) c(1)+c(2)*x1+c(3)*x2c(4)*x1.^2 +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c(5)*x2.^2 + c(6)*x1.*x2;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</a:rPr>
              <a:t>Mathematical notation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</a:rPr>
              <a:t>f(x1, x2) = c(1) +c(2)*x1 +c(3)*x2 + c(4)*x1.^2 + ...</a:t>
            </a:r>
          </a:p>
          <a:p>
            <a:r>
              <a:rPr lang="en-GB" dirty="0">
                <a:latin typeface="Courier New" panose="02070309020205020404" pitchFamily="49" charset="0"/>
              </a:rPr>
              <a:t>   c(5)*x2.^2 + c(6)*x1*x2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81200" y="798513"/>
            <a:ext cx="82296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/>
              <a:t>Anonymous Functions</a:t>
            </a:r>
            <a:endParaRPr lang="en-GB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1868F-F6A7-A0EB-FD56-4AD3AFC21A19}"/>
                  </a:ext>
                </a:extLst>
              </p:cNvPr>
              <p:cNvSpPr txBox="1"/>
              <p:nvPr/>
            </p:nvSpPr>
            <p:spPr>
              <a:xfrm>
                <a:off x="2135025" y="5238481"/>
                <a:ext cx="5652188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1868F-F6A7-A0EB-FD56-4AD3AFC21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25" y="5238481"/>
                <a:ext cx="5652188" cy="280718"/>
              </a:xfrm>
              <a:prstGeom prst="rect">
                <a:avLst/>
              </a:prstGeom>
              <a:blipFill>
                <a:blip r:embed="rId2"/>
                <a:stretch>
                  <a:fillRect l="-1942" t="-26087" b="-5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0980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90725" y="339471"/>
            <a:ext cx="7886700" cy="554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300" dirty="0"/>
              <a:t>Making Grids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4076" y="1028701"/>
            <a:ext cx="749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cs typeface="Courier New" panose="02070309020205020404" pitchFamily="49" charset="0"/>
              </a:rPr>
              <a:t>function converts vectors of points into matrices that can represent a grid of points in the x-y plane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326873" y="1809430"/>
            <a:ext cx="69818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-2:4; </a:t>
            </a:r>
            <a:r>
              <a:rPr lang="es-E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1 x 7 vector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y = 0:5;  </a:t>
            </a:r>
            <a:r>
              <a:rPr lang="es-E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1 x 6 vector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[X,Y]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0     0     0     0     0     0     0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1     1     1     1     1     1     1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2     2     2     2     2     2     2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3     3     3     3     3     3     3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4     4     4     4     4     4     4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5     5     5     5     5     5     5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1343DAE-49D5-0A64-04A4-51A98E4DC6FA}"/>
              </a:ext>
            </a:extLst>
          </p:cNvPr>
          <p:cNvSpPr/>
          <p:nvPr/>
        </p:nvSpPr>
        <p:spPr>
          <a:xfrm>
            <a:off x="6096000" y="1809431"/>
            <a:ext cx="245660" cy="6463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CF187-C22D-DA14-EEEB-2AB713CCC707}"/>
              </a:ext>
            </a:extLst>
          </p:cNvPr>
          <p:cNvSpPr txBox="1"/>
          <p:nvPr/>
        </p:nvSpPr>
        <p:spPr>
          <a:xfrm>
            <a:off x="6374216" y="1809430"/>
            <a:ext cx="2620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42 points in grid of points in the </a:t>
            </a:r>
            <a:r>
              <a:rPr lang="en-GB" dirty="0" err="1"/>
              <a:t>x,y</a:t>
            </a:r>
            <a:r>
              <a:rPr lang="en-GB" dirty="0"/>
              <a:t> plan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D20F55A-0120-FAAE-FF6E-2FFEE18BC229}"/>
              </a:ext>
            </a:extLst>
          </p:cNvPr>
          <p:cNvSpPr/>
          <p:nvPr/>
        </p:nvSpPr>
        <p:spPr>
          <a:xfrm>
            <a:off x="7684401" y="3152634"/>
            <a:ext cx="199456" cy="15149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30BFCCE-9F3A-32F0-8674-D1B73D723E81}"/>
              </a:ext>
            </a:extLst>
          </p:cNvPr>
          <p:cNvSpPr/>
          <p:nvPr/>
        </p:nvSpPr>
        <p:spPr>
          <a:xfrm>
            <a:off x="7684401" y="5115387"/>
            <a:ext cx="199456" cy="15149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16069-EF4B-594A-4E60-0568F3DEF66F}"/>
              </a:ext>
            </a:extLst>
          </p:cNvPr>
          <p:cNvSpPr txBox="1"/>
          <p:nvPr/>
        </p:nvSpPr>
        <p:spPr>
          <a:xfrm>
            <a:off x="7993039" y="3576076"/>
            <a:ext cx="223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coordinate at each grid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E6FF15-DBF9-0936-31E7-76D4ABF1D3EB}"/>
              </a:ext>
            </a:extLst>
          </p:cNvPr>
          <p:cNvSpPr txBox="1"/>
          <p:nvPr/>
        </p:nvSpPr>
        <p:spPr>
          <a:xfrm>
            <a:off x="7993039" y="5506135"/>
            <a:ext cx="223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 coordinate at each grid point</a:t>
            </a:r>
          </a:p>
        </p:txBody>
      </p:sp>
    </p:spTree>
    <p:extLst>
      <p:ext uri="{BB962C8B-B14F-4D97-AF65-F5344CB8AC3E}">
        <p14:creationId xmlns:p14="http://schemas.microsoft.com/office/powerpoint/2010/main" val="42006876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1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a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45</a:t>
            </a:fld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1752822" y="1691297"/>
            <a:ext cx="8527545" cy="2927352"/>
            <a:chOff x="344219" y="767967"/>
            <a:chExt cx="8527545" cy="2927352"/>
          </a:xfrm>
        </p:grpSpPr>
        <p:sp>
          <p:nvSpPr>
            <p:cNvPr id="4" name="TextBox 3"/>
            <p:cNvSpPr txBox="1"/>
            <p:nvPr/>
          </p:nvSpPr>
          <p:spPr>
            <a:xfrm>
              <a:off x="344219" y="2217991"/>
              <a:ext cx="852754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function [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modelCoeffs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fh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fitQuadModel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(X, y,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showplot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FITQUADMODEL Fits a quadratic model to the response data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using the columns of X as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regressors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. X has one or two 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columns; y is a vector with the same number of rows as X.</a:t>
              </a:r>
            </a:p>
            <a:p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36499" y="767967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be the same as the filename – </a:t>
              </a:r>
              <a:r>
                <a:rPr lang="en-GB" dirty="0" err="1"/>
                <a:t>fitQuadModel.m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68598" y="1506631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Input arguments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1483" y="787616"/>
              <a:ext cx="21898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have  function declaration on line 1 of file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47419" y="1597524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Output arguments 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029798" y="1691297"/>
              <a:ext cx="154374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928587" y="1691297"/>
              <a:ext cx="252028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16819" y="1857042"/>
              <a:ext cx="216024" cy="4230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635812" y="1888553"/>
              <a:ext cx="197215" cy="391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08382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419F-0E68-9C26-274E-F6801E82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5FF2B-4679-C340-3F12-BED74CA25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Please take a look at this blog before the session tomorrow: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A Brief Introduction to Software Testing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6B5FF-55B2-D4F8-CA74-07D9F383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680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CA92-26BA-C99F-E8BA-840A9551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Testing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F8BE1A-2466-3F24-2684-11CE2A09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A qr code with black squares&#10;&#10;Description automatically generated with low confidence">
            <a:extLst>
              <a:ext uri="{FF2B5EF4-FFF2-40B4-BE49-F238E27FC236}">
                <a16:creationId xmlns:a16="http://schemas.microsoft.com/office/drawing/2014/main" id="{3A8A9B7C-999C-A7A8-4CB2-B3C7D2DD31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52" y="1768839"/>
            <a:ext cx="3971499" cy="39714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D11BCB-D72E-F6D9-DAB5-FF70E2770653}"/>
              </a:ext>
            </a:extLst>
          </p:cNvPr>
          <p:cNvSpPr txBox="1"/>
          <p:nvPr/>
        </p:nvSpPr>
        <p:spPr>
          <a:xfrm>
            <a:off x="609600" y="1768839"/>
            <a:ext cx="57775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How do you test your code?</a:t>
            </a:r>
          </a:p>
          <a:p>
            <a:endParaRPr lang="en-GB" sz="3600" dirty="0"/>
          </a:p>
          <a:p>
            <a:r>
              <a:rPr lang="en-GB" sz="3600" dirty="0"/>
              <a:t>How do you know it gives the right answers?</a:t>
            </a:r>
          </a:p>
          <a:p>
            <a:endParaRPr lang="en-GB" sz="3600" dirty="0"/>
          </a:p>
          <a:p>
            <a:r>
              <a:rPr lang="en-GB" sz="3600" dirty="0"/>
              <a:t>Add your ideas to the </a:t>
            </a:r>
            <a:r>
              <a:rPr lang="en-GB" sz="3600" dirty="0" err="1"/>
              <a:t>padlet</a:t>
            </a:r>
            <a:r>
              <a:rPr lang="en-GB" sz="3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419089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Debugging and Improving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Diagnosing problems</a:t>
            </a:r>
          </a:p>
          <a:p>
            <a:r>
              <a:rPr lang="en-GB" sz="2800" dirty="0"/>
              <a:t>Identifying common errors</a:t>
            </a:r>
          </a:p>
          <a:p>
            <a:r>
              <a:rPr lang="en-GB" sz="2800" dirty="0"/>
              <a:t>Evaluation of code performance</a:t>
            </a:r>
          </a:p>
          <a:p>
            <a:r>
              <a:rPr lang="en-GB" sz="2800" dirty="0"/>
              <a:t>Vectorisation techniques</a:t>
            </a:r>
          </a:p>
          <a:p>
            <a:r>
              <a:rPr lang="en-GB" sz="2800" dirty="0"/>
              <a:t>Managing memory effectively</a:t>
            </a:r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1877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0185" y="1166018"/>
            <a:ext cx="929867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Efficient matrix and array operations rely on data being located together in a contiguous block of memory addresses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Create a dummy version of a variable of appropriate size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zeros(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dirty="0">
                <a:cs typeface="Courier New" panose="02070309020205020404" pitchFamily="49" charset="0"/>
              </a:rPr>
              <a:t>Subsequent operations then overwrite the zeros with the required values</a:t>
            </a:r>
          </a:p>
          <a:p>
            <a:pPr marL="0" indent="0">
              <a:buNone/>
            </a:pPr>
            <a:endParaRPr lang="en-GB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cs typeface="Courier New" panose="02070309020205020404" pitchFamily="49" charset="0"/>
              </a:rPr>
              <a:t>Assigning the last element of an array first creates an array of the appropriate size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x(8) = 3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0     0     0     0     0     0     0     3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199" y="136522"/>
            <a:ext cx="8229600" cy="744537"/>
          </a:xfrm>
        </p:spPr>
        <p:txBody>
          <a:bodyPr>
            <a:normAutofit/>
          </a:bodyPr>
          <a:lstStyle/>
          <a:p>
            <a:r>
              <a:rPr lang="en-GB" sz="3600" dirty="0" err="1"/>
              <a:t>Preallocation</a:t>
            </a:r>
            <a:r>
              <a:rPr lang="en-GB" sz="3600" dirty="0"/>
              <a:t> of Memory</a:t>
            </a:r>
          </a:p>
        </p:txBody>
      </p:sp>
    </p:spTree>
    <p:extLst>
      <p:ext uri="{BB962C8B-B14F-4D97-AF65-F5344CB8AC3E}">
        <p14:creationId xmlns:p14="http://schemas.microsoft.com/office/powerpoint/2010/main" val="7253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9986-C528-CD50-A745-97102BA2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Save incremental changes to a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DF1E58-E43D-0A2D-D1CC-109AAEE6B6B7}"/>
              </a:ext>
            </a:extLst>
          </p:cNvPr>
          <p:cNvSpPr txBox="1"/>
          <p:nvPr/>
        </p:nvSpPr>
        <p:spPr>
          <a:xfrm>
            <a:off x="1076770" y="1649976"/>
            <a:ext cx="9836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Version control systems start with a base 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Changes are recorded at each step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is possible to ‘rewind’ to a previous version</a:t>
            </a:r>
          </a:p>
        </p:txBody>
      </p:sp>
      <p:pic>
        <p:nvPicPr>
          <p:cNvPr id="4" name="Graphic 3" descr="Diagram showing incremental changes to a file">
            <a:extLst>
              <a:ext uri="{FF2B5EF4-FFF2-40B4-BE49-F238E27FC236}">
                <a16:creationId xmlns:a16="http://schemas.microsoft.com/office/drawing/2014/main" id="{825DD753-B061-17BA-782C-AB95DC6C7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3782" y="3235504"/>
            <a:ext cx="8420606" cy="269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004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81200" y="274639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err="1"/>
              <a:t>Preallocating</a:t>
            </a:r>
            <a:r>
              <a:rPr lang="en-GB" sz="3600" dirty="0"/>
              <a:t> Cells and Structures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0726" y="1428750"/>
            <a:ext cx="8410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Cell arrays and structure arrays act as containers for various types of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0" y="21717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 = cell(1,5)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758903" y="2778797"/>
            <a:ext cx="3773961" cy="875873"/>
            <a:chOff x="1655032" y="2917651"/>
            <a:chExt cx="3773961" cy="875873"/>
          </a:xfrm>
        </p:grpSpPr>
        <p:grpSp>
          <p:nvGrpSpPr>
            <p:cNvPr id="29" name="Group 28"/>
            <p:cNvGrpSpPr/>
            <p:nvPr/>
          </p:nvGrpSpPr>
          <p:grpSpPr>
            <a:xfrm>
              <a:off x="2019043" y="2917651"/>
              <a:ext cx="3409950" cy="875873"/>
              <a:chOff x="2019043" y="2917651"/>
              <a:chExt cx="3409950" cy="875873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019043" y="2917651"/>
                <a:ext cx="3409950" cy="466725"/>
                <a:chOff x="2019043" y="2917651"/>
                <a:chExt cx="3409950" cy="466725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2019043" y="2917651"/>
                  <a:ext cx="3409950" cy="466725"/>
                  <a:chOff x="1895475" y="2781300"/>
                  <a:chExt cx="3409950" cy="466725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89547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258127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3257550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3943350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461962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7" name="Oval 16"/>
                <p:cNvSpPr/>
                <p:nvPr/>
              </p:nvSpPr>
              <p:spPr>
                <a:xfrm>
                  <a:off x="2309685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2998316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674591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360391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5036666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24" name="Straight Arrow Connector 23"/>
              <p:cNvCxnSpPr/>
              <p:nvPr/>
            </p:nvCxnSpPr>
            <p:spPr>
              <a:xfrm>
                <a:off x="2359112" y="3151013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3050833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3724018" y="3116686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4409818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5086093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1655032" y="2917651"/>
              <a:ext cx="3820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c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150184" y="2436322"/>
            <a:ext cx="2903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cell </a:t>
            </a:r>
            <a:r>
              <a:rPr lang="en-GB" sz="2000" dirty="0">
                <a:cs typeface="Courier New" panose="02070309020205020404" pitchFamily="49" charset="0"/>
              </a:rPr>
              <a:t>command </a:t>
            </a:r>
            <a:r>
              <a:rPr lang="en-GB" sz="2000" dirty="0" err="1">
                <a:cs typeface="Courier New" panose="02070309020205020404" pitchFamily="49" charset="0"/>
              </a:rPr>
              <a:t>preallocates</a:t>
            </a:r>
            <a:r>
              <a:rPr lang="en-GB" sz="2000" dirty="0">
                <a:cs typeface="Courier New" panose="02070309020205020404" pitchFamily="49" charset="0"/>
              </a:rPr>
              <a:t> the container</a:t>
            </a:r>
            <a:endParaRPr lang="en-GB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2154195" y="5152769"/>
            <a:ext cx="331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S(5).field1 = 1;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S(5).field2 = 2;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49" y="3900512"/>
            <a:ext cx="2509082" cy="228098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154195" y="4334302"/>
            <a:ext cx="368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Define the last element in a structure array</a:t>
            </a:r>
          </a:p>
        </p:txBody>
      </p:sp>
    </p:spTree>
    <p:extLst>
      <p:ext uri="{BB962C8B-B14F-4D97-AF65-F5344CB8AC3E}">
        <p14:creationId xmlns:p14="http://schemas.microsoft.com/office/powerpoint/2010/main" val="361547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81200" y="274639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In-Place Optimisation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1237624"/>
            <a:ext cx="8410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In-place optimisation saves on memory by reusing an input variable for output</a:t>
            </a:r>
          </a:p>
          <a:p>
            <a:endParaRPr lang="en-GB" sz="2000" dirty="0"/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2*x + 3;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2*x + 3;    </a:t>
            </a:r>
            <a:r>
              <a:rPr lang="en-GB" sz="2000" dirty="0">
                <a:cs typeface="Courier New" panose="02070309020205020404" pitchFamily="49" charset="0"/>
              </a:rPr>
              <a:t>Saves memory by assigning back into variable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GB" sz="2000" dirty="0">
                <a:cs typeface="Courier New" panose="02070309020205020404" pitchFamily="49" charset="0"/>
              </a:rPr>
              <a:t>and 		           execution time for allocating memory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896810" y="2592729"/>
            <a:ext cx="567160" cy="9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63970" y="3553428"/>
            <a:ext cx="26506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0" y="5010151"/>
            <a:ext cx="3348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y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 = 2*x + 3;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68596" y="6005207"/>
            <a:ext cx="92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myfun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2166553" y="6005207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63971" y="6005207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79742" y="4476758"/>
            <a:ext cx="191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Regular Function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82033" y="5025434"/>
            <a:ext cx="3348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x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2*x + 3;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69429" y="6020490"/>
            <a:ext cx="92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myfun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6767386" y="6020490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67386" y="4600888"/>
            <a:ext cx="238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In-Place Optimisation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5947720" y="4661425"/>
            <a:ext cx="2059" cy="18505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008606" y="4287796"/>
            <a:ext cx="469557" cy="5582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196014" y="4287794"/>
            <a:ext cx="386019" cy="5582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6" idx="3"/>
            <a:endCxn id="23" idx="1"/>
          </p:cNvCxnSpPr>
          <p:nvPr/>
        </p:nvCxnSpPr>
        <p:spPr>
          <a:xfrm>
            <a:off x="2549611" y="6189873"/>
            <a:ext cx="5189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3" idx="3"/>
            <a:endCxn id="38" idx="1"/>
          </p:cNvCxnSpPr>
          <p:nvPr/>
        </p:nvCxnSpPr>
        <p:spPr>
          <a:xfrm>
            <a:off x="3995352" y="6189873"/>
            <a:ext cx="4686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114572" y="6196056"/>
            <a:ext cx="5189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1" idx="3"/>
            <a:endCxn id="42" idx="2"/>
          </p:cNvCxnSpPr>
          <p:nvPr/>
        </p:nvCxnSpPr>
        <p:spPr>
          <a:xfrm flipH="1">
            <a:off x="6958915" y="6205156"/>
            <a:ext cx="1637270" cy="184666"/>
          </a:xfrm>
          <a:prstGeom prst="bentConnector4">
            <a:avLst>
              <a:gd name="adj1" fmla="val -13962"/>
              <a:gd name="adj2" fmla="val 22379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017958" y="3322596"/>
            <a:ext cx="233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7779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0" grpId="0" animBg="1"/>
      <p:bldP spid="23" grpId="0" animBg="1"/>
      <p:bldP spid="36" grpId="0"/>
      <p:bldP spid="38" grpId="0"/>
      <p:bldP spid="39" grpId="0"/>
      <p:bldP spid="40" grpId="0" animBg="1"/>
      <p:bldP spid="41" grpId="0" animBg="1"/>
      <p:bldP spid="42" grpId="0"/>
      <p:bldP spid="44" grpId="0"/>
      <p:bldP spid="6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15633D-6963-8879-917F-9E1187EB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FFE82-20F3-94D1-135F-820F096417E1}"/>
              </a:ext>
            </a:extLst>
          </p:cNvPr>
          <p:cNvSpPr txBox="1"/>
          <p:nvPr/>
        </p:nvSpPr>
        <p:spPr>
          <a:xfrm>
            <a:off x="1774209" y="1241946"/>
            <a:ext cx="664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MATLAB Profiler with Flame Graph video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8750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67BB-BEB3-56BB-E427-B6D531AC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3F3B88-E9B2-2152-2641-C7C2C1EF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524BC7-4D1C-E796-DE2E-50EA3EB08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16" y="3762742"/>
            <a:ext cx="1091356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0263B"/>
                </a:solidFill>
                <a:effectLst/>
                <a:latin typeface="+mj-lt"/>
                <a:cs typeface="Calibri" panose="020F0502020204030204" pitchFamily="34" charset="0"/>
              </a:rPr>
              <a:t>We really value your feedback, which you can provide by completing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BC1"/>
                </a:solidFill>
                <a:effectLst/>
                <a:latin typeface="+mj-lt"/>
                <a:cs typeface="Calibri" panose="020F0502020204030204" pitchFamily="34" charset="0"/>
                <a:hlinkClick r:id="rId2"/>
              </a:rPr>
              <a:t>this short survey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​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​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0263B"/>
                </a:solidFill>
                <a:effectLst/>
                <a:latin typeface="+mj-lt"/>
                <a:cs typeface="Calibri" panose="020F0502020204030204" pitchFamily="34" charset="0"/>
              </a:rPr>
              <a:t>Course date as </a:t>
            </a:r>
            <a:r>
              <a:rPr lang="en-US" altLang="en-US" sz="2400" b="1" dirty="0">
                <a:solidFill>
                  <a:srgbClr val="002060"/>
                </a:solidFill>
                <a:latin typeface="+mj-lt"/>
                <a:cs typeface="Calibri" panose="020F0502020204030204" pitchFamily="34" charset="0"/>
              </a:rPr>
              <a:t>06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j-lt"/>
                <a:cs typeface="Calibri" panose="020F0502020204030204" pitchFamily="34" charset="0"/>
              </a:rPr>
              <a:t>/06/2024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​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0263B"/>
                </a:solidFill>
                <a:effectLst/>
                <a:latin typeface="+mj-lt"/>
                <a:cs typeface="Calibri" panose="020F0502020204030204" pitchFamily="34" charset="0"/>
              </a:rPr>
              <a:t>Course code as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0263B"/>
                </a:solidFill>
                <a:effectLst/>
                <a:latin typeface="+mj-lt"/>
                <a:cs typeface="Calibri" panose="020F0502020204030204" pitchFamily="34" charset="0"/>
              </a:rPr>
              <a:t>GSTML3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D3B38B-0B82-6E51-79FF-118D25B12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271" y="1759346"/>
            <a:ext cx="1701457" cy="166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8380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DC30-381B-D32C-34A6-349302CE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levels of software testing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D4DCD-83EC-E39D-9422-978C74FC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7FCB85-0614-83C5-0393-D05D5A596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80" y="1662597"/>
            <a:ext cx="6020640" cy="4448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6E7FAD-070A-ABCE-2A19-218796418839}"/>
              </a:ext>
            </a:extLst>
          </p:cNvPr>
          <p:cNvSpPr txBox="1"/>
          <p:nvPr/>
        </p:nvSpPr>
        <p:spPr>
          <a:xfrm>
            <a:off x="539086" y="6301761"/>
            <a:ext cx="111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source: Lawrence Tan </a:t>
            </a:r>
            <a:r>
              <a:rPr lang="en-GB" dirty="0">
                <a:hlinkClick r:id="rId3"/>
              </a:rPr>
              <a:t>“Unit Tests, UI Tests, Integration Tests &amp; End-To-End Tests”</a:t>
            </a:r>
            <a:r>
              <a:rPr lang="en-GB" dirty="0"/>
              <a:t> </a:t>
            </a:r>
            <a:r>
              <a:rPr lang="en-GB" i="1" dirty="0"/>
              <a:t>Medium, </a:t>
            </a:r>
            <a:r>
              <a:rPr lang="en-GB" dirty="0"/>
              <a:t>September 19, 2019</a:t>
            </a:r>
          </a:p>
        </p:txBody>
      </p:sp>
    </p:spTree>
    <p:extLst>
      <p:ext uri="{BB962C8B-B14F-4D97-AF65-F5344CB8AC3E}">
        <p14:creationId xmlns:p14="http://schemas.microsoft.com/office/powerpoint/2010/main" val="13498878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2505-E502-A4E2-76D4-D4B433C8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A9A200-8AFE-8838-E7EF-A71E9872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EAD4A-E738-F34F-DA2B-D5AB1D678134}"/>
              </a:ext>
            </a:extLst>
          </p:cNvPr>
          <p:cNvSpPr txBox="1"/>
          <p:nvPr/>
        </p:nvSpPr>
        <p:spPr>
          <a:xfrm>
            <a:off x="1132764" y="1787857"/>
            <a:ext cx="106725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Test individual code units in isolation from the rest of the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Test that each unit works as intended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Identify bugs early  in the development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Makes it easier to refactor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Facilitates 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May be manual or automated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dirty="0"/>
              <a:t>Automation frameworks are used to perform multiple tests.</a:t>
            </a:r>
          </a:p>
        </p:txBody>
      </p:sp>
    </p:spTree>
    <p:extLst>
      <p:ext uri="{BB962C8B-B14F-4D97-AF65-F5344CB8AC3E}">
        <p14:creationId xmlns:p14="http://schemas.microsoft.com/office/powerpoint/2010/main" val="33789458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004-8618-434B-98EE-DEF9BECB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would we test this function works correctly?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333C6C-3656-8F15-C6BD-1F9F5F35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F7696-6390-20AC-022C-FE2786CB4472}"/>
              </a:ext>
            </a:extLst>
          </p:cNvPr>
          <p:cNvSpPr txBox="1"/>
          <p:nvPr/>
        </p:nvSpPr>
        <p:spPr>
          <a:xfrm>
            <a:off x="979795" y="1524261"/>
            <a:ext cx="1023240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rgbClr val="0E00FF"/>
                </a:solidFill>
                <a:effectLst/>
                <a:latin typeface="Menlo"/>
              </a:rPr>
              <a:t>function </a:t>
            </a:r>
            <a:r>
              <a:rPr lang="en-GB" sz="2800" b="0" i="0" dirty="0">
                <a:effectLst/>
                <a:latin typeface="Menlo"/>
              </a:rPr>
              <a:t>[distance] = </a:t>
            </a:r>
            <a:r>
              <a:rPr lang="en-GB" sz="2800" b="0" i="0" dirty="0" err="1">
                <a:effectLst/>
                <a:latin typeface="Menlo"/>
              </a:rPr>
              <a:t>DistBetweenPoints</a:t>
            </a:r>
            <a:r>
              <a:rPr lang="en-GB" sz="2800" b="0" i="0" dirty="0">
                <a:effectLst/>
                <a:latin typeface="Menlo"/>
              </a:rPr>
              <a:t>(p1x, p1y, p2x, p2y)</a:t>
            </a:r>
          </a:p>
          <a:p>
            <a:r>
              <a:rPr lang="en-GB" sz="2800" b="0" i="0" dirty="0">
                <a:solidFill>
                  <a:srgbClr val="008013"/>
                </a:solidFill>
                <a:effectLst/>
                <a:latin typeface="Menlo"/>
              </a:rPr>
              <a:t>% Function to calculate distance between 2 points</a:t>
            </a:r>
            <a:endParaRPr lang="en-GB" sz="2800" b="0" i="0" dirty="0">
              <a:effectLst/>
              <a:latin typeface="Menlo"/>
            </a:endParaRPr>
          </a:p>
          <a:p>
            <a:r>
              <a:rPr lang="en-GB" sz="2800" b="0" i="0" dirty="0">
                <a:solidFill>
                  <a:srgbClr val="008013"/>
                </a:solidFill>
                <a:effectLst/>
                <a:latin typeface="Menlo"/>
              </a:rPr>
              <a:t>% Input: x and y coordinates of two points - can be integer or floating</a:t>
            </a:r>
            <a:endParaRPr lang="en-GB" sz="2800" b="0" i="0" dirty="0">
              <a:effectLst/>
              <a:latin typeface="Menlo"/>
            </a:endParaRPr>
          </a:p>
          <a:p>
            <a:r>
              <a:rPr lang="en-GB" sz="2800" b="0" i="0" dirty="0">
                <a:solidFill>
                  <a:srgbClr val="008013"/>
                </a:solidFill>
                <a:effectLst/>
                <a:latin typeface="Menlo"/>
              </a:rPr>
              <a:t>% point. Can be vectors of points</a:t>
            </a:r>
            <a:endParaRPr lang="en-GB" sz="2800" b="0" i="0" dirty="0">
              <a:effectLst/>
              <a:latin typeface="Menlo"/>
            </a:endParaRPr>
          </a:p>
          <a:p>
            <a:r>
              <a:rPr lang="en-GB" sz="2800" b="0" i="0" dirty="0">
                <a:solidFill>
                  <a:srgbClr val="008013"/>
                </a:solidFill>
                <a:effectLst/>
                <a:latin typeface="Menlo"/>
              </a:rPr>
              <a:t>% Output: The distance between the points</a:t>
            </a:r>
            <a:endParaRPr lang="en-GB" sz="2800" b="0" i="0" dirty="0">
              <a:effectLst/>
              <a:latin typeface="Menlo"/>
            </a:endParaRPr>
          </a:p>
          <a:p>
            <a:pPr lvl="1"/>
            <a:br>
              <a:rPr lang="en-GB" sz="2800" b="0" i="0" dirty="0">
                <a:effectLst/>
                <a:latin typeface="Menlo"/>
              </a:rPr>
            </a:br>
            <a:r>
              <a:rPr lang="en-GB" sz="2800" b="0" i="0" dirty="0">
                <a:solidFill>
                  <a:srgbClr val="0E00FF"/>
                </a:solidFill>
                <a:effectLst/>
                <a:latin typeface="Menlo"/>
              </a:rPr>
              <a:t>if </a:t>
            </a:r>
            <a:r>
              <a:rPr lang="en-GB" sz="2800" b="0" i="0" dirty="0">
                <a:effectLst/>
                <a:latin typeface="Menlo"/>
              </a:rPr>
              <a:t>( (p2x-p1x) == 0 &amp;&amp; (p2y-p1y) == 0)</a:t>
            </a:r>
          </a:p>
          <a:p>
            <a:pPr lvl="1"/>
            <a:r>
              <a:rPr lang="en-GB" sz="2800" b="0" i="0" dirty="0">
                <a:effectLst/>
                <a:latin typeface="Menlo"/>
              </a:rPr>
              <a:t>	error(</a:t>
            </a:r>
            <a:r>
              <a:rPr lang="en-GB" sz="2800" b="0" i="0" dirty="0">
                <a:solidFill>
                  <a:srgbClr val="A709F5"/>
                </a:solidFill>
                <a:effectLst/>
                <a:latin typeface="Menlo"/>
              </a:rPr>
              <a:t>"Single point"</a:t>
            </a:r>
            <a:r>
              <a:rPr lang="en-GB" sz="2800" b="0" i="0" dirty="0">
                <a:effectLst/>
                <a:latin typeface="Menlo"/>
              </a:rPr>
              <a:t>);</a:t>
            </a:r>
          </a:p>
          <a:p>
            <a:pPr lvl="1"/>
            <a:r>
              <a:rPr lang="en-GB" sz="2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GB" sz="2800" b="0" i="0" dirty="0">
              <a:effectLst/>
              <a:latin typeface="Menlo"/>
            </a:endParaRPr>
          </a:p>
          <a:p>
            <a:pPr lvl="1"/>
            <a:r>
              <a:rPr lang="en-GB" sz="2800" b="0" i="0" dirty="0">
                <a:effectLst/>
                <a:latin typeface="Menlo"/>
              </a:rPr>
              <a:t>distance = sqrt( (p2x -p1x).^2 + (p2y-p1y).^2);</a:t>
            </a:r>
          </a:p>
          <a:p>
            <a:r>
              <a:rPr lang="en-GB" sz="2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GB" sz="2800" b="0" i="0" dirty="0"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6325896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9C86-0967-904D-1155-4FA16E16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Execution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F27DCC23-4D6C-3103-B111-94450368B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2" y="1731144"/>
            <a:ext cx="10336456" cy="39603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B110F-FFA2-A062-1185-AF41F766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8622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3C75-3577-AFEF-F7BA-3EEBB07F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test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1259D-3174-B7BC-5C3E-9C3493803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012952"/>
            <a:ext cx="8972266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tests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testFunction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tests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functiontests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localfunctions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test_func1(testcase)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test_func2(testcase)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E7156-B697-1ADF-EB24-6C520FC4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A4E5A-DEA7-EA00-1E10-72D0699C60A2}"/>
              </a:ext>
            </a:extLst>
          </p:cNvPr>
          <p:cNvSpPr txBox="1"/>
          <p:nvPr/>
        </p:nvSpPr>
        <p:spPr>
          <a:xfrm>
            <a:off x="7267433" y="3261322"/>
            <a:ext cx="2961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Assembles cell array of function handles for local functions in current file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96C405-390A-FD63-131D-6D6A4F987ACF}"/>
              </a:ext>
            </a:extLst>
          </p:cNvPr>
          <p:cNvCxnSpPr/>
          <p:nvPr/>
        </p:nvCxnSpPr>
        <p:spPr>
          <a:xfrm flipH="1" flipV="1">
            <a:off x="6096000" y="2893326"/>
            <a:ext cx="1583140" cy="39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2484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67BB-BEB3-56BB-E427-B6D531AC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3F3B88-E9B2-2152-2641-C7C2C1EF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730267-60C2-4514-997F-6A880443944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524BC7-4D1C-E796-DE2E-50EA3EB08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16" y="3762742"/>
            <a:ext cx="1091356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263B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We really value your feedback, which you can provide by completing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9BC1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  <a:hlinkClick r:id="rId2"/>
              </a:rPr>
              <a:t>this short survey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​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​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263B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Course date as 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06/06/2024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​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263B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Course code as 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0263B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GSTML3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D3B38B-0B82-6E51-79FF-118D25B12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271" y="1759346"/>
            <a:ext cx="1701457" cy="166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0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D897-C18F-B0B5-4CDA-74882944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Multiple users can safely work on one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F671E0-20D7-D764-C7DA-CC6FB292AD44}"/>
              </a:ext>
            </a:extLst>
          </p:cNvPr>
          <p:cNvSpPr txBox="1"/>
          <p:nvPr/>
        </p:nvSpPr>
        <p:spPr>
          <a:xfrm>
            <a:off x="800878" y="4918162"/>
            <a:ext cx="400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Multiple users can make independent changes to the same document</a:t>
            </a:r>
          </a:p>
        </p:txBody>
      </p:sp>
      <p:pic>
        <p:nvPicPr>
          <p:cNvPr id="4" name="Graphic 3" descr="Diagram showing two sets of changes being made to one file by different users&#10;">
            <a:extLst>
              <a:ext uri="{FF2B5EF4-FFF2-40B4-BE49-F238E27FC236}">
                <a16:creationId xmlns:a16="http://schemas.microsoft.com/office/drawing/2014/main" id="{949B2F37-0131-C5B0-2B7B-4ADD0C55B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8240" y="1447172"/>
            <a:ext cx="3718560" cy="3428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0284E0-F847-232E-F4BD-8BF313B35734}"/>
              </a:ext>
            </a:extLst>
          </p:cNvPr>
          <p:cNvSpPr txBox="1"/>
          <p:nvPr/>
        </p:nvSpPr>
        <p:spPr>
          <a:xfrm>
            <a:off x="5468851" y="487522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Unless multiple users make changes to the same section of the document - a conflict - you can incorporate two sets of changes into the same base document.</a:t>
            </a:r>
          </a:p>
        </p:txBody>
      </p:sp>
      <p:pic>
        <p:nvPicPr>
          <p:cNvPr id="6" name="Graphic 5" descr="Diagram showing 2 sets of file changes being merged into on">
            <a:extLst>
              <a:ext uri="{FF2B5EF4-FFF2-40B4-BE49-F238E27FC236}">
                <a16:creationId xmlns:a16="http://schemas.microsoft.com/office/drawing/2014/main" id="{DF303866-8CCE-802B-0596-C69CACB73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7633" y="1308626"/>
            <a:ext cx="3768043" cy="361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0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3103-7716-F93A-44E5-E4A61EFE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Version control systems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B6A316-27C7-29AE-1450-68AC76EB3EDE}"/>
              </a:ext>
            </a:extLst>
          </p:cNvPr>
          <p:cNvSpPr txBox="1"/>
          <p:nvPr/>
        </p:nvSpPr>
        <p:spPr>
          <a:xfrm>
            <a:off x="543135" y="1775936"/>
            <a:ext cx="111057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 version control system is a tool that keeps track of these changes for us, effectively creating different versions of our files.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It allows us to decide which changes will be made to the next version (each record of these changes is called a </a:t>
            </a:r>
            <a:r>
              <a:rPr lang="en-GB" sz="2000" b="1" dirty="0"/>
              <a:t>commit</a:t>
            </a:r>
            <a:r>
              <a:rPr lang="en-GB" sz="2000" dirty="0"/>
              <a:t>), and keeps useful metadata about them.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complete history of commits for a particular project and their metadata make up a</a:t>
            </a:r>
            <a:r>
              <a:rPr lang="en-GB" sz="2000" b="1" dirty="0"/>
              <a:t> repository</a:t>
            </a:r>
            <a:r>
              <a:rPr lang="en-GB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Repositories can be kept in sync across different computers, facilitating collaboration among different people.</a:t>
            </a:r>
          </a:p>
        </p:txBody>
      </p:sp>
    </p:spTree>
    <p:extLst>
      <p:ext uri="{BB962C8B-B14F-4D97-AF65-F5344CB8AC3E}">
        <p14:creationId xmlns:p14="http://schemas.microsoft.com/office/powerpoint/2010/main" val="1970388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D290-D36D-FAA1-F863-C255BAB3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Distributed Version Control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FC7625-6655-2073-DBCD-BB14C020E79E}"/>
              </a:ext>
            </a:extLst>
          </p:cNvPr>
          <p:cNvSpPr txBox="1"/>
          <p:nvPr/>
        </p:nvSpPr>
        <p:spPr>
          <a:xfrm>
            <a:off x="617066" y="2261902"/>
            <a:ext cx="46612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We will be using </a:t>
            </a:r>
            <a:r>
              <a:rPr lang="en-GB" sz="2000" b="1" dirty="0"/>
              <a:t>Git</a:t>
            </a:r>
            <a:r>
              <a:rPr lang="en-GB" sz="2000" dirty="0"/>
              <a:t> which is a ‘distributed version control’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 distributed version control system replicates the whole repository on each machine.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Work can continue if the server is offline or if you have no internet access.</a:t>
            </a:r>
          </a:p>
        </p:txBody>
      </p:sp>
      <p:pic>
        <p:nvPicPr>
          <p:cNvPr id="4" name="Picture 3" descr="Figure showing distributed version control remote and local computers&#10;">
            <a:extLst>
              <a:ext uri="{FF2B5EF4-FFF2-40B4-BE49-F238E27FC236}">
                <a16:creationId xmlns:a16="http://schemas.microsoft.com/office/drawing/2014/main" id="{3EE68B9E-7868-1317-A966-60C65CD59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739" y="1277120"/>
            <a:ext cx="4218429" cy="48736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59815B-E4E9-F022-32C2-5273FEFA6945}"/>
              </a:ext>
            </a:extLst>
          </p:cNvPr>
          <p:cNvSpPr txBox="1"/>
          <p:nvPr/>
        </p:nvSpPr>
        <p:spPr>
          <a:xfrm>
            <a:off x="4254834" y="6398309"/>
            <a:ext cx="7482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https://git-scm.com/book/en/v2/Getting-Started-About-Version-Control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819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1578-F836-91C0-6E73-8C53683C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Installing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78E71-CBE4-53E4-33A1-6C45FFAE8168}"/>
              </a:ext>
            </a:extLst>
          </p:cNvPr>
          <p:cNvSpPr txBox="1"/>
          <p:nvPr/>
        </p:nvSpPr>
        <p:spPr>
          <a:xfrm>
            <a:off x="488004" y="2175672"/>
            <a:ext cx="1036806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To install on your own computer, visit </a:t>
            </a:r>
            <a:r>
              <a:rPr lang="en-GB" sz="2400" dirty="0">
                <a:hlinkClick r:id="rId2"/>
              </a:rPr>
              <a:t>https://git-scm.com/downloads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When using on a computer for the first time, the following configuration is needed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Set up name and email 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Open git bash command window using the icon on the desktop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400" dirty="0"/>
              <a:t>Type:</a:t>
            </a:r>
          </a:p>
          <a:p>
            <a:pPr lvl="2"/>
            <a:r>
              <a:rPr lang="en-GB" sz="2400" dirty="0"/>
              <a:t> 	</a:t>
            </a:r>
            <a:r>
              <a:rPr lang="en-GB" sz="2400" dirty="0">
                <a:latin typeface="Consolas" panose="020B0609020204030204" pitchFamily="49" charset="0"/>
              </a:rPr>
              <a:t>git config --global user.name “Your name”</a:t>
            </a:r>
          </a:p>
          <a:p>
            <a:pPr lvl="2"/>
            <a:r>
              <a:rPr lang="en-GB" sz="2400" dirty="0">
                <a:latin typeface="Consolas" panose="020B0609020204030204" pitchFamily="49" charset="0"/>
              </a:rPr>
              <a:t>	git config --global </a:t>
            </a:r>
            <a:r>
              <a:rPr lang="en-GB" sz="2400" dirty="0" err="1">
                <a:latin typeface="Consolas" panose="020B0609020204030204" pitchFamily="49" charset="0"/>
              </a:rPr>
              <a:t>user.email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  <a:hlinkClick r:id="rId3"/>
              </a:rPr>
              <a:t>Your@email.address</a:t>
            </a:r>
            <a:endParaRPr lang="en-GB" sz="2400" dirty="0">
              <a:latin typeface="Consolas" panose="020B0609020204030204" pitchFamily="49" charset="0"/>
            </a:endParaRPr>
          </a:p>
          <a:p>
            <a:pPr lvl="2"/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4" name="Picture 3" descr="Git logo">
            <a:extLst>
              <a:ext uri="{FF2B5EF4-FFF2-40B4-BE49-F238E27FC236}">
                <a16:creationId xmlns:a16="http://schemas.microsoft.com/office/drawing/2014/main" id="{2E642F0F-9D99-C0DC-238C-E5FB79628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00" y="1495030"/>
            <a:ext cx="20955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8888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Graduate School 1">
      <a:dk1>
        <a:srgbClr val="000100"/>
      </a:dk1>
      <a:lt1>
        <a:sysClr val="window" lastClr="FFFFFF"/>
      </a:lt1>
      <a:dk2>
        <a:srgbClr val="003958"/>
      </a:dk2>
      <a:lt2>
        <a:srgbClr val="0091A1"/>
      </a:lt2>
      <a:accent1>
        <a:srgbClr val="004A78"/>
      </a:accent1>
      <a:accent2>
        <a:srgbClr val="003958"/>
      </a:accent2>
      <a:accent3>
        <a:srgbClr val="0091A1"/>
      </a:accent3>
      <a:accent4>
        <a:srgbClr val="24A48C"/>
      </a:accent4>
      <a:accent5>
        <a:srgbClr val="009767"/>
      </a:accent5>
      <a:accent6>
        <a:srgbClr val="004A78"/>
      </a:accent6>
      <a:hlink>
        <a:srgbClr val="004A78"/>
      </a:hlink>
      <a:folHlink>
        <a:srgbClr val="004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4620</TotalTime>
  <Words>3985</Words>
  <Application>Microsoft Office PowerPoint</Application>
  <PresentationFormat>Widescreen</PresentationFormat>
  <Paragraphs>642</Paragraphs>
  <Slides>59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Consolas</vt:lpstr>
      <vt:lpstr>Courier New</vt:lpstr>
      <vt:lpstr>Menlo</vt:lpstr>
      <vt:lpstr>Times</vt:lpstr>
      <vt:lpstr>1_Office Theme</vt:lpstr>
      <vt:lpstr>Custom Design</vt:lpstr>
      <vt:lpstr>Office Theme</vt:lpstr>
      <vt:lpstr>Further MATLAB Programming – Make Your Code Efficient and Robust</vt:lpstr>
      <vt:lpstr>Course Outline</vt:lpstr>
      <vt:lpstr>PowerPoint Presentation</vt:lpstr>
      <vt:lpstr>What is Version Control?</vt:lpstr>
      <vt:lpstr>Save incremental changes to a file</vt:lpstr>
      <vt:lpstr>Multiple users can safely work on one file</vt:lpstr>
      <vt:lpstr>Version control systems</vt:lpstr>
      <vt:lpstr>Distributed Version Control</vt:lpstr>
      <vt:lpstr>Installing Git</vt:lpstr>
      <vt:lpstr>Where does Git store information?</vt:lpstr>
      <vt:lpstr>Tracking Changes - Git Workflow</vt:lpstr>
      <vt:lpstr>Git Workflow – with remote </vt:lpstr>
      <vt:lpstr>PowerPoint Presentation</vt:lpstr>
      <vt:lpstr>Integrate MATLAB and Git – Create a new repo</vt:lpstr>
      <vt:lpstr>Create a repo on GitHub</vt:lpstr>
      <vt:lpstr>Clone your GitHub repo</vt:lpstr>
      <vt:lpstr>View repo in MATLAB</vt:lpstr>
      <vt:lpstr>Saving changes to a file in the local repo</vt:lpstr>
      <vt:lpstr>Adding new files to the local repo</vt:lpstr>
      <vt:lpstr>Saving to the remote repo</vt:lpstr>
      <vt:lpstr>Content adapted from Software Carpentry material</vt:lpstr>
      <vt:lpstr>Fork and Clone Course Materials</vt:lpstr>
      <vt:lpstr>The MATLAB Desktop</vt:lpstr>
      <vt:lpstr>Heterogeneous data</vt:lpstr>
      <vt:lpstr>Tables</vt:lpstr>
      <vt:lpstr>Indexing into Tables</vt:lpstr>
      <vt:lpstr>Plotting vectors</vt:lpstr>
      <vt:lpstr>Low-Level file I/O</vt:lpstr>
      <vt:lpstr>Cell Arrays</vt:lpstr>
      <vt:lpstr>Accessing Cell Array Data</vt:lpstr>
      <vt:lpstr>Extending Cell Arrays</vt:lpstr>
      <vt:lpstr>Accessing Data in Arrays</vt:lpstr>
      <vt:lpstr>Accessing Multiple Elements</vt:lpstr>
      <vt:lpstr>Dealing with Missing Data</vt:lpstr>
      <vt:lpstr>Structures</vt:lpstr>
      <vt:lpstr>Arrays of Structures</vt:lpstr>
      <vt:lpstr>Combining Matrices</vt:lpstr>
      <vt:lpstr>Linear Regression Models</vt:lpstr>
      <vt:lpstr>Linear Regression Models</vt:lpstr>
      <vt:lpstr>PowerPoint Presentation</vt:lpstr>
      <vt:lpstr>Slash and Backslash</vt:lpstr>
      <vt:lpstr>Anonymous Functions</vt:lpstr>
      <vt:lpstr>PowerPoint Presentation</vt:lpstr>
      <vt:lpstr>PowerPoint Presentation</vt:lpstr>
      <vt:lpstr>Creating a Function</vt:lpstr>
      <vt:lpstr>Software Testing</vt:lpstr>
      <vt:lpstr>Software Testing</vt:lpstr>
      <vt:lpstr>Debugging and Improving Performance</vt:lpstr>
      <vt:lpstr>Preallocation of Memory</vt:lpstr>
      <vt:lpstr>PowerPoint Presentation</vt:lpstr>
      <vt:lpstr>PowerPoint Presentation</vt:lpstr>
      <vt:lpstr>PowerPoint Presentation</vt:lpstr>
      <vt:lpstr>Feedback</vt:lpstr>
      <vt:lpstr>Different levels of software testing</vt:lpstr>
      <vt:lpstr>Unit Testing</vt:lpstr>
      <vt:lpstr>How would we test this function works correctly?</vt:lpstr>
      <vt:lpstr>Task Execution</vt:lpstr>
      <vt:lpstr>Main test function</vt:lpstr>
      <vt:lpstr>Feedback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for Software Development using MATLAB</dc:title>
  <dc:creator>Brown Louise</dc:creator>
  <cp:lastModifiedBy>Louise Brown (staff)</cp:lastModifiedBy>
  <cp:revision>58</cp:revision>
  <dcterms:created xsi:type="dcterms:W3CDTF">2017-05-08T10:15:42Z</dcterms:created>
  <dcterms:modified xsi:type="dcterms:W3CDTF">2024-06-03T11:23:22Z</dcterms:modified>
</cp:coreProperties>
</file>