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7"/>
  </p:notesMasterIdLst>
  <p:sldIdLst>
    <p:sldId id="257" r:id="rId4"/>
    <p:sldId id="272" r:id="rId5"/>
    <p:sldId id="273" r:id="rId6"/>
    <p:sldId id="271" r:id="rId7"/>
    <p:sldId id="259" r:id="rId8"/>
    <p:sldId id="275" r:id="rId9"/>
    <p:sldId id="276" r:id="rId10"/>
    <p:sldId id="409" r:id="rId11"/>
    <p:sldId id="410" r:id="rId12"/>
    <p:sldId id="277" r:id="rId13"/>
    <p:sldId id="278" r:id="rId14"/>
    <p:sldId id="349" r:id="rId15"/>
    <p:sldId id="350" r:id="rId16"/>
    <p:sldId id="351" r:id="rId17"/>
    <p:sldId id="411" r:id="rId18"/>
    <p:sldId id="412" r:id="rId19"/>
    <p:sldId id="300" r:id="rId20"/>
    <p:sldId id="346" r:id="rId21"/>
    <p:sldId id="347" r:id="rId22"/>
    <p:sldId id="260" r:id="rId23"/>
    <p:sldId id="261" r:id="rId24"/>
    <p:sldId id="262" r:id="rId25"/>
    <p:sldId id="263" r:id="rId26"/>
    <p:sldId id="274" r:id="rId27"/>
    <p:sldId id="264" r:id="rId28"/>
    <p:sldId id="265" r:id="rId29"/>
    <p:sldId id="282" r:id="rId30"/>
    <p:sldId id="284" r:id="rId31"/>
    <p:sldId id="283" r:id="rId32"/>
    <p:sldId id="266" r:id="rId33"/>
    <p:sldId id="267" r:id="rId34"/>
    <p:sldId id="268" r:id="rId35"/>
    <p:sldId id="27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use-git-in-matlab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err="1"/>
              <a:t>Yijie</a:t>
            </a:r>
            <a:r>
              <a:rPr lang="en-GB" sz="2400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903470" y="2782998"/>
            <a:ext cx="4240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66" y="1859915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3188971" y="3004532"/>
            <a:ext cx="586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Can be used for importing </a:t>
            </a:r>
            <a:r>
              <a:rPr lang="en-GB" dirty="0" err="1"/>
              <a:t>spreadsheet</a:t>
            </a:r>
            <a:r>
              <a:rPr lang="en-GB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7" y="2624715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3" y="316958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9" y="428484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355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526520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92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546774" y="1139779"/>
            <a:ext cx="454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91683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916831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861050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more cells using the {} notation: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126876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8264" y="2060848"/>
            <a:ext cx="432048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36096" y="2192090"/>
            <a:ext cx="864096" cy="732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1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Preallocate</a:t>
            </a:r>
            <a:r>
              <a:rPr lang="en-GB" dirty="0"/>
              <a:t> cell arrays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dirty="0">
                <a:cs typeface="Courier New" pitchFamily="49" charset="0"/>
              </a:rPr>
              <a:t> creates an empty 10x10 cell array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57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093670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1469876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1469876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2230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2525283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3213219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80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03048" y="3288874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31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628650" y="1554817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734938" y="3273696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863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1561" y="148478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03648" y="2551268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148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3012933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86992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15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4211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02872" y="1809429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4572000" y="1809430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4850216" y="1809429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6160401" y="3152633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6160401" y="5115386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6469038" y="357607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6469038" y="5506134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2951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5743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4572000" y="2893325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619"/>
            <a:ext cx="8229600" cy="3153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457200" y="5527343"/>
            <a:ext cx="7871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/>
              <a:t>git in MATLAB: </a:t>
            </a:r>
            <a:r>
              <a:rPr lang="en-GB" sz="2000">
                <a:hlinkClick r:id="rId3"/>
              </a:rPr>
              <a:t>https://uk.mathworks.com/help/matlab/matlab_prog/use-git-in-matlab.html</a:t>
            </a:r>
            <a:endParaRPr lang="en-GB" sz="2000"/>
          </a:p>
          <a:p>
            <a:endParaRPr lang="en-GB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539E-F7D3-3102-CD63-517A938B9E00}"/>
              </a:ext>
            </a:extLst>
          </p:cNvPr>
          <p:cNvSpPr txBox="1"/>
          <p:nvPr/>
        </p:nvSpPr>
        <p:spPr>
          <a:xfrm>
            <a:off x="150124" y="1623599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working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4E8BF-8050-637E-43D9-5EBC61C43A12}"/>
              </a:ext>
            </a:extLst>
          </p:cNvPr>
          <p:cNvCxnSpPr>
            <a:cxnSpLocks/>
          </p:cNvCxnSpPr>
          <p:nvPr/>
        </p:nvCxnSpPr>
        <p:spPr>
          <a:xfrm>
            <a:off x="982639" y="1915267"/>
            <a:ext cx="122830" cy="331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2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78058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299845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294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2320</Words>
  <Application>Microsoft Office PowerPoint</Application>
  <PresentationFormat>On-screen Show (4:3)</PresentationFormat>
  <Paragraphs>412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Software Testing</vt:lpstr>
      <vt:lpstr>Main test function</vt:lpstr>
      <vt:lpstr>PowerPoint Presentation</vt:lpstr>
      <vt:lpstr>Debugging and Improving Performance</vt:lpstr>
      <vt:lpstr>Preallocation of Memory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48</cp:revision>
  <dcterms:created xsi:type="dcterms:W3CDTF">2017-05-08T10:15:42Z</dcterms:created>
  <dcterms:modified xsi:type="dcterms:W3CDTF">2022-06-06T14:57:46Z</dcterms:modified>
</cp:coreProperties>
</file>